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on Sulliva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6B18FBF-E113-4ACE-B810-DF8F9C315732}">
  <a:tblStyle styleId="{96B18FBF-E113-4ACE-B810-DF8F9C315732}" styleName="Table_0"/>
  <a:tblStyle styleId="{90756513-B5C4-483C-A95B-F25A353593CC}" styleName="Table_1">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7ECF5"/>
          </a:solidFill>
        </a:fill>
      </a:tcStyle>
    </a:wholeTbl>
    <a:band1H>
      <a:tcStyle>
        <a:tcBdr/>
        <a:fill>
          <a:solidFill>
            <a:srgbClr val="CBD5EA"/>
          </a:solidFill>
        </a:fill>
      </a:tcStyle>
    </a:band1H>
    <a:band1V>
      <a:tcStyle>
        <a:tcBdr/>
        <a:fill>
          <a:solidFill>
            <a:srgbClr val="CBD5EA"/>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B0F5BAB6-6ADE-4729-A4A0-977D1928940D}" styleName="Table_2">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7ECF5"/>
          </a:solidFill>
        </a:fill>
      </a:tcStyle>
    </a:wholeTbl>
    <a:band1H>
      <a:tcStyle>
        <a:tcBdr/>
        <a:fill>
          <a:solidFill>
            <a:srgbClr val="CBD5EA"/>
          </a:solidFill>
        </a:fill>
      </a:tcStyle>
    </a:band1H>
    <a:band1V>
      <a:tcStyle>
        <a:tcBdr/>
        <a:fill>
          <a:solidFill>
            <a:srgbClr val="CBD5EA"/>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DD043212-122D-4CD9-BE32-225AB3093250}" styleName="Table_3">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58"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I will combine 15&amp;16 to make more efficient</p:text>
  </p:cm>
  <p:cm authorId="0" idx="3">
    <p:pos x="6000" y="100"/>
    <p:text>Put this first slide on without the national bar then advance to next with so it looks like a transition</p:text>
  </p:cm>
</p:cmLst>
</file>

<file path=ppt/comments/comment2.xml><?xml version="1.0" encoding="utf-8"?>
<p:cmLst xmlns:a="http://schemas.openxmlformats.org/drawingml/2006/main" xmlns:r="http://schemas.openxmlformats.org/officeDocument/2006/relationships" xmlns:p="http://schemas.openxmlformats.org/presentationml/2006/main">
  <p:cm authorId="0" idx="2">
    <p:pos x="6000" y="0"/>
    <p:text>Number of available physics teachers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360"/>
              </a:spcBef>
              <a:spcAft>
                <a:spcPts val="0"/>
              </a:spcAft>
              <a:defRPr/>
            </a:lvl1pPr>
            <a:lvl2pPr marL="457200" marR="0" indent="0" algn="l" rtl="0">
              <a:spcBef>
                <a:spcPts val="360"/>
              </a:spcBef>
              <a:spcAft>
                <a:spcPts val="0"/>
              </a:spcAft>
              <a:defRPr/>
            </a:lvl2pPr>
            <a:lvl3pPr marL="914400" marR="0" indent="0" algn="l" rtl="0">
              <a:spcBef>
                <a:spcPts val="360"/>
              </a:spcBef>
              <a:spcAft>
                <a:spcPts val="0"/>
              </a:spcAft>
              <a:defRPr/>
            </a:lvl3pPr>
            <a:lvl4pPr marL="1371600" marR="0" indent="0" algn="l" rtl="0">
              <a:spcBef>
                <a:spcPts val="360"/>
              </a:spcBef>
              <a:spcAft>
                <a:spcPts val="0"/>
              </a:spcAft>
              <a:defRPr/>
            </a:lvl4pPr>
            <a:lvl5pPr marL="1828800" marR="0" indent="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extLst>
      <p:ext uri="{BB962C8B-B14F-4D97-AF65-F5344CB8AC3E}">
        <p14:creationId xmlns:p14="http://schemas.microsoft.com/office/powerpoint/2010/main" val="341313564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 </a:t>
            </a:r>
          </a:p>
        </p:txBody>
      </p:sp>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4" name="Shape 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189" name="Shape 189"/>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dirty="0">
              <a:solidFill>
                <a:schemeClr val="dk1"/>
              </a:solidFill>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09" name="Shape 209"/>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Font typeface="Arial"/>
              <a:buNone/>
            </a:pPr>
            <a:endParaRPr/>
          </a:p>
          <a:p>
            <a:pPr lvl="1" rtl="0">
              <a:spcBef>
                <a:spcPts val="0"/>
              </a:spcBef>
              <a:buClr>
                <a:srgbClr val="000000"/>
              </a:buClr>
              <a:buFont typeface="Arial"/>
              <a:buNone/>
            </a:pPr>
            <a:endParaRPr/>
          </a:p>
          <a:p>
            <a:pPr lvl="2" rtl="0">
              <a:spcBef>
                <a:spcPts val="0"/>
              </a:spcBef>
              <a:buClr>
                <a:srgbClr val="000000"/>
              </a:buClr>
              <a:buFont typeface="Arial"/>
              <a:buNone/>
            </a:pPr>
            <a:endParaRPr/>
          </a:p>
          <a:p>
            <a:pPr lvl="3" rtl="0">
              <a:spcBef>
                <a:spcPts val="0"/>
              </a:spcBef>
              <a:buClr>
                <a:srgbClr val="000000"/>
              </a:buClr>
              <a:buFont typeface="Arial"/>
              <a:buNone/>
            </a:pPr>
            <a:endParaRPr/>
          </a:p>
          <a:p>
            <a:pPr lvl="4" rtl="0">
              <a:spcBef>
                <a:spcPts val="0"/>
              </a:spcBef>
              <a:buClr>
                <a:srgbClr val="000000"/>
              </a:buClr>
              <a:buFont typeface="Arial"/>
              <a:buNone/>
            </a:pPr>
            <a:endParaRPr/>
          </a:p>
          <a:p>
            <a:pPr lvl="5" rtl="0">
              <a:spcBef>
                <a:spcPts val="0"/>
              </a:spcBef>
              <a:buClr>
                <a:srgbClr val="000000"/>
              </a:buClr>
              <a:buFont typeface="Arial"/>
              <a:buNone/>
            </a:pPr>
            <a:endParaRPr/>
          </a:p>
          <a:p>
            <a:pPr lvl="6" rtl="0">
              <a:spcBef>
                <a:spcPts val="0"/>
              </a:spcBef>
              <a:buClr>
                <a:srgbClr val="000000"/>
              </a:buClr>
              <a:buFont typeface="Arial"/>
              <a:buNone/>
            </a:pPr>
            <a:endParaRPr/>
          </a:p>
          <a:p>
            <a:pPr lvl="7" rtl="0">
              <a:spcBef>
                <a:spcPts val="0"/>
              </a:spcBef>
              <a:buClr>
                <a:srgbClr val="000000"/>
              </a:buClr>
              <a:buFont typeface="Arial"/>
              <a:buNone/>
            </a:pPr>
            <a:endParaRPr/>
          </a:p>
          <a:p>
            <a:pPr lvl="8">
              <a:spcBef>
                <a:spcPts val="0"/>
              </a:spcBef>
              <a:buClr>
                <a:srgbClr val="000000"/>
              </a:buClr>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215" name="Shape 215"/>
          <p:cNvSpPr>
            <a:spLocks noGrp="1" noRot="1" noChangeAspect="1"/>
          </p:cNvSpPr>
          <p:nvPr>
            <p:ph type="sldImg" idx="2"/>
          </p:nvPr>
        </p:nvSpPr>
        <p:spPr>
          <a:xfrm>
            <a:off x="1150938" y="692150"/>
            <a:ext cx="4556125" cy="34163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222" name="Shape 222"/>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lang="en-US" dirty="0"/>
          </a:p>
        </p:txBody>
      </p:sp>
      <p:sp>
        <p:nvSpPr>
          <p:cNvPr id="91" name="Shape 91"/>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Font typeface="Arial"/>
              <a:buNone/>
            </a:pPr>
            <a:endParaRPr/>
          </a:p>
          <a:p>
            <a:pPr lvl="1" rtl="0">
              <a:spcBef>
                <a:spcPts val="0"/>
              </a:spcBef>
              <a:buClr>
                <a:srgbClr val="000000"/>
              </a:buClr>
              <a:buFont typeface="Arial"/>
              <a:buNone/>
            </a:pPr>
            <a:endParaRPr/>
          </a:p>
          <a:p>
            <a:pPr lvl="2" rtl="0">
              <a:spcBef>
                <a:spcPts val="0"/>
              </a:spcBef>
              <a:buClr>
                <a:srgbClr val="000000"/>
              </a:buClr>
              <a:buFont typeface="Arial"/>
              <a:buNone/>
            </a:pPr>
            <a:endParaRPr/>
          </a:p>
          <a:p>
            <a:pPr lvl="3" rtl="0">
              <a:spcBef>
                <a:spcPts val="0"/>
              </a:spcBef>
              <a:buClr>
                <a:srgbClr val="000000"/>
              </a:buClr>
              <a:buFont typeface="Arial"/>
              <a:buNone/>
            </a:pPr>
            <a:endParaRPr/>
          </a:p>
          <a:p>
            <a:pPr lvl="4" rtl="0">
              <a:spcBef>
                <a:spcPts val="0"/>
              </a:spcBef>
              <a:buClr>
                <a:srgbClr val="000000"/>
              </a:buClr>
              <a:buFont typeface="Arial"/>
              <a:buNone/>
            </a:pPr>
            <a:endParaRPr/>
          </a:p>
          <a:p>
            <a:pPr lvl="5" rtl="0">
              <a:spcBef>
                <a:spcPts val="0"/>
              </a:spcBef>
              <a:buClr>
                <a:srgbClr val="000000"/>
              </a:buClr>
              <a:buFont typeface="Arial"/>
              <a:buNone/>
            </a:pPr>
            <a:endParaRPr/>
          </a:p>
          <a:p>
            <a:pPr lvl="6" rtl="0">
              <a:spcBef>
                <a:spcPts val="0"/>
              </a:spcBef>
              <a:buClr>
                <a:srgbClr val="000000"/>
              </a:buClr>
              <a:buFont typeface="Arial"/>
              <a:buNone/>
            </a:pPr>
            <a:endParaRPr/>
          </a:p>
          <a:p>
            <a:pPr lvl="7" rtl="0">
              <a:spcBef>
                <a:spcPts val="0"/>
              </a:spcBef>
              <a:buClr>
                <a:srgbClr val="000000"/>
              </a:buClr>
              <a:buFont typeface="Arial"/>
              <a:buNone/>
            </a:pPr>
            <a:endParaRPr/>
          </a:p>
          <a:p>
            <a:pPr lvl="8">
              <a:spcBef>
                <a:spcPts val="0"/>
              </a:spcBef>
              <a:buClr>
                <a:srgbClr val="000000"/>
              </a:buClr>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228" name="Shape 228"/>
          <p:cNvSpPr>
            <a:spLocks noGrp="1" noRot="1" noChangeAspect="1"/>
          </p:cNvSpPr>
          <p:nvPr>
            <p:ph type="sldImg" idx="2"/>
          </p:nvPr>
        </p:nvSpPr>
        <p:spPr>
          <a:xfrm>
            <a:off x="1150937" y="692150"/>
            <a:ext cx="4556100" cy="34164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dirty="0">
              <a:latin typeface="Comic Sans MS"/>
              <a:ea typeface="Comic Sans MS"/>
              <a:cs typeface="Comic Sans MS"/>
              <a:sym typeface="Comic Sans MS"/>
            </a:endParaRPr>
          </a:p>
        </p:txBody>
      </p:sp>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dirty="0">
              <a:solidFill>
                <a:schemeClr val="dk1"/>
              </a:solidFill>
            </a:endParaRPr>
          </a:p>
        </p:txBody>
      </p:sp>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246" name="Shape 246"/>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252" name="Shape 252"/>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200" dirty="0">
              <a:solidFill>
                <a:schemeClr val="dk1"/>
              </a:solidFill>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200" dirty="0">
              <a:solidFill>
                <a:schemeClr val="dk1"/>
              </a:solidFill>
            </a:endParaRPr>
          </a:p>
        </p:txBody>
      </p:sp>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lang="en-US" sz="1200" dirty="0">
              <a:solidFill>
                <a:schemeClr val="dk1"/>
              </a:solidFill>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200" dirty="0">
              <a:solidFill>
                <a:schemeClr val="dk1"/>
              </a:solidFill>
            </a:endParaRPr>
          </a:p>
        </p:txBody>
      </p:sp>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98" name="Shape 98"/>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Font typeface="Arial"/>
              <a:buNone/>
            </a:pPr>
            <a:endParaRPr/>
          </a:p>
          <a:p>
            <a:pPr lvl="1" rtl="0">
              <a:spcBef>
                <a:spcPts val="0"/>
              </a:spcBef>
              <a:buClr>
                <a:srgbClr val="000000"/>
              </a:buClr>
              <a:buFont typeface="Arial"/>
              <a:buNone/>
            </a:pPr>
            <a:endParaRPr/>
          </a:p>
          <a:p>
            <a:pPr lvl="2" rtl="0">
              <a:spcBef>
                <a:spcPts val="0"/>
              </a:spcBef>
              <a:buClr>
                <a:srgbClr val="000000"/>
              </a:buClr>
              <a:buFont typeface="Arial"/>
              <a:buNone/>
            </a:pPr>
            <a:endParaRPr/>
          </a:p>
          <a:p>
            <a:pPr lvl="3" rtl="0">
              <a:spcBef>
                <a:spcPts val="0"/>
              </a:spcBef>
              <a:buClr>
                <a:srgbClr val="000000"/>
              </a:buClr>
              <a:buFont typeface="Arial"/>
              <a:buNone/>
            </a:pPr>
            <a:endParaRPr/>
          </a:p>
          <a:p>
            <a:pPr lvl="4" rtl="0">
              <a:spcBef>
                <a:spcPts val="0"/>
              </a:spcBef>
              <a:buClr>
                <a:srgbClr val="000000"/>
              </a:buClr>
              <a:buFont typeface="Arial"/>
              <a:buNone/>
            </a:pPr>
            <a:endParaRPr/>
          </a:p>
          <a:p>
            <a:pPr lvl="5" rtl="0">
              <a:spcBef>
                <a:spcPts val="0"/>
              </a:spcBef>
              <a:buClr>
                <a:srgbClr val="000000"/>
              </a:buClr>
              <a:buFont typeface="Arial"/>
              <a:buNone/>
            </a:pPr>
            <a:endParaRPr/>
          </a:p>
          <a:p>
            <a:pPr lvl="6" rtl="0">
              <a:spcBef>
                <a:spcPts val="0"/>
              </a:spcBef>
              <a:buClr>
                <a:srgbClr val="000000"/>
              </a:buClr>
              <a:buFont typeface="Arial"/>
              <a:buNone/>
            </a:pPr>
            <a:endParaRPr/>
          </a:p>
          <a:p>
            <a:pPr lvl="7" rtl="0">
              <a:spcBef>
                <a:spcPts val="0"/>
              </a:spcBef>
              <a:buClr>
                <a:srgbClr val="000000"/>
              </a:buClr>
              <a:buFont typeface="Arial"/>
              <a:buNone/>
            </a:pPr>
            <a:endParaRPr/>
          </a:p>
          <a:p>
            <a:pPr lvl="8">
              <a:spcBef>
                <a:spcPts val="0"/>
              </a:spcBef>
              <a:buClr>
                <a:srgbClr val="000000"/>
              </a:buClr>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91" name="Shape 291"/>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Font typeface="Arial"/>
              <a:buNone/>
            </a:pPr>
            <a:endParaRPr/>
          </a:p>
          <a:p>
            <a:pPr lvl="1" rtl="0">
              <a:spcBef>
                <a:spcPts val="0"/>
              </a:spcBef>
              <a:buClr>
                <a:srgbClr val="000000"/>
              </a:buClr>
              <a:buFont typeface="Arial"/>
              <a:buNone/>
            </a:pPr>
            <a:endParaRPr/>
          </a:p>
          <a:p>
            <a:pPr lvl="2" rtl="0">
              <a:spcBef>
                <a:spcPts val="0"/>
              </a:spcBef>
              <a:buClr>
                <a:srgbClr val="000000"/>
              </a:buClr>
              <a:buFont typeface="Arial"/>
              <a:buNone/>
            </a:pPr>
            <a:endParaRPr/>
          </a:p>
          <a:p>
            <a:pPr lvl="3" rtl="0">
              <a:spcBef>
                <a:spcPts val="0"/>
              </a:spcBef>
              <a:buClr>
                <a:srgbClr val="000000"/>
              </a:buClr>
              <a:buFont typeface="Arial"/>
              <a:buNone/>
            </a:pPr>
            <a:endParaRPr/>
          </a:p>
          <a:p>
            <a:pPr lvl="4" rtl="0">
              <a:spcBef>
                <a:spcPts val="0"/>
              </a:spcBef>
              <a:buClr>
                <a:srgbClr val="000000"/>
              </a:buClr>
              <a:buFont typeface="Arial"/>
              <a:buNone/>
            </a:pPr>
            <a:endParaRPr/>
          </a:p>
          <a:p>
            <a:pPr lvl="5" rtl="0">
              <a:spcBef>
                <a:spcPts val="0"/>
              </a:spcBef>
              <a:buClr>
                <a:srgbClr val="000000"/>
              </a:buClr>
              <a:buFont typeface="Arial"/>
              <a:buNone/>
            </a:pPr>
            <a:endParaRPr/>
          </a:p>
          <a:p>
            <a:pPr lvl="6" rtl="0">
              <a:spcBef>
                <a:spcPts val="0"/>
              </a:spcBef>
              <a:buClr>
                <a:srgbClr val="000000"/>
              </a:buClr>
              <a:buFont typeface="Arial"/>
              <a:buNone/>
            </a:pPr>
            <a:endParaRPr/>
          </a:p>
          <a:p>
            <a:pPr lvl="7" rtl="0">
              <a:spcBef>
                <a:spcPts val="0"/>
              </a:spcBef>
              <a:buClr>
                <a:srgbClr val="000000"/>
              </a:buClr>
              <a:buFont typeface="Arial"/>
              <a:buNone/>
            </a:pPr>
            <a:endParaRPr/>
          </a:p>
          <a:p>
            <a:pPr lvl="8" rtl="0">
              <a:spcBef>
                <a:spcPts val="0"/>
              </a:spcBef>
              <a:buClr>
                <a:srgbClr val="000000"/>
              </a:buClr>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99" name="Shape 299"/>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Font typeface="Arial"/>
              <a:buNone/>
            </a:pPr>
            <a:endParaRPr/>
          </a:p>
          <a:p>
            <a:pPr lvl="1" rtl="0">
              <a:spcBef>
                <a:spcPts val="0"/>
              </a:spcBef>
              <a:buClr>
                <a:srgbClr val="000000"/>
              </a:buClr>
              <a:buFont typeface="Arial"/>
              <a:buNone/>
            </a:pPr>
            <a:endParaRPr/>
          </a:p>
          <a:p>
            <a:pPr lvl="2" rtl="0">
              <a:spcBef>
                <a:spcPts val="0"/>
              </a:spcBef>
              <a:buClr>
                <a:srgbClr val="000000"/>
              </a:buClr>
              <a:buFont typeface="Arial"/>
              <a:buNone/>
            </a:pPr>
            <a:endParaRPr/>
          </a:p>
          <a:p>
            <a:pPr lvl="3" rtl="0">
              <a:spcBef>
                <a:spcPts val="0"/>
              </a:spcBef>
              <a:buClr>
                <a:srgbClr val="000000"/>
              </a:buClr>
              <a:buFont typeface="Arial"/>
              <a:buNone/>
            </a:pPr>
            <a:endParaRPr/>
          </a:p>
          <a:p>
            <a:pPr lvl="4" rtl="0">
              <a:spcBef>
                <a:spcPts val="0"/>
              </a:spcBef>
              <a:buClr>
                <a:srgbClr val="000000"/>
              </a:buClr>
              <a:buFont typeface="Arial"/>
              <a:buNone/>
            </a:pPr>
            <a:endParaRPr/>
          </a:p>
          <a:p>
            <a:pPr lvl="5" rtl="0">
              <a:spcBef>
                <a:spcPts val="0"/>
              </a:spcBef>
              <a:buClr>
                <a:srgbClr val="000000"/>
              </a:buClr>
              <a:buFont typeface="Arial"/>
              <a:buNone/>
            </a:pPr>
            <a:endParaRPr/>
          </a:p>
          <a:p>
            <a:pPr lvl="6" rtl="0">
              <a:spcBef>
                <a:spcPts val="0"/>
              </a:spcBef>
              <a:buClr>
                <a:srgbClr val="000000"/>
              </a:buClr>
              <a:buFont typeface="Arial"/>
              <a:buNone/>
            </a:pPr>
            <a:endParaRPr/>
          </a:p>
          <a:p>
            <a:pPr lvl="7" rtl="0">
              <a:spcBef>
                <a:spcPts val="0"/>
              </a:spcBef>
              <a:buClr>
                <a:srgbClr val="000000"/>
              </a:buClr>
              <a:buFont typeface="Arial"/>
              <a:buNone/>
            </a:pPr>
            <a:endParaRPr/>
          </a:p>
          <a:p>
            <a:pPr lvl="8" rtl="0">
              <a:spcBef>
                <a:spcPts val="0"/>
              </a:spcBef>
              <a:buClr>
                <a:srgbClr val="000000"/>
              </a:buClr>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07" name="Shape 307"/>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Font typeface="Arial"/>
              <a:buNone/>
            </a:pPr>
            <a:endParaRPr/>
          </a:p>
          <a:p>
            <a:pPr lvl="1" rtl="0">
              <a:spcBef>
                <a:spcPts val="0"/>
              </a:spcBef>
              <a:buClr>
                <a:srgbClr val="000000"/>
              </a:buClr>
              <a:buFont typeface="Arial"/>
              <a:buNone/>
            </a:pPr>
            <a:endParaRPr/>
          </a:p>
          <a:p>
            <a:pPr lvl="2" rtl="0">
              <a:spcBef>
                <a:spcPts val="0"/>
              </a:spcBef>
              <a:buClr>
                <a:srgbClr val="000000"/>
              </a:buClr>
              <a:buFont typeface="Arial"/>
              <a:buNone/>
            </a:pPr>
            <a:endParaRPr/>
          </a:p>
          <a:p>
            <a:pPr lvl="3" rtl="0">
              <a:spcBef>
                <a:spcPts val="0"/>
              </a:spcBef>
              <a:buClr>
                <a:srgbClr val="000000"/>
              </a:buClr>
              <a:buFont typeface="Arial"/>
              <a:buNone/>
            </a:pPr>
            <a:endParaRPr/>
          </a:p>
          <a:p>
            <a:pPr lvl="4" rtl="0">
              <a:spcBef>
                <a:spcPts val="0"/>
              </a:spcBef>
              <a:buClr>
                <a:srgbClr val="000000"/>
              </a:buClr>
              <a:buFont typeface="Arial"/>
              <a:buNone/>
            </a:pPr>
            <a:endParaRPr/>
          </a:p>
          <a:p>
            <a:pPr lvl="5" rtl="0">
              <a:spcBef>
                <a:spcPts val="0"/>
              </a:spcBef>
              <a:buClr>
                <a:srgbClr val="000000"/>
              </a:buClr>
              <a:buFont typeface="Arial"/>
              <a:buNone/>
            </a:pPr>
            <a:endParaRPr/>
          </a:p>
          <a:p>
            <a:pPr lvl="6" rtl="0">
              <a:spcBef>
                <a:spcPts val="0"/>
              </a:spcBef>
              <a:buClr>
                <a:srgbClr val="000000"/>
              </a:buClr>
              <a:buFont typeface="Arial"/>
              <a:buNone/>
            </a:pPr>
            <a:endParaRPr/>
          </a:p>
          <a:p>
            <a:pPr lvl="7" rtl="0">
              <a:spcBef>
                <a:spcPts val="0"/>
              </a:spcBef>
              <a:buClr>
                <a:srgbClr val="000000"/>
              </a:buClr>
              <a:buFont typeface="Arial"/>
              <a:buNone/>
            </a:pPr>
            <a:endParaRPr/>
          </a:p>
          <a:p>
            <a:pPr lvl="8">
              <a:spcBef>
                <a:spcPts val="0"/>
              </a:spcBef>
              <a:buClr>
                <a:srgbClr val="000000"/>
              </a:buClr>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320" name="Shape 320"/>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335" name="Shape 335"/>
          <p:cNvSpPr>
            <a:spLocks noGrp="1" noRot="1" noChangeAspect="1"/>
          </p:cNvSpPr>
          <p:nvPr>
            <p:ph type="sldImg" idx="2"/>
          </p:nvPr>
        </p:nvSpPr>
        <p:spPr>
          <a:xfrm>
            <a:off x="1150938" y="692150"/>
            <a:ext cx="4556125" cy="34163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06" name="Shape 106"/>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Font typeface="Arial"/>
              <a:buNone/>
            </a:pPr>
            <a:endParaRPr/>
          </a:p>
          <a:p>
            <a:pPr lvl="1" rtl="0">
              <a:spcBef>
                <a:spcPts val="0"/>
              </a:spcBef>
              <a:buClr>
                <a:srgbClr val="000000"/>
              </a:buClr>
              <a:buFont typeface="Arial"/>
              <a:buNone/>
            </a:pPr>
            <a:endParaRPr/>
          </a:p>
          <a:p>
            <a:pPr lvl="2" rtl="0">
              <a:spcBef>
                <a:spcPts val="0"/>
              </a:spcBef>
              <a:buClr>
                <a:srgbClr val="000000"/>
              </a:buClr>
              <a:buFont typeface="Arial"/>
              <a:buNone/>
            </a:pPr>
            <a:endParaRPr/>
          </a:p>
          <a:p>
            <a:pPr lvl="3" rtl="0">
              <a:spcBef>
                <a:spcPts val="0"/>
              </a:spcBef>
              <a:buClr>
                <a:srgbClr val="000000"/>
              </a:buClr>
              <a:buFont typeface="Arial"/>
              <a:buNone/>
            </a:pPr>
            <a:endParaRPr/>
          </a:p>
          <a:p>
            <a:pPr lvl="4" rtl="0">
              <a:spcBef>
                <a:spcPts val="0"/>
              </a:spcBef>
              <a:buClr>
                <a:srgbClr val="000000"/>
              </a:buClr>
              <a:buFont typeface="Arial"/>
              <a:buNone/>
            </a:pPr>
            <a:endParaRPr/>
          </a:p>
          <a:p>
            <a:pPr lvl="5" rtl="0">
              <a:spcBef>
                <a:spcPts val="0"/>
              </a:spcBef>
              <a:buClr>
                <a:srgbClr val="000000"/>
              </a:buClr>
              <a:buFont typeface="Arial"/>
              <a:buNone/>
            </a:pPr>
            <a:endParaRPr/>
          </a:p>
          <a:p>
            <a:pPr lvl="6" rtl="0">
              <a:spcBef>
                <a:spcPts val="0"/>
              </a:spcBef>
              <a:buClr>
                <a:srgbClr val="000000"/>
              </a:buClr>
              <a:buFont typeface="Arial"/>
              <a:buNone/>
            </a:pPr>
            <a:endParaRPr/>
          </a:p>
          <a:p>
            <a:pPr lvl="7" rtl="0">
              <a:spcBef>
                <a:spcPts val="0"/>
              </a:spcBef>
              <a:buClr>
                <a:srgbClr val="000000"/>
              </a:buClr>
              <a:buFont typeface="Arial"/>
              <a:buNone/>
            </a:pPr>
            <a:endParaRPr/>
          </a:p>
          <a:p>
            <a:pPr lvl="8" rtl="0">
              <a:spcBef>
                <a:spcPts val="0"/>
              </a:spcBef>
              <a:buClr>
                <a:srgbClr val="000000"/>
              </a:buClr>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21" name="Shape 121"/>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Font typeface="Arial"/>
              <a:buNone/>
            </a:pPr>
            <a:endParaRPr/>
          </a:p>
          <a:p>
            <a:pPr lvl="1" rtl="0">
              <a:spcBef>
                <a:spcPts val="0"/>
              </a:spcBef>
              <a:buClr>
                <a:srgbClr val="000000"/>
              </a:buClr>
              <a:buFont typeface="Arial"/>
              <a:buNone/>
            </a:pPr>
            <a:endParaRPr/>
          </a:p>
          <a:p>
            <a:pPr lvl="2" rtl="0">
              <a:spcBef>
                <a:spcPts val="0"/>
              </a:spcBef>
              <a:buClr>
                <a:srgbClr val="000000"/>
              </a:buClr>
              <a:buFont typeface="Arial"/>
              <a:buNone/>
            </a:pPr>
            <a:endParaRPr/>
          </a:p>
          <a:p>
            <a:pPr lvl="3" rtl="0">
              <a:spcBef>
                <a:spcPts val="0"/>
              </a:spcBef>
              <a:buClr>
                <a:srgbClr val="000000"/>
              </a:buClr>
              <a:buFont typeface="Arial"/>
              <a:buNone/>
            </a:pPr>
            <a:endParaRPr/>
          </a:p>
          <a:p>
            <a:pPr lvl="4" rtl="0">
              <a:spcBef>
                <a:spcPts val="0"/>
              </a:spcBef>
              <a:buClr>
                <a:srgbClr val="000000"/>
              </a:buClr>
              <a:buFont typeface="Arial"/>
              <a:buNone/>
            </a:pPr>
            <a:endParaRPr/>
          </a:p>
          <a:p>
            <a:pPr lvl="5" rtl="0">
              <a:spcBef>
                <a:spcPts val="0"/>
              </a:spcBef>
              <a:buClr>
                <a:srgbClr val="000000"/>
              </a:buClr>
              <a:buFont typeface="Arial"/>
              <a:buNone/>
            </a:pPr>
            <a:endParaRPr/>
          </a:p>
          <a:p>
            <a:pPr lvl="6" rtl="0">
              <a:spcBef>
                <a:spcPts val="0"/>
              </a:spcBef>
              <a:buClr>
                <a:srgbClr val="000000"/>
              </a:buClr>
              <a:buFont typeface="Arial"/>
              <a:buNone/>
            </a:pPr>
            <a:endParaRPr/>
          </a:p>
          <a:p>
            <a:pPr lvl="7" rtl="0">
              <a:spcBef>
                <a:spcPts val="0"/>
              </a:spcBef>
              <a:buClr>
                <a:srgbClr val="000000"/>
              </a:buClr>
              <a:buFont typeface="Arial"/>
              <a:buNone/>
            </a:pPr>
            <a:endParaRPr/>
          </a:p>
          <a:p>
            <a:pPr lvl="8" rtl="0">
              <a:spcBef>
                <a:spcPts val="0"/>
              </a:spcBef>
              <a:buClr>
                <a:srgbClr val="000000"/>
              </a:buClr>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35" name="Shape 135"/>
          <p:cNvSpPr txBox="1">
            <a:spLocks noGrp="1"/>
          </p:cNvSpPr>
          <p:nvPr>
            <p:ph type="sldNum" idx="12"/>
          </p:nvPr>
        </p:nvSpPr>
        <p:spPr>
          <a:xfrm>
            <a:off x="3884612" y="8685213"/>
            <a:ext cx="2971799" cy="457200"/>
          </a:xfrm>
          <a:prstGeom prst="rect">
            <a:avLst/>
          </a:prstGeom>
        </p:spPr>
        <p:txBody>
          <a:bodyPr lIns="91425" tIns="91425" rIns="91425" bIns="91425" anchor="b" anchorCtr="0">
            <a:noAutofit/>
          </a:bodyPr>
          <a:lstStyle/>
          <a:p>
            <a:pPr lvl="0" rtl="0">
              <a:spcBef>
                <a:spcPts val="0"/>
              </a:spcBef>
              <a:buClr>
                <a:srgbClr val="000000"/>
              </a:buClr>
              <a:buFont typeface="Arial"/>
              <a:buNone/>
            </a:pPr>
            <a:endParaRPr/>
          </a:p>
          <a:p>
            <a:pPr lvl="1" rtl="0">
              <a:spcBef>
                <a:spcPts val="0"/>
              </a:spcBef>
              <a:buClr>
                <a:srgbClr val="000000"/>
              </a:buClr>
              <a:buFont typeface="Arial"/>
              <a:buNone/>
            </a:pPr>
            <a:endParaRPr/>
          </a:p>
          <a:p>
            <a:pPr lvl="2" rtl="0">
              <a:spcBef>
                <a:spcPts val="0"/>
              </a:spcBef>
              <a:buClr>
                <a:srgbClr val="000000"/>
              </a:buClr>
              <a:buFont typeface="Arial"/>
              <a:buNone/>
            </a:pPr>
            <a:endParaRPr/>
          </a:p>
          <a:p>
            <a:pPr lvl="3" rtl="0">
              <a:spcBef>
                <a:spcPts val="0"/>
              </a:spcBef>
              <a:buClr>
                <a:srgbClr val="000000"/>
              </a:buClr>
              <a:buFont typeface="Arial"/>
              <a:buNone/>
            </a:pPr>
            <a:endParaRPr/>
          </a:p>
          <a:p>
            <a:pPr lvl="4" rtl="0">
              <a:spcBef>
                <a:spcPts val="0"/>
              </a:spcBef>
              <a:buClr>
                <a:srgbClr val="000000"/>
              </a:buClr>
              <a:buFont typeface="Arial"/>
              <a:buNone/>
            </a:pPr>
            <a:endParaRPr/>
          </a:p>
          <a:p>
            <a:pPr lvl="5" rtl="0">
              <a:spcBef>
                <a:spcPts val="0"/>
              </a:spcBef>
              <a:buClr>
                <a:srgbClr val="000000"/>
              </a:buClr>
              <a:buFont typeface="Arial"/>
              <a:buNone/>
            </a:pPr>
            <a:endParaRPr/>
          </a:p>
          <a:p>
            <a:pPr lvl="6" rtl="0">
              <a:spcBef>
                <a:spcPts val="0"/>
              </a:spcBef>
              <a:buClr>
                <a:srgbClr val="000000"/>
              </a:buClr>
              <a:buFont typeface="Arial"/>
              <a:buNone/>
            </a:pPr>
            <a:endParaRPr/>
          </a:p>
          <a:p>
            <a:pPr lvl="7" rtl="0">
              <a:spcBef>
                <a:spcPts val="0"/>
              </a:spcBef>
              <a:buClr>
                <a:srgbClr val="000000"/>
              </a:buClr>
              <a:buFont typeface="Arial"/>
              <a:buNone/>
            </a:pPr>
            <a:endParaRPr/>
          </a:p>
          <a:p>
            <a:pPr lvl="8" rtl="0">
              <a:spcBef>
                <a:spcPts val="0"/>
              </a:spcBef>
              <a:buClr>
                <a:srgbClr val="000000"/>
              </a:buClr>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100">
              <a:solidFill>
                <a:schemeClr val="dk2"/>
              </a:solidFill>
            </a:endParaRPr>
          </a:p>
        </p:txBody>
      </p:sp>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640"/>
              </a:spcBef>
              <a:spcAft>
                <a:spcPts val="0"/>
              </a:spcAft>
              <a:buClr>
                <a:schemeClr val="lt1"/>
              </a:buClr>
              <a:buFont typeface="Arial"/>
              <a:buNone/>
              <a:defRPr/>
            </a:lvl1pPr>
            <a:lvl2pPr marL="457200" marR="0" indent="0" algn="ctr" rtl="0">
              <a:lnSpc>
                <a:spcPct val="100000"/>
              </a:lnSpc>
              <a:spcBef>
                <a:spcPts val="560"/>
              </a:spcBef>
              <a:spcAft>
                <a:spcPts val="0"/>
              </a:spcAft>
              <a:buClr>
                <a:schemeClr val="lt1"/>
              </a:buClr>
              <a:buFont typeface="Arial"/>
              <a:buNone/>
              <a:defRPr/>
            </a:lvl2pPr>
            <a:lvl3pPr marL="914400" marR="0" indent="0" algn="ctr" rtl="0">
              <a:lnSpc>
                <a:spcPct val="100000"/>
              </a:lnSpc>
              <a:spcBef>
                <a:spcPts val="480"/>
              </a:spcBef>
              <a:spcAft>
                <a:spcPts val="0"/>
              </a:spcAft>
              <a:buClr>
                <a:schemeClr val="lt1"/>
              </a:buClr>
              <a:buFont typeface="Arial"/>
              <a:buNone/>
              <a:defRPr/>
            </a:lvl3pPr>
            <a:lvl4pPr marL="1371600" marR="0" indent="0" algn="ctr" rtl="0">
              <a:lnSpc>
                <a:spcPct val="100000"/>
              </a:lnSpc>
              <a:spcBef>
                <a:spcPts val="400"/>
              </a:spcBef>
              <a:spcAft>
                <a:spcPts val="0"/>
              </a:spcAft>
              <a:buClr>
                <a:schemeClr val="lt1"/>
              </a:buClr>
              <a:buFont typeface="Arial"/>
              <a:buNone/>
              <a:defRPr/>
            </a:lvl4pPr>
            <a:lvl5pPr marL="1828800" marR="0" indent="0" algn="ctr" rtl="0">
              <a:lnSpc>
                <a:spcPct val="100000"/>
              </a:lnSpc>
              <a:spcBef>
                <a:spcPts val="400"/>
              </a:spcBef>
              <a:spcAft>
                <a:spcPts val="0"/>
              </a:spcAft>
              <a:buClr>
                <a:schemeClr val="lt1"/>
              </a:buClr>
              <a:buFont typeface="Arial"/>
              <a:buNone/>
              <a:defRPr/>
            </a:lvl5pPr>
            <a:lvl6pPr marL="2286000" marR="0" indent="0" algn="ctr" rtl="0">
              <a:lnSpc>
                <a:spcPct val="100000"/>
              </a:lnSpc>
              <a:spcBef>
                <a:spcPts val="400"/>
              </a:spcBef>
              <a:spcAft>
                <a:spcPts val="0"/>
              </a:spcAft>
              <a:buClr>
                <a:schemeClr val="lt1"/>
              </a:buClr>
              <a:buFont typeface="Arial"/>
              <a:buNone/>
              <a:defRPr/>
            </a:lvl6pPr>
            <a:lvl7pPr marL="2743200" marR="0" indent="0" algn="ctr" rtl="0">
              <a:lnSpc>
                <a:spcPct val="100000"/>
              </a:lnSpc>
              <a:spcBef>
                <a:spcPts val="400"/>
              </a:spcBef>
              <a:spcAft>
                <a:spcPts val="0"/>
              </a:spcAft>
              <a:buClr>
                <a:schemeClr val="lt1"/>
              </a:buClr>
              <a:buFont typeface="Arial"/>
              <a:buNone/>
              <a:defRPr/>
            </a:lvl7pPr>
            <a:lvl8pPr marL="3200400" marR="0" indent="0" algn="ctr" rtl="0">
              <a:lnSpc>
                <a:spcPct val="100000"/>
              </a:lnSpc>
              <a:spcBef>
                <a:spcPts val="400"/>
              </a:spcBef>
              <a:spcAft>
                <a:spcPts val="0"/>
              </a:spcAft>
              <a:buClr>
                <a:schemeClr val="lt1"/>
              </a:buClr>
              <a:buFont typeface="Arial"/>
              <a:buNone/>
              <a:defRPr/>
            </a:lvl8pPr>
            <a:lvl9pPr marL="3657600" marR="0" indent="0" algn="ctr" rtl="0">
              <a:lnSpc>
                <a:spcPct val="100000"/>
              </a:lnSpc>
              <a:spcBef>
                <a:spcPts val="400"/>
              </a:spcBef>
              <a:spcAft>
                <a:spcPts val="0"/>
              </a:spcAft>
              <a:buClr>
                <a:schemeClr val="lt1"/>
              </a:buClr>
              <a:buFont typeface="Arial"/>
              <a:buNone/>
              <a:defRPr/>
            </a:lvl9pPr>
          </a:lstStyle>
          <a:p>
            <a:endParaRPr/>
          </a:p>
        </p:txBody>
      </p:sp>
      <p:sp>
        <p:nvSpPr>
          <p:cNvPr id="19" name="Shape 19"/>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20" name="Shape 20"/>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69" name="Shape 69"/>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indent="-50800" algn="l" rtl="0">
              <a:spcBef>
                <a:spcPts val="640"/>
              </a:spcBef>
              <a:spcAft>
                <a:spcPts val="0"/>
              </a:spcAft>
              <a:buClr>
                <a:schemeClr val="lt1"/>
              </a:buClr>
              <a:buFont typeface="Arial"/>
              <a:buChar char="•"/>
              <a:defRPr/>
            </a:lvl1pPr>
            <a:lvl2pPr marL="742950" indent="-19050" algn="l" rtl="0">
              <a:spcBef>
                <a:spcPts val="560"/>
              </a:spcBef>
              <a:spcAft>
                <a:spcPts val="0"/>
              </a:spcAft>
              <a:buClr>
                <a:schemeClr val="lt1"/>
              </a:buClr>
              <a:buFont typeface="Arial"/>
              <a:buChar char="–"/>
              <a:defRPr/>
            </a:lvl2pPr>
            <a:lvl3pPr marL="1143000" indent="12700" algn="l" rtl="0">
              <a:spcBef>
                <a:spcPts val="480"/>
              </a:spcBef>
              <a:spcAft>
                <a:spcPts val="0"/>
              </a:spcAft>
              <a:buClr>
                <a:schemeClr val="lt1"/>
              </a:buClr>
              <a:buFont typeface="Arial"/>
              <a:buChar char="•"/>
              <a:defRPr/>
            </a:lvl3pPr>
            <a:lvl4pPr marL="1600200" indent="-12700" algn="l" rtl="0">
              <a:spcBef>
                <a:spcPts val="400"/>
              </a:spcBef>
              <a:spcAft>
                <a:spcPts val="0"/>
              </a:spcAft>
              <a:buClr>
                <a:schemeClr val="lt1"/>
              </a:buClr>
              <a:buFont typeface="Arial"/>
              <a:buChar char="–"/>
              <a:defRPr/>
            </a:lvl4pPr>
            <a:lvl5pPr marL="2057400" indent="-12700" algn="l" rtl="0">
              <a:spcBef>
                <a:spcPts val="400"/>
              </a:spcBef>
              <a:spcAft>
                <a:spcPts val="0"/>
              </a:spcAft>
              <a:buClr>
                <a:schemeClr val="lt1"/>
              </a:buClr>
              <a:buFont typeface="Arial"/>
              <a:buChar char="»"/>
              <a:defRPr/>
            </a:lvl5pPr>
            <a:lvl6pPr marL="2514600" indent="-12700" algn="l" rtl="0">
              <a:spcBef>
                <a:spcPts val="400"/>
              </a:spcBef>
              <a:spcAft>
                <a:spcPts val="0"/>
              </a:spcAft>
              <a:buClr>
                <a:schemeClr val="lt1"/>
              </a:buClr>
              <a:buFont typeface="Arial"/>
              <a:buChar char="»"/>
              <a:defRPr/>
            </a:lvl6pPr>
            <a:lvl7pPr marL="2971800" indent="-12700" algn="l" rtl="0">
              <a:spcBef>
                <a:spcPts val="400"/>
              </a:spcBef>
              <a:spcAft>
                <a:spcPts val="0"/>
              </a:spcAft>
              <a:buClr>
                <a:schemeClr val="lt1"/>
              </a:buClr>
              <a:buFont typeface="Arial"/>
              <a:buChar char="»"/>
              <a:defRPr/>
            </a:lvl7pPr>
            <a:lvl8pPr marL="3429000" indent="-12700" algn="l" rtl="0">
              <a:spcBef>
                <a:spcPts val="400"/>
              </a:spcBef>
              <a:spcAft>
                <a:spcPts val="0"/>
              </a:spcAft>
              <a:buClr>
                <a:schemeClr val="lt1"/>
              </a:buClr>
              <a:buFont typeface="Arial"/>
              <a:buChar char="»"/>
              <a:defRPr/>
            </a:lvl8pPr>
            <a:lvl9pPr marL="3886200" indent="-12700" algn="l" rtl="0">
              <a:spcBef>
                <a:spcPts val="400"/>
              </a:spcBef>
              <a:spcAft>
                <a:spcPts val="0"/>
              </a:spcAft>
              <a:buClr>
                <a:schemeClr val="lt1"/>
              </a:buClr>
              <a:buFont typeface="Arial"/>
              <a:buChar char="»"/>
              <a:defRPr/>
            </a:lvl9pPr>
          </a:lstStyle>
          <a:p>
            <a:endParaRPr/>
          </a:p>
        </p:txBody>
      </p:sp>
      <p:sp>
        <p:nvSpPr>
          <p:cNvPr id="70" name="Shape 70"/>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1" name="Shape 71"/>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4" name="Shape 74"/>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50800" algn="l" rtl="0">
              <a:spcBef>
                <a:spcPts val="640"/>
              </a:spcBef>
              <a:spcAft>
                <a:spcPts val="0"/>
              </a:spcAft>
              <a:buClr>
                <a:schemeClr val="lt1"/>
              </a:buClr>
              <a:buFont typeface="Arial"/>
              <a:buChar char="•"/>
              <a:defRPr/>
            </a:lvl1pPr>
            <a:lvl2pPr marL="742950" indent="-19050" algn="l" rtl="0">
              <a:spcBef>
                <a:spcPts val="560"/>
              </a:spcBef>
              <a:spcAft>
                <a:spcPts val="0"/>
              </a:spcAft>
              <a:buClr>
                <a:schemeClr val="lt1"/>
              </a:buClr>
              <a:buFont typeface="Arial"/>
              <a:buChar char="–"/>
              <a:defRPr/>
            </a:lvl2pPr>
            <a:lvl3pPr marL="1143000" indent="12700" algn="l" rtl="0">
              <a:spcBef>
                <a:spcPts val="480"/>
              </a:spcBef>
              <a:spcAft>
                <a:spcPts val="0"/>
              </a:spcAft>
              <a:buClr>
                <a:schemeClr val="lt1"/>
              </a:buClr>
              <a:buFont typeface="Arial"/>
              <a:buChar char="•"/>
              <a:defRPr/>
            </a:lvl3pPr>
            <a:lvl4pPr marL="1600200" indent="-12700" algn="l" rtl="0">
              <a:spcBef>
                <a:spcPts val="400"/>
              </a:spcBef>
              <a:spcAft>
                <a:spcPts val="0"/>
              </a:spcAft>
              <a:buClr>
                <a:schemeClr val="lt1"/>
              </a:buClr>
              <a:buFont typeface="Arial"/>
              <a:buChar char="–"/>
              <a:defRPr/>
            </a:lvl4pPr>
            <a:lvl5pPr marL="2057400" indent="-12700" algn="l" rtl="0">
              <a:spcBef>
                <a:spcPts val="400"/>
              </a:spcBef>
              <a:spcAft>
                <a:spcPts val="0"/>
              </a:spcAft>
              <a:buClr>
                <a:schemeClr val="lt1"/>
              </a:buClr>
              <a:buFont typeface="Arial"/>
              <a:buChar char="»"/>
              <a:defRPr/>
            </a:lvl5pPr>
            <a:lvl6pPr marL="2514600" indent="-12700" algn="l" rtl="0">
              <a:spcBef>
                <a:spcPts val="400"/>
              </a:spcBef>
              <a:spcAft>
                <a:spcPts val="0"/>
              </a:spcAft>
              <a:buClr>
                <a:schemeClr val="lt1"/>
              </a:buClr>
              <a:buFont typeface="Arial"/>
              <a:buChar char="»"/>
              <a:defRPr/>
            </a:lvl6pPr>
            <a:lvl7pPr marL="2971800" indent="-12700" algn="l" rtl="0">
              <a:spcBef>
                <a:spcPts val="400"/>
              </a:spcBef>
              <a:spcAft>
                <a:spcPts val="0"/>
              </a:spcAft>
              <a:buClr>
                <a:schemeClr val="lt1"/>
              </a:buClr>
              <a:buFont typeface="Arial"/>
              <a:buChar char="»"/>
              <a:defRPr/>
            </a:lvl7pPr>
            <a:lvl8pPr marL="3429000" indent="-12700" algn="l" rtl="0">
              <a:spcBef>
                <a:spcPts val="400"/>
              </a:spcBef>
              <a:spcAft>
                <a:spcPts val="0"/>
              </a:spcAft>
              <a:buClr>
                <a:schemeClr val="lt1"/>
              </a:buClr>
              <a:buFont typeface="Arial"/>
              <a:buChar char="»"/>
              <a:defRPr/>
            </a:lvl8pPr>
            <a:lvl9pPr marL="3886200" indent="-12700" algn="l" rtl="0">
              <a:spcBef>
                <a:spcPts val="400"/>
              </a:spcBef>
              <a:spcAft>
                <a:spcPts val="0"/>
              </a:spcAft>
              <a:buClr>
                <a:schemeClr val="lt1"/>
              </a:buClr>
              <a:buFont typeface="Arial"/>
              <a:buChar char="»"/>
              <a:defRPr/>
            </a:lvl9pPr>
          </a:lstStyle>
          <a:p>
            <a:endParaRPr/>
          </a:p>
        </p:txBody>
      </p:sp>
      <p:sp>
        <p:nvSpPr>
          <p:cNvPr id="75" name="Shape 75"/>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6" name="Shape 76"/>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cxnSp>
        <p:nvCxnSpPr>
          <p:cNvPr id="22" name="Shape 22"/>
          <p:cNvCxnSpPr/>
          <p:nvPr/>
        </p:nvCxnSpPr>
        <p:spPr>
          <a:xfrm>
            <a:off x="457200" y="1447800"/>
            <a:ext cx="8229600" cy="1587"/>
          </a:xfrm>
          <a:prstGeom prst="straightConnector1">
            <a:avLst/>
          </a:prstGeom>
          <a:noFill/>
          <a:ln w="19050" cap="flat">
            <a:solidFill>
              <a:schemeClr val="lt1"/>
            </a:solidFill>
            <a:prstDash val="solid"/>
            <a:round/>
            <a:headEnd type="none" w="med" len="med"/>
            <a:tailEnd type="none" w="med" len="med"/>
          </a:ln>
        </p:spPr>
      </p:cxnSp>
      <p:cxnSp>
        <p:nvCxnSpPr>
          <p:cNvPr id="23" name="Shape 23"/>
          <p:cNvCxnSpPr/>
          <p:nvPr/>
        </p:nvCxnSpPr>
        <p:spPr>
          <a:xfrm>
            <a:off x="457200" y="6248400"/>
            <a:ext cx="8229600" cy="1587"/>
          </a:xfrm>
          <a:prstGeom prst="straightConnector1">
            <a:avLst/>
          </a:prstGeom>
          <a:noFill/>
          <a:ln w="19050" cap="flat">
            <a:solidFill>
              <a:schemeClr val="lt1"/>
            </a:solidFill>
            <a:prstDash val="solid"/>
            <a:round/>
            <a:headEnd type="none" w="med" len="med"/>
            <a:tailEnd type="none" w="med" len="med"/>
          </a:ln>
        </p:spPr>
      </p:cxnSp>
      <p:sp>
        <p:nvSpPr>
          <p:cNvPr id="24" name="Shape 2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5" name="Shape 2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50800" algn="l" rtl="0">
              <a:spcBef>
                <a:spcPts val="640"/>
              </a:spcBef>
              <a:spcAft>
                <a:spcPts val="0"/>
              </a:spcAft>
              <a:buClr>
                <a:schemeClr val="lt1"/>
              </a:buClr>
              <a:buFont typeface="Arial"/>
              <a:buChar char="•"/>
              <a:defRPr/>
            </a:lvl1pPr>
            <a:lvl2pPr marL="742950" indent="-19050" algn="l" rtl="0">
              <a:spcBef>
                <a:spcPts val="560"/>
              </a:spcBef>
              <a:spcAft>
                <a:spcPts val="0"/>
              </a:spcAft>
              <a:buClr>
                <a:schemeClr val="lt1"/>
              </a:buClr>
              <a:buFont typeface="Arial"/>
              <a:buChar char="–"/>
              <a:defRPr/>
            </a:lvl2pPr>
            <a:lvl3pPr marL="1143000" indent="12700" algn="l" rtl="0">
              <a:spcBef>
                <a:spcPts val="480"/>
              </a:spcBef>
              <a:spcAft>
                <a:spcPts val="0"/>
              </a:spcAft>
              <a:buClr>
                <a:schemeClr val="lt1"/>
              </a:buClr>
              <a:buFont typeface="Arial"/>
              <a:buChar char="•"/>
              <a:defRPr/>
            </a:lvl3pPr>
            <a:lvl4pPr marL="1600200" indent="-12700" algn="l" rtl="0">
              <a:spcBef>
                <a:spcPts val="400"/>
              </a:spcBef>
              <a:spcAft>
                <a:spcPts val="0"/>
              </a:spcAft>
              <a:buClr>
                <a:schemeClr val="lt1"/>
              </a:buClr>
              <a:buFont typeface="Arial"/>
              <a:buChar char="–"/>
              <a:defRPr/>
            </a:lvl4pPr>
            <a:lvl5pPr marL="2057400" indent="-12700" algn="l" rtl="0">
              <a:spcBef>
                <a:spcPts val="400"/>
              </a:spcBef>
              <a:spcAft>
                <a:spcPts val="0"/>
              </a:spcAft>
              <a:buClr>
                <a:schemeClr val="lt1"/>
              </a:buClr>
              <a:buFont typeface="Arial"/>
              <a:buChar char="»"/>
              <a:defRPr/>
            </a:lvl5pPr>
            <a:lvl6pPr marL="2514600" indent="-12700" algn="l" rtl="0">
              <a:spcBef>
                <a:spcPts val="400"/>
              </a:spcBef>
              <a:spcAft>
                <a:spcPts val="0"/>
              </a:spcAft>
              <a:buClr>
                <a:schemeClr val="lt1"/>
              </a:buClr>
              <a:buFont typeface="Arial"/>
              <a:buChar char="»"/>
              <a:defRPr/>
            </a:lvl6pPr>
            <a:lvl7pPr marL="2971800" indent="-12700" algn="l" rtl="0">
              <a:spcBef>
                <a:spcPts val="400"/>
              </a:spcBef>
              <a:spcAft>
                <a:spcPts val="0"/>
              </a:spcAft>
              <a:buClr>
                <a:schemeClr val="lt1"/>
              </a:buClr>
              <a:buFont typeface="Arial"/>
              <a:buChar char="»"/>
              <a:defRPr/>
            </a:lvl7pPr>
            <a:lvl8pPr marL="3429000" indent="-12700" algn="l" rtl="0">
              <a:spcBef>
                <a:spcPts val="400"/>
              </a:spcBef>
              <a:spcAft>
                <a:spcPts val="0"/>
              </a:spcAft>
              <a:buClr>
                <a:schemeClr val="lt1"/>
              </a:buClr>
              <a:buFont typeface="Arial"/>
              <a:buChar char="»"/>
              <a:defRPr/>
            </a:lvl8pPr>
            <a:lvl9pPr marL="3886200" indent="-12700" algn="l" rtl="0">
              <a:spcBef>
                <a:spcPts val="400"/>
              </a:spcBef>
              <a:spcAft>
                <a:spcPts val="0"/>
              </a:spcAft>
              <a:buClr>
                <a:schemeClr val="lt1"/>
              </a:buClr>
              <a:buFont typeface="Arial"/>
              <a:buChar char="»"/>
              <a:defRPr/>
            </a:lvl9pPr>
          </a:lstStyle>
          <a:p>
            <a:endParaRPr/>
          </a:p>
        </p:txBody>
      </p:sp>
      <p:sp>
        <p:nvSpPr>
          <p:cNvPr id="26" name="Shape 26"/>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27" name="Shape 27"/>
          <p:cNvSpPr txBox="1">
            <a:spLocks noGrp="1"/>
          </p:cNvSpPr>
          <p:nvPr>
            <p:ph type="ftr" idx="11"/>
          </p:nvPr>
        </p:nvSpPr>
        <p:spPr>
          <a:xfrm>
            <a:off x="457200" y="6245225"/>
            <a:ext cx="8229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28" name="Shape 28"/>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32" name="Shape 32"/>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3" name="Shape 33"/>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36" name="Shape 36"/>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9" name="Shape 39"/>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43" name="Shape 43"/>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45" name="Shape 45"/>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7" name="Shape 47"/>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50" name="Shape 50"/>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51" name="Shape 51"/>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54" name="Shape 54"/>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59" name="Shape 59"/>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60" name="Shape 60"/>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65" name="Shape 65"/>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66" name="Shape 66"/>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6401A"/>
            </a:gs>
            <a:gs pos="100000">
              <a:srgbClr val="063F1A"/>
            </a:gs>
          </a:gsLst>
          <a:lin ang="5400000" scaled="0"/>
        </a:gra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50800" algn="l" rtl="0">
              <a:lnSpc>
                <a:spcPct val="100000"/>
              </a:lnSpc>
              <a:spcBef>
                <a:spcPts val="640"/>
              </a:spcBef>
              <a:spcAft>
                <a:spcPts val="0"/>
              </a:spcAft>
              <a:buClr>
                <a:schemeClr val="lt1"/>
              </a:buClr>
              <a:buFont typeface="Arial"/>
              <a:buChar char="•"/>
              <a:defRPr/>
            </a:lvl1pPr>
            <a:lvl2pPr marL="742950" marR="0" indent="-19050" algn="l" rtl="0">
              <a:lnSpc>
                <a:spcPct val="100000"/>
              </a:lnSpc>
              <a:spcBef>
                <a:spcPts val="560"/>
              </a:spcBef>
              <a:spcAft>
                <a:spcPts val="0"/>
              </a:spcAft>
              <a:buClr>
                <a:schemeClr val="lt1"/>
              </a:buClr>
              <a:buFont typeface="Arial"/>
              <a:buChar char="–"/>
              <a:defRPr/>
            </a:lvl2pPr>
            <a:lvl3pPr marL="1143000" marR="0" indent="12700" algn="l" rtl="0">
              <a:lnSpc>
                <a:spcPct val="100000"/>
              </a:lnSpc>
              <a:spcBef>
                <a:spcPts val="480"/>
              </a:spcBef>
              <a:spcAft>
                <a:spcPts val="0"/>
              </a:spcAft>
              <a:buClr>
                <a:schemeClr val="lt1"/>
              </a:buClr>
              <a:buFont typeface="Arial"/>
              <a:buChar char="•"/>
              <a:defRPr/>
            </a:lvl3pPr>
            <a:lvl4pPr marL="1600200" marR="0" indent="-12700" algn="l" rtl="0">
              <a:lnSpc>
                <a:spcPct val="100000"/>
              </a:lnSpc>
              <a:spcBef>
                <a:spcPts val="400"/>
              </a:spcBef>
              <a:spcAft>
                <a:spcPts val="0"/>
              </a:spcAft>
              <a:buClr>
                <a:schemeClr val="lt1"/>
              </a:buClr>
              <a:buFont typeface="Arial"/>
              <a:buChar char="–"/>
              <a:defRPr/>
            </a:lvl4pPr>
            <a:lvl5pPr marL="2057400" marR="0" indent="-12700" algn="l" rtl="0">
              <a:lnSpc>
                <a:spcPct val="100000"/>
              </a:lnSpc>
              <a:spcBef>
                <a:spcPts val="400"/>
              </a:spcBef>
              <a:spcAft>
                <a:spcPts val="0"/>
              </a:spcAft>
              <a:buClr>
                <a:schemeClr val="lt1"/>
              </a:buClr>
              <a:buFont typeface="Arial"/>
              <a:buChar char="»"/>
              <a:defRPr/>
            </a:lvl5pPr>
            <a:lvl6pPr marL="2514600" marR="0" indent="-12700" algn="l" rtl="0">
              <a:lnSpc>
                <a:spcPct val="100000"/>
              </a:lnSpc>
              <a:spcBef>
                <a:spcPts val="400"/>
              </a:spcBef>
              <a:spcAft>
                <a:spcPts val="0"/>
              </a:spcAft>
              <a:buClr>
                <a:schemeClr val="lt1"/>
              </a:buClr>
              <a:buFont typeface="Arial"/>
              <a:buChar char="»"/>
              <a:defRPr/>
            </a:lvl6pPr>
            <a:lvl7pPr marL="2971800" marR="0" indent="-12700" algn="l" rtl="0">
              <a:lnSpc>
                <a:spcPct val="100000"/>
              </a:lnSpc>
              <a:spcBef>
                <a:spcPts val="400"/>
              </a:spcBef>
              <a:spcAft>
                <a:spcPts val="0"/>
              </a:spcAft>
              <a:buClr>
                <a:schemeClr val="lt1"/>
              </a:buClr>
              <a:buFont typeface="Arial"/>
              <a:buChar char="»"/>
              <a:defRPr/>
            </a:lvl7pPr>
            <a:lvl8pPr marL="3429000" marR="0" indent="-12700" algn="l" rtl="0">
              <a:lnSpc>
                <a:spcPct val="100000"/>
              </a:lnSpc>
              <a:spcBef>
                <a:spcPts val="400"/>
              </a:spcBef>
              <a:spcAft>
                <a:spcPts val="0"/>
              </a:spcAft>
              <a:buClr>
                <a:schemeClr val="lt1"/>
              </a:buClr>
              <a:buFont typeface="Arial"/>
              <a:buChar char="»"/>
              <a:defRPr/>
            </a:lvl8pPr>
            <a:lvl9pPr marL="3886200" marR="0" indent="-12700" algn="l" rtl="0">
              <a:lnSpc>
                <a:spcPct val="100000"/>
              </a:lnSpc>
              <a:spcBef>
                <a:spcPts val="400"/>
              </a:spcBef>
              <a:spcAft>
                <a:spcPts val="0"/>
              </a:spcAft>
              <a:buClr>
                <a:schemeClr val="lt1"/>
              </a:buClr>
              <a:buFont typeface="Arial"/>
              <a:buChar char="»"/>
              <a:defRPr/>
            </a:lvl9pPr>
          </a:lstStyle>
          <a:p>
            <a:endParaRPr/>
          </a:p>
        </p:txBody>
      </p:sp>
      <p:sp>
        <p:nvSpPr>
          <p:cNvPr id="11" name="Shape 11"/>
          <p:cNvSpPr txBox="1">
            <a:spLocks noGrp="1"/>
          </p:cNvSpPr>
          <p:nvPr>
            <p:ph type="dt" idx="10"/>
          </p:nvPr>
        </p:nvSpPr>
        <p:spPr>
          <a:xfrm>
            <a:off x="457200" y="6245225"/>
            <a:ext cx="2133598"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sldNum" idx="12"/>
          </p:nvPr>
        </p:nvSpPr>
        <p:spPr>
          <a:xfrm>
            <a:off x="6553200" y="6245225"/>
            <a:ext cx="2133598" cy="476249"/>
          </a:xfrm>
          <a:prstGeom prst="rect">
            <a:avLst/>
          </a:prstGeom>
          <a:noFill/>
          <a:ln>
            <a:noFill/>
          </a:ln>
        </p:spPr>
        <p:txBody>
          <a:bodyPr lIns="91425" tIns="91425" rIns="91425" bIns="91425" anchor="t" anchorCtr="0">
            <a:noAutofit/>
          </a:bodyPr>
          <a:lstStyle/>
          <a:p>
            <a:pPr marL="0" lvl="0" indent="0">
              <a:spcBef>
                <a:spcPts val="0"/>
              </a:spcBef>
              <a:buClr>
                <a:srgbClr val="000000"/>
              </a:buClr>
              <a:buFont typeface="Arial"/>
              <a:buNone/>
            </a:pPr>
            <a:endParaRPr/>
          </a:p>
          <a:p>
            <a:pPr marL="0" lvl="1" indent="0">
              <a:spcBef>
                <a:spcPts val="0"/>
              </a:spcBef>
              <a:buClr>
                <a:srgbClr val="000000"/>
              </a:buClr>
              <a:buFont typeface="Arial"/>
              <a:buNone/>
            </a:pPr>
            <a:endParaRPr/>
          </a:p>
          <a:p>
            <a:pPr marL="0" lvl="2" indent="0">
              <a:spcBef>
                <a:spcPts val="0"/>
              </a:spcBef>
              <a:buClr>
                <a:srgbClr val="000000"/>
              </a:buClr>
              <a:buFont typeface="Arial"/>
              <a:buNone/>
            </a:pPr>
            <a:endParaRPr/>
          </a:p>
          <a:p>
            <a:pPr marL="0" lvl="3" indent="0">
              <a:spcBef>
                <a:spcPts val="0"/>
              </a:spcBef>
              <a:buClr>
                <a:srgbClr val="000000"/>
              </a:buClr>
              <a:buFont typeface="Arial"/>
              <a:buNone/>
            </a:pPr>
            <a:endParaRPr/>
          </a:p>
          <a:p>
            <a:pPr marL="0" lvl="4" indent="0">
              <a:spcBef>
                <a:spcPts val="0"/>
              </a:spcBef>
              <a:buClr>
                <a:srgbClr val="000000"/>
              </a:buClr>
              <a:buFont typeface="Arial"/>
              <a:buNone/>
            </a:pPr>
            <a:endParaRPr/>
          </a:p>
          <a:p>
            <a:pPr marL="0" lvl="5" indent="0">
              <a:spcBef>
                <a:spcPts val="0"/>
              </a:spcBef>
              <a:buClr>
                <a:srgbClr val="000000"/>
              </a:buClr>
              <a:buFont typeface="Arial"/>
              <a:buNone/>
            </a:pPr>
            <a:endParaRPr/>
          </a:p>
          <a:p>
            <a:pPr marL="0" lvl="6" indent="0">
              <a:spcBef>
                <a:spcPts val="0"/>
              </a:spcBef>
              <a:buClr>
                <a:srgbClr val="000000"/>
              </a:buClr>
              <a:buFont typeface="Arial"/>
              <a:buNone/>
            </a:pPr>
            <a:endParaRPr/>
          </a:p>
          <a:p>
            <a:pPr marL="0" lvl="7" indent="0">
              <a:spcBef>
                <a:spcPts val="0"/>
              </a:spcBef>
              <a:buClr>
                <a:srgbClr val="000000"/>
              </a:buClr>
              <a:buFont typeface="Arial"/>
              <a:buNone/>
            </a:pPr>
            <a:endParaRPr/>
          </a:p>
          <a:p>
            <a:pPr marL="0" lvl="8" indent="0">
              <a:spcBef>
                <a:spcPts val="0"/>
              </a:spcBef>
              <a:buClr>
                <a:srgbClr val="000000"/>
              </a:buClr>
              <a:buFont typeface="Arial"/>
              <a:buNone/>
            </a:pPr>
            <a:endParaRPr/>
          </a:p>
        </p:txBody>
      </p:sp>
      <p:pic>
        <p:nvPicPr>
          <p:cNvPr id="13" name="Shape 13"/>
          <p:cNvPicPr preferRelativeResize="0"/>
          <p:nvPr/>
        </p:nvPicPr>
        <p:blipFill rotWithShape="1">
          <a:blip r:embed="rId13">
            <a:alphaModFix/>
          </a:blip>
          <a:srcRect/>
          <a:stretch/>
        </p:blipFill>
        <p:spPr>
          <a:xfrm>
            <a:off x="7696200" y="5324475"/>
            <a:ext cx="1295400" cy="1381125"/>
          </a:xfrm>
          <a:prstGeom prst="rect">
            <a:avLst/>
          </a:prstGeom>
          <a:noFill/>
          <a:ln>
            <a:noFill/>
          </a:ln>
        </p:spPr>
      </p:pic>
      <p:sp>
        <p:nvSpPr>
          <p:cNvPr id="14" name="Shape 14"/>
          <p:cNvSpPr/>
          <p:nvPr/>
        </p:nvSpPr>
        <p:spPr>
          <a:xfrm>
            <a:off x="2514600" y="6248400"/>
            <a:ext cx="4027488" cy="36988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800" b="0" i="0" u="none" strike="noStrike" cap="none" baseline="0">
                <a:solidFill>
                  <a:schemeClr val="lt1"/>
                </a:solidFill>
                <a:latin typeface="Arial"/>
                <a:ea typeface="Arial"/>
                <a:cs typeface="Arial"/>
                <a:sym typeface="Arial"/>
                <a:rtl val="0"/>
              </a:rPr>
              <a:t>Montgomery Township School District</a:t>
            </a:r>
          </a:p>
        </p:txBody>
      </p:sp>
      <p:cxnSp>
        <p:nvCxnSpPr>
          <p:cNvPr id="15" name="Shape 15"/>
          <p:cNvCxnSpPr/>
          <p:nvPr/>
        </p:nvCxnSpPr>
        <p:spPr>
          <a:xfrm>
            <a:off x="457200" y="6248400"/>
            <a:ext cx="8229600" cy="1587"/>
          </a:xfrm>
          <a:prstGeom prst="straightConnector1">
            <a:avLst/>
          </a:prstGeom>
          <a:noFill/>
          <a:ln w="19050" cap="flat">
            <a:solidFill>
              <a:schemeClr val="lt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ducation.state.nj.us/pr/nav.php?c=21;d=5715"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acs.org/about%20acs/archives/pasthighlights/wangensteenhighligh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brainyquote.com/quotes/quotes/c/carlsagan124576.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CIgGuwjCSQ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CIgGuwjCSQ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tsd.k12.nj.us/page/807"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nap.edu/catalog/11102/how-students-learn-science-in-the-classro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nextgenscience.org/sites/ngss/files/Appendix%20A%20-%204.11.13%20Conceptual%20Shifts%20in%20the%20Next%20Generation%20Science%20Standards.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aapt.org/" TargetMode="External"/><Relationship Id="rId3" Type="http://schemas.openxmlformats.org/officeDocument/2006/relationships/hyperlink" Target="http://www.rider.edu/offices-services/teaching-and-learning-center/select/next-generation-science-standards-gap-analysis-" TargetMode="External"/><Relationship Id="rId7" Type="http://schemas.openxmlformats.org/officeDocument/2006/relationships/hyperlink" Target="http://modelinginstruction.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ny.chalkbeat.org/2012/07/16/nyc-educators-lead-the-way-to-teach-new-physics-curriculum/#.VJAqZivF-So" TargetMode="External"/><Relationship Id="rId5" Type="http://schemas.openxmlformats.org/officeDocument/2006/relationships/hyperlink" Target="https://sites.google.com/site/scientificabilities/" TargetMode="External"/><Relationship Id="rId4" Type="http://schemas.openxmlformats.org/officeDocument/2006/relationships/hyperlink" Target="http://modeling.asu.edu/" TargetMode="External"/><Relationship Id="rId9" Type="http://schemas.openxmlformats.org/officeDocument/2006/relationships/hyperlink" Target="http://www.physicsteachersnyc.org/hom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edweek.org/tm/articles/2010/06/29/plt_nctaf.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cipstrends.sdsu.edu/responsiveteachin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totalregistration.net/index.php?option=com_content&amp;view=article&amp;id=494&amp;Itemid=118"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www.youtube.com/watch?v=cGlqh5BACtM" TargetMode="External"/><Relationship Id="rId18" Type="http://schemas.openxmlformats.org/officeDocument/2006/relationships/image" Target="../media/image15.png"/><Relationship Id="rId3" Type="http://schemas.openxmlformats.org/officeDocument/2006/relationships/slideLayout" Target="../slideLayouts/slideLayout2.xml"/><Relationship Id="rId21" Type="http://schemas.openxmlformats.org/officeDocument/2006/relationships/image" Target="../media/image17.png"/><Relationship Id="rId7" Type="http://schemas.openxmlformats.org/officeDocument/2006/relationships/hyperlink" Target="http://2014hs.igem.org/Team:Montgomery_Cougars_NJUSA" TargetMode="External"/><Relationship Id="rId12" Type="http://schemas.openxmlformats.org/officeDocument/2006/relationships/image" Target="../media/image12.png"/><Relationship Id="rId17" Type="http://schemas.openxmlformats.org/officeDocument/2006/relationships/hyperlink" Target="http://cubify.com/home/b?utm_expid=54557154-13.ppCp2VXBQ5-upfgvUim7Aw.1" TargetMode="External"/><Relationship Id="rId2" Type="http://schemas.openxmlformats.org/officeDocument/2006/relationships/video" Target="../media/media1.mp4"/><Relationship Id="rId16" Type="http://schemas.openxmlformats.org/officeDocument/2006/relationships/image" Target="../media/image14.png"/><Relationship Id="rId20" Type="http://schemas.openxmlformats.org/officeDocument/2006/relationships/image" Target="../media/image16.png"/><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hyperlink" Target="http://wdel.com/story.php?id=64657" TargetMode="External"/><Relationship Id="rId5" Type="http://schemas.openxmlformats.org/officeDocument/2006/relationships/hyperlink" Target="http://njmakerspace.org/" TargetMode="External"/><Relationship Id="rId15" Type="http://schemas.openxmlformats.org/officeDocument/2006/relationships/hyperlink" Target="http://identifiedtech.com/" TargetMode="External"/><Relationship Id="rId10" Type="http://schemas.openxmlformats.org/officeDocument/2006/relationships/image" Target="../media/image11.png"/><Relationship Id="rId19" Type="http://schemas.openxmlformats.org/officeDocument/2006/relationships/hyperlink" Target="http://www.mtsd.k12.nj.us/cms/lib5/NJ01000127/Centricity/Domain/126/Data%20logging%20software%20install%20steps.pdf" TargetMode="External"/><Relationship Id="rId4" Type="http://schemas.openxmlformats.org/officeDocument/2006/relationships/notesSlide" Target="../notesSlides/notesSlide35.xml"/><Relationship Id="rId9" Type="http://schemas.openxmlformats.org/officeDocument/2006/relationships/hyperlink" Target="https://sites.google.com/a/mtsd.us/stem-board/" TargetMode="External"/><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bls.gov/news.release/ecopro.nr0.h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ms.org/AboutNMSI/TheSTEMCrisis/STEMEducationStatistics.aspx"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modeling.asu.edu/modeling/synopsi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hyperlink" Target="http://modeling.asu.edu/R&amp;E/Hestenes%20ASUgrad%20AJP1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685800" y="3581400"/>
            <a:ext cx="7772400" cy="78422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000" b="1" i="0" u="none" strike="noStrike" cap="none" baseline="0">
                <a:solidFill>
                  <a:srgbClr val="FFFFFF"/>
                </a:solidFill>
                <a:latin typeface="Arial"/>
                <a:ea typeface="Arial"/>
                <a:cs typeface="Arial"/>
                <a:sym typeface="Arial"/>
                <a:rtl val="0"/>
              </a:rPr>
              <a:t>MHS Science Presentation</a:t>
            </a:r>
          </a:p>
        </p:txBody>
      </p:sp>
      <p:sp>
        <p:nvSpPr>
          <p:cNvPr id="79" name="Shape 79"/>
          <p:cNvSpPr txBox="1">
            <a:spLocks noGrp="1"/>
          </p:cNvSpPr>
          <p:nvPr>
            <p:ph type="subTitle" idx="1"/>
          </p:nvPr>
        </p:nvSpPr>
        <p:spPr>
          <a:xfrm>
            <a:off x="685800" y="4419600"/>
            <a:ext cx="77724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tl val="0"/>
              </a:rPr>
              <a:t>Ms. Deborah Sarmir, Mr. Paul Popadiuk, 		     </a:t>
            </a:r>
          </a:p>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tl val="0"/>
              </a:rPr>
              <a:t>Mr. Jason Sullivan and Mr. Ron Zalika</a:t>
            </a:r>
          </a:p>
          <a:p>
            <a:pPr marL="0" marR="0" lvl="0" indent="0" algn="l" rtl="0">
              <a:lnSpc>
                <a:spcPct val="100000"/>
              </a:lnSpc>
              <a:spcBef>
                <a:spcPts val="480"/>
              </a:spcBef>
              <a:spcAft>
                <a:spcPts val="0"/>
              </a:spcAft>
              <a:buClr>
                <a:schemeClr val="lt1"/>
              </a:buClr>
              <a:buFont typeface="Arial"/>
              <a:buNone/>
            </a:pPr>
            <a:endParaRPr sz="2400" b="1" i="0" u="none" strike="noStrike" cap="none" baseline="0">
              <a:solidFill>
                <a:srgbClr val="FFFFFF"/>
              </a:solidFill>
              <a:latin typeface="Arial"/>
              <a:ea typeface="Arial"/>
              <a:cs typeface="Arial"/>
              <a:sym typeface="Arial"/>
              <a:rtl val="0"/>
            </a:endParaRPr>
          </a:p>
          <a:p>
            <a:pPr marL="0" marR="0" lvl="0" indent="0" algn="l" rtl="0">
              <a:lnSpc>
                <a:spcPct val="100000"/>
              </a:lnSpc>
              <a:spcBef>
                <a:spcPts val="48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tl val="0"/>
              </a:rPr>
              <a:t>12/16/2014</a:t>
            </a:r>
          </a:p>
          <a:p>
            <a:pPr marL="0" marR="0" lvl="0" indent="0" algn="l" rtl="0">
              <a:lnSpc>
                <a:spcPct val="100000"/>
              </a:lnSpc>
              <a:spcBef>
                <a:spcPts val="400"/>
              </a:spcBef>
              <a:spcAft>
                <a:spcPts val="0"/>
              </a:spcAft>
              <a:buClr>
                <a:schemeClr val="lt1"/>
              </a:buClr>
              <a:buFont typeface="Arial"/>
              <a:buNone/>
            </a:pPr>
            <a:endParaRPr sz="2000" b="1" i="0" u="none" strike="noStrike" cap="none" baseline="0">
              <a:solidFill>
                <a:srgbClr val="FFFFFF"/>
              </a:solidFill>
              <a:latin typeface="Arial"/>
              <a:ea typeface="Arial"/>
              <a:cs typeface="Arial"/>
              <a:sym typeface="Arial"/>
              <a:rtl val="0"/>
            </a:endParaRPr>
          </a:p>
          <a:p>
            <a:pPr marL="0" marR="0" lvl="0" indent="0" algn="l" rtl="0">
              <a:lnSpc>
                <a:spcPct val="100000"/>
              </a:lnSpc>
              <a:spcBef>
                <a:spcPts val="400"/>
              </a:spcBef>
              <a:spcAft>
                <a:spcPts val="0"/>
              </a:spcAft>
              <a:buClr>
                <a:schemeClr val="lt1"/>
              </a:buClr>
              <a:buFont typeface="Arial"/>
              <a:buNone/>
            </a:pPr>
            <a:endParaRPr sz="2000" b="0" i="0" u="none" strike="noStrike" cap="none" baseline="0">
              <a:solidFill>
                <a:srgbClr val="FFFFFF"/>
              </a:solidFill>
              <a:latin typeface="Cantarell"/>
              <a:ea typeface="Cantarell"/>
              <a:cs typeface="Cantarell"/>
              <a:sym typeface="Cantarell"/>
              <a:rtl val="0"/>
            </a:endParaRPr>
          </a:p>
          <a:p>
            <a:pPr marL="0" marR="0" lvl="0" indent="0" algn="l" rtl="0">
              <a:lnSpc>
                <a:spcPct val="100000"/>
              </a:lnSpc>
              <a:spcBef>
                <a:spcPts val="400"/>
              </a:spcBef>
              <a:spcAft>
                <a:spcPts val="0"/>
              </a:spcAft>
              <a:buClr>
                <a:schemeClr val="lt1"/>
              </a:buClr>
              <a:buFont typeface="Arial"/>
              <a:buNone/>
            </a:pPr>
            <a:endParaRPr sz="2000" b="0" i="0" u="none" strike="noStrike" cap="none" baseline="0">
              <a:solidFill>
                <a:srgbClr val="FFFFFF"/>
              </a:solidFill>
              <a:latin typeface="Arial"/>
              <a:ea typeface="Arial"/>
              <a:cs typeface="Arial"/>
              <a:sym typeface="Arial"/>
              <a:rtl val="0"/>
            </a:endParaRPr>
          </a:p>
        </p:txBody>
      </p:sp>
      <p:pic>
        <p:nvPicPr>
          <p:cNvPr id="80" name="Shape 80"/>
          <p:cNvPicPr preferRelativeResize="0"/>
          <p:nvPr/>
        </p:nvPicPr>
        <p:blipFill rotWithShape="1">
          <a:blip r:embed="rId3">
            <a:alphaModFix/>
          </a:blip>
          <a:srcRect/>
          <a:stretch/>
        </p:blipFill>
        <p:spPr>
          <a:xfrm>
            <a:off x="7696200" y="5324475"/>
            <a:ext cx="1295400" cy="13811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tl val="0"/>
              </a:rPr>
              <a:t>MHS Science Program </a:t>
            </a:r>
            <a:r>
              <a:rPr lang="en-US" sz="4400">
                <a:solidFill>
                  <a:schemeClr val="lt1"/>
                </a:solidFill>
                <a:rtl val="0"/>
              </a:rPr>
              <a:t>Growth</a:t>
            </a:r>
          </a:p>
        </p:txBody>
      </p:sp>
      <p:sp>
        <p:nvSpPr>
          <p:cNvPr id="157" name="Shape 157"/>
          <p:cNvSpPr txBox="1">
            <a:spLocks noGrp="1"/>
          </p:cNvSpPr>
          <p:nvPr>
            <p:ph type="body" idx="1"/>
          </p:nvPr>
        </p:nvSpPr>
        <p:spPr>
          <a:xfrm>
            <a:off x="457200" y="1524000"/>
            <a:ext cx="8229600" cy="4525963"/>
          </a:xfrm>
          <a:prstGeom prst="rect">
            <a:avLst/>
          </a:prstGeom>
          <a:noFill/>
          <a:ln>
            <a:noFill/>
          </a:ln>
        </p:spPr>
        <p:txBody>
          <a:bodyPr lIns="91425" tIns="45700" rIns="91425" bIns="45700" anchor="t" anchorCtr="0">
            <a:noAutofit/>
          </a:bodyPr>
          <a:lstStyle/>
          <a:p>
            <a:pPr marL="457200" marR="0" lvl="1" indent="0" algn="l" rtl="0">
              <a:lnSpc>
                <a:spcPct val="100000"/>
              </a:lnSpc>
              <a:spcBef>
                <a:spcPts val="0"/>
              </a:spcBef>
              <a:spcAft>
                <a:spcPts val="0"/>
              </a:spcAft>
              <a:buClr>
                <a:schemeClr val="lt1"/>
              </a:buClr>
              <a:buFont typeface="Arial"/>
              <a:buNone/>
            </a:pPr>
            <a:endParaRPr sz="2000" b="0" i="0" u="none" strike="noStrike" cap="none" baseline="0">
              <a:solidFill>
                <a:schemeClr val="lt1"/>
              </a:solidFill>
              <a:latin typeface="Arial"/>
              <a:ea typeface="Arial"/>
              <a:cs typeface="Arial"/>
              <a:sym typeface="Arial"/>
              <a:rtl val="0"/>
            </a:endParaRP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rtl val="0"/>
            </a:endParaRPr>
          </a:p>
        </p:txBody>
      </p:sp>
      <p:graphicFrame>
        <p:nvGraphicFramePr>
          <p:cNvPr id="158" name="Shape 158"/>
          <p:cNvGraphicFramePr/>
          <p:nvPr/>
        </p:nvGraphicFramePr>
        <p:xfrm>
          <a:off x="1524000" y="1651000"/>
          <a:ext cx="6217450" cy="3669875"/>
        </p:xfrm>
        <a:graphic>
          <a:graphicData uri="http://schemas.openxmlformats.org/drawingml/2006/table">
            <a:tbl>
              <a:tblPr firstRow="1" bandRow="1">
                <a:noFill/>
                <a:tableStyleId>{90756513-B5C4-483C-A95B-F25A353593CC}</a:tableStyleId>
              </a:tblPr>
              <a:tblGrid>
                <a:gridCol w="3108725"/>
                <a:gridCol w="3108725"/>
              </a:tblGrid>
              <a:tr h="733975">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tl val="0"/>
                        </a:rPr>
                        <a:t>Year</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tl val="0"/>
                        </a:rPr>
                        <a:t>MHS Population</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733975">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2002-03</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911</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733975">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2007-08</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1675</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733975">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2012-13</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1740</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733975">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2014-15</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a:t>1715</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Pr>
              <a:t>MHS Science Program </a:t>
            </a:r>
            <a:r>
              <a:rPr lang="en-US" sz="4400">
                <a:solidFill>
                  <a:schemeClr val="lt1"/>
                </a:solidFill>
              </a:rPr>
              <a:t>Growth</a:t>
            </a:r>
          </a:p>
        </p:txBody>
      </p:sp>
      <p:sp>
        <p:nvSpPr>
          <p:cNvPr id="164" name="Shape 164"/>
          <p:cNvSpPr txBox="1">
            <a:spLocks noGrp="1"/>
          </p:cNvSpPr>
          <p:nvPr>
            <p:ph type="body" idx="1"/>
          </p:nvPr>
        </p:nvSpPr>
        <p:spPr>
          <a:xfrm>
            <a:off x="457200" y="1524000"/>
            <a:ext cx="8229600" cy="4526100"/>
          </a:xfrm>
          <a:prstGeom prst="rect">
            <a:avLst/>
          </a:prstGeom>
          <a:noFill/>
          <a:ln>
            <a:noFill/>
          </a:ln>
        </p:spPr>
        <p:txBody>
          <a:bodyPr lIns="91425" tIns="45700" rIns="91425" bIns="45700" anchor="t" anchorCtr="0">
            <a:noAutofit/>
          </a:bodyPr>
          <a:lstStyle/>
          <a:p>
            <a:pPr marL="457200" marR="0" lvl="1" indent="0" algn="l" rtl="0">
              <a:lnSpc>
                <a:spcPct val="100000"/>
              </a:lnSpc>
              <a:spcBef>
                <a:spcPts val="0"/>
              </a:spcBef>
              <a:spcAft>
                <a:spcPts val="0"/>
              </a:spcAft>
              <a:buClr>
                <a:schemeClr val="lt1"/>
              </a:buClr>
              <a:buFont typeface="Arial"/>
              <a:buNone/>
            </a:pPr>
            <a:endParaRPr sz="2000" b="0" i="0" u="none" strike="noStrike" cap="none" baseline="0">
              <a:solidFill>
                <a:schemeClr val="lt1"/>
              </a:solidFill>
              <a:latin typeface="Arial"/>
              <a:ea typeface="Arial"/>
              <a:cs typeface="Arial"/>
              <a:sym typeface="Arial"/>
            </a:endParaRP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graphicFrame>
        <p:nvGraphicFramePr>
          <p:cNvPr id="165" name="Shape 165"/>
          <p:cNvGraphicFramePr/>
          <p:nvPr/>
        </p:nvGraphicFramePr>
        <p:xfrm>
          <a:off x="1524000" y="1727200"/>
          <a:ext cx="6096000" cy="3775000"/>
        </p:xfrm>
        <a:graphic>
          <a:graphicData uri="http://schemas.openxmlformats.org/drawingml/2006/table">
            <a:tbl>
              <a:tblPr firstRow="1" bandRow="1">
                <a:noFill/>
                <a:tableStyleId>{B0F5BAB6-6ADE-4729-A4A0-977D1928940D}</a:tableStyleId>
              </a:tblPr>
              <a:tblGrid>
                <a:gridCol w="2032000"/>
                <a:gridCol w="2032000"/>
                <a:gridCol w="2032000"/>
              </a:tblGrid>
              <a:tr h="75500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Year</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MHS Population</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AP Enrollment</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00"/>
                    </a:solidFill>
                  </a:tcPr>
                </a:tc>
              </a:tr>
              <a:tr h="75500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2002-03</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911</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66</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00"/>
                    </a:solidFill>
                  </a:tcPr>
                </a:tc>
              </a:tr>
              <a:tr h="75500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2007-08</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1675</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190</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00"/>
                    </a:solidFill>
                  </a:tcPr>
                </a:tc>
              </a:tr>
              <a:tr h="75500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2012-13</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1740</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436</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00"/>
                    </a:solidFill>
                  </a:tcPr>
                </a:tc>
              </a:tr>
              <a:tr h="755000">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2014-15</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a:solidFill>
                            <a:srgbClr val="000000"/>
                          </a:solidFill>
                        </a:rPr>
                        <a:t>1715</a:t>
                      </a: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solidFill>
                            <a:srgbClr val="000000"/>
                          </a:solidFill>
                        </a:rPr>
                        <a:t>4</a:t>
                      </a:r>
                      <a:r>
                        <a:rPr lang="en-US" sz="1800">
                          <a:solidFill>
                            <a:srgbClr val="000000"/>
                          </a:solidFill>
                        </a:rPr>
                        <a:t>43</a:t>
                      </a:r>
                    </a:p>
                    <a:p>
                      <a:pPr marL="0" marR="0" lvl="0" indent="0" algn="l" rtl="0">
                        <a:lnSpc>
                          <a:spcPct val="100000"/>
                        </a:lnSpc>
                        <a:spcBef>
                          <a:spcPts val="0"/>
                        </a:spcBef>
                        <a:spcAft>
                          <a:spcPts val="0"/>
                        </a:spcAft>
                        <a:buClr>
                          <a:srgbClr val="000000"/>
                        </a:buClr>
                        <a:buFont typeface="Arial"/>
                        <a:buNone/>
                      </a:pPr>
                      <a:endParaRPr sz="1800">
                        <a:solidFill>
                          <a:srgbClr val="000000"/>
                        </a:solidFill>
                      </a:endParaRPr>
                    </a:p>
                  </a:txBody>
                  <a:tcPr marL="91450" marR="91450" marT="45725" marB="457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00"/>
                    </a:solidFill>
                  </a:tcPr>
                </a:tc>
              </a:tr>
            </a:tbl>
          </a:graphicData>
        </a:graphic>
      </p:graphicFrame>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171875" y="243975"/>
            <a:ext cx="8800199"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tl val="0"/>
              </a:rPr>
              <a:t>MHS Science Program </a:t>
            </a:r>
          </a:p>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tl val="0"/>
              </a:rPr>
              <a:t>vs</a:t>
            </a:r>
            <a:r>
              <a:rPr lang="en-US" sz="4400">
                <a:solidFill>
                  <a:schemeClr val="lt1"/>
                </a:solidFill>
                <a:rtl val="0"/>
              </a:rPr>
              <a:t>. Other Districts</a:t>
            </a:r>
          </a:p>
        </p:txBody>
      </p:sp>
      <p:sp>
        <p:nvSpPr>
          <p:cNvPr id="171" name="Shape 171"/>
          <p:cNvSpPr txBox="1">
            <a:spLocks noGrp="1"/>
          </p:cNvSpPr>
          <p:nvPr>
            <p:ph type="body" idx="1"/>
          </p:nvPr>
        </p:nvSpPr>
        <p:spPr>
          <a:xfrm>
            <a:off x="457200" y="1524000"/>
            <a:ext cx="8229600" cy="4526100"/>
          </a:xfrm>
          <a:prstGeom prst="rect">
            <a:avLst/>
          </a:prstGeom>
          <a:noFill/>
          <a:ln>
            <a:noFill/>
          </a:ln>
        </p:spPr>
        <p:txBody>
          <a:bodyPr lIns="91425" tIns="45700" rIns="91425" bIns="45700" anchor="t" anchorCtr="0">
            <a:noAutofit/>
          </a:bodyPr>
          <a:lstStyle/>
          <a:p>
            <a:pPr marL="457200" marR="0" lvl="1" indent="0" algn="l" rtl="0">
              <a:lnSpc>
                <a:spcPct val="100000"/>
              </a:lnSpc>
              <a:spcBef>
                <a:spcPts val="0"/>
              </a:spcBef>
              <a:spcAft>
                <a:spcPts val="0"/>
              </a:spcAft>
              <a:buClr>
                <a:schemeClr val="lt1"/>
              </a:buClr>
              <a:buFont typeface="Arial"/>
              <a:buNone/>
            </a:pPr>
            <a:endParaRPr sz="2000" b="0" i="0" u="none" strike="noStrike" cap="none" baseline="0">
              <a:solidFill>
                <a:schemeClr val="lt1"/>
              </a:solidFill>
              <a:latin typeface="Arial"/>
              <a:ea typeface="Arial"/>
              <a:cs typeface="Arial"/>
              <a:sym typeface="Arial"/>
              <a:rtl val="0"/>
            </a:endParaRP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rtl val="0"/>
            </a:endParaRPr>
          </a:p>
        </p:txBody>
      </p:sp>
      <p:sp>
        <p:nvSpPr>
          <p:cNvPr id="172" name="Shape 172"/>
          <p:cNvSpPr txBox="1"/>
          <p:nvPr/>
        </p:nvSpPr>
        <p:spPr>
          <a:xfrm>
            <a:off x="609600" y="1587600"/>
            <a:ext cx="8229600" cy="4614900"/>
          </a:xfrm>
          <a:prstGeom prst="rect">
            <a:avLst/>
          </a:prstGeom>
          <a:noFill/>
          <a:ln>
            <a:noFill/>
          </a:ln>
        </p:spPr>
        <p:txBody>
          <a:bodyPr lIns="91425" tIns="45700" rIns="91425" bIns="45700" anchor="t" anchorCtr="0">
            <a:noAutofit/>
          </a:bodyPr>
          <a:lstStyle/>
          <a:p>
            <a:pPr marL="742950" marR="0" lvl="1" indent="-107950" algn="l" rtl="0">
              <a:lnSpc>
                <a:spcPct val="100000"/>
              </a:lnSpc>
              <a:spcBef>
                <a:spcPts val="0"/>
              </a:spcBef>
              <a:spcAft>
                <a:spcPts val="0"/>
              </a:spcAft>
              <a:buClr>
                <a:schemeClr val="lt1"/>
              </a:buClr>
              <a:buSzPct val="25000"/>
              <a:buFont typeface="Arial"/>
              <a:buNone/>
            </a:pPr>
            <a:r>
              <a:rPr lang="en-US" sz="3200" b="0" i="0" u="sng" strike="noStrike" cap="none" baseline="0">
                <a:solidFill>
                  <a:schemeClr val="hlink"/>
                </a:solidFill>
                <a:latin typeface="Arial"/>
                <a:ea typeface="Arial"/>
                <a:cs typeface="Arial"/>
                <a:sym typeface="Arial"/>
                <a:hlinkClick r:id="rId3"/>
                <a:rtl val="0"/>
              </a:rPr>
              <a:t>Comparisons</a:t>
            </a:r>
            <a:r>
              <a:rPr lang="en-US" sz="3200" b="0" i="0" u="none" strike="noStrike" cap="none" baseline="0">
                <a:solidFill>
                  <a:schemeClr val="lt1"/>
                </a:solidFill>
                <a:latin typeface="Arial"/>
                <a:ea typeface="Arial"/>
                <a:cs typeface="Arial"/>
                <a:sym typeface="Arial"/>
                <a:rtl val="0"/>
              </a:rPr>
              <a:t> 	</a:t>
            </a:r>
            <a:r>
              <a:rPr lang="en-US" sz="3200">
                <a:solidFill>
                  <a:schemeClr val="lt1"/>
                </a:solidFill>
                <a:rtl val="0"/>
              </a:rPr>
              <a:t>  </a:t>
            </a:r>
            <a:r>
              <a:rPr lang="en-US" sz="2400" b="0" i="0" u="none" strike="noStrike" cap="none" baseline="0">
                <a:solidFill>
                  <a:schemeClr val="lt1"/>
                </a:solidFill>
                <a:latin typeface="Arial"/>
                <a:ea typeface="Arial"/>
                <a:cs typeface="Arial"/>
                <a:sym typeface="Arial"/>
                <a:rtl val="0"/>
              </a:rPr>
              <a:t>AP Science Enrollment 2012-13</a:t>
            </a:r>
          </a:p>
          <a:p>
            <a:pPr marL="742950" marR="0" lvl="1" indent="-107950" algn="l" rtl="0">
              <a:lnSpc>
                <a:spcPct val="100000"/>
              </a:lnSpc>
              <a:spcBef>
                <a:spcPts val="560"/>
              </a:spcBef>
              <a:spcAft>
                <a:spcPts val="0"/>
              </a:spcAft>
              <a:buClr>
                <a:schemeClr val="lt1"/>
              </a:buClr>
              <a:buFont typeface="Arial"/>
              <a:buNone/>
            </a:pPr>
            <a:endParaRPr sz="3200" b="0" i="0" u="none" strike="noStrike" cap="none" baseline="0">
              <a:solidFill>
                <a:schemeClr val="lt1"/>
              </a:solidFill>
              <a:latin typeface="Arial"/>
              <a:ea typeface="Arial"/>
              <a:cs typeface="Arial"/>
              <a:sym typeface="Arial"/>
              <a:rtl val="0"/>
            </a:endParaRPr>
          </a:p>
          <a:p>
            <a:pPr marL="742950" marR="0" lvl="1" indent="-107950" algn="l" rtl="0">
              <a:lnSpc>
                <a:spcPct val="100000"/>
              </a:lnSpc>
              <a:spcBef>
                <a:spcPts val="560"/>
              </a:spcBef>
              <a:spcAft>
                <a:spcPts val="0"/>
              </a:spcAft>
              <a:buClr>
                <a:schemeClr val="lt1"/>
              </a:buClr>
              <a:buFont typeface="Arial"/>
              <a:buNone/>
            </a:pPr>
            <a:endParaRPr sz="3200" b="0" i="0" u="none" strike="noStrike" cap="none" baseline="0">
              <a:solidFill>
                <a:schemeClr val="lt1"/>
              </a:solidFill>
              <a:latin typeface="Arial"/>
              <a:ea typeface="Arial"/>
              <a:cs typeface="Arial"/>
              <a:sym typeface="Arial"/>
              <a:rtl val="0"/>
            </a:endParaRPr>
          </a:p>
          <a:p>
            <a:pPr marL="742950" marR="0" lvl="1" indent="-107950" algn="l" rtl="0">
              <a:lnSpc>
                <a:spcPct val="100000"/>
              </a:lnSpc>
              <a:spcBef>
                <a:spcPts val="560"/>
              </a:spcBef>
              <a:spcAft>
                <a:spcPts val="0"/>
              </a:spcAft>
              <a:buClr>
                <a:schemeClr val="lt1"/>
              </a:buClr>
              <a:buFont typeface="Arial"/>
              <a:buNone/>
            </a:pPr>
            <a:endParaRPr sz="3200" b="0" i="0" u="none" strike="noStrike" cap="none" baseline="0">
              <a:solidFill>
                <a:schemeClr val="lt1"/>
              </a:solidFill>
              <a:latin typeface="Arial"/>
              <a:ea typeface="Arial"/>
              <a:cs typeface="Arial"/>
              <a:sym typeface="Arial"/>
              <a:rtl val="0"/>
            </a:endParaRPr>
          </a:p>
        </p:txBody>
      </p:sp>
      <p:graphicFrame>
        <p:nvGraphicFramePr>
          <p:cNvPr id="173" name="Shape 173"/>
          <p:cNvGraphicFramePr/>
          <p:nvPr/>
        </p:nvGraphicFramePr>
        <p:xfrm>
          <a:off x="201612" y="2402850"/>
          <a:ext cx="8786375" cy="4367570"/>
        </p:xfrm>
        <a:graphic>
          <a:graphicData uri="http://schemas.openxmlformats.org/drawingml/2006/table">
            <a:tbl>
              <a:tblPr>
                <a:noFill/>
                <a:tableStyleId>{DD043212-122D-4CD9-BE32-225AB3093250}</a:tableStyleId>
              </a:tblPr>
              <a:tblGrid>
                <a:gridCol w="2067525"/>
                <a:gridCol w="1534350"/>
                <a:gridCol w="2592250"/>
                <a:gridCol w="2592250"/>
              </a:tblGrid>
              <a:tr h="469750">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baseline="0">
                          <a:rtl val="0"/>
                        </a:rPr>
                        <a:t>School</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b="1"/>
                        <a:t>Total Enrollment</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 of Students Taking AP Science</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Percent of AP Science</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469750">
                <a:tc>
                  <a:txBody>
                    <a:bodyPr/>
                    <a:lstStyle/>
                    <a:p>
                      <a:pPr marL="0" marR="0" lvl="0" indent="0" algn="l" rtl="0">
                        <a:lnSpc>
                          <a:spcPct val="100000"/>
                        </a:lnSpc>
                        <a:spcBef>
                          <a:spcPts val="0"/>
                        </a:spcBef>
                        <a:spcAft>
                          <a:spcPts val="0"/>
                        </a:spcAft>
                        <a:buClr>
                          <a:srgbClr val="000000"/>
                        </a:buClr>
                        <a:buSzPct val="25000"/>
                        <a:buFont typeface="Arial"/>
                        <a:buNone/>
                      </a:pPr>
                      <a:r>
                        <a:rPr lang="en-US" sz="1400" b="1" strike="noStrike" cap="none" baseline="0">
                          <a:rtl val="0"/>
                        </a:rPr>
                        <a:t>M</a:t>
                      </a:r>
                      <a:r>
                        <a:rPr lang="en-US" b="1">
                          <a:rtl val="0"/>
                        </a:rPr>
                        <a:t>ONTGOMERY</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00"/>
                    </a:solidFill>
                  </a:tcPr>
                </a:tc>
                <a:tc>
                  <a:txBody>
                    <a:bodyPr/>
                    <a:lstStyle/>
                    <a:p>
                      <a:pPr marL="0" marR="0" indent="0" algn="l" rtl="0">
                        <a:lnSpc>
                          <a:spcPct val="100000"/>
                        </a:lnSpc>
                        <a:spcBef>
                          <a:spcPts val="0"/>
                        </a:spcBef>
                        <a:spcAft>
                          <a:spcPts val="0"/>
                        </a:spcAft>
                        <a:buNone/>
                      </a:pPr>
                      <a:r>
                        <a:rPr lang="en-US" b="1"/>
                        <a:t>1740</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00"/>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b="1" strike="noStrike" cap="none" baseline="0">
                          <a:rtl val="0"/>
                        </a:rPr>
                        <a:t>436</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00"/>
                    </a:solidFill>
                  </a:tcPr>
                </a:tc>
                <a:tc>
                  <a:txBody>
                    <a:bodyPr/>
                    <a:lstStyle/>
                    <a:p>
                      <a:pPr marL="0" marR="0" indent="0" algn="l" rtl="0">
                        <a:lnSpc>
                          <a:spcPct val="100000"/>
                        </a:lnSpc>
                        <a:spcBef>
                          <a:spcPts val="0"/>
                        </a:spcBef>
                        <a:spcAft>
                          <a:spcPts val="0"/>
                        </a:spcAft>
                        <a:buNone/>
                      </a:pPr>
                      <a:r>
                        <a:rPr lang="en-US" b="1"/>
                        <a:t>25.1%</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00"/>
                    </a:solidFill>
                  </a:tcPr>
                </a:tc>
              </a:tr>
              <a:tr h="4697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Hunterdon Central</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2946</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249</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8.4%</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4697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Bridgewater-Raritan</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2794</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328</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11.7%</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4697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Princeton</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1445</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146</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10.1%</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4697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WWP-S</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1599</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178</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11.1%</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4697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WWP-N</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1610</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207</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12.9%</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4697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Hopewell</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1209</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115</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9.5%</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r h="4697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Milburn</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1522</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baseline="0">
                          <a:rtl val="0"/>
                        </a:rPr>
                        <a:t>137</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c>
                  <a:txBody>
                    <a:bodyPr/>
                    <a:lstStyle/>
                    <a:p>
                      <a:pPr marL="0" marR="0" indent="0" algn="l" rtl="0">
                        <a:lnSpc>
                          <a:spcPct val="100000"/>
                        </a:lnSpc>
                        <a:spcBef>
                          <a:spcPts val="0"/>
                        </a:spcBef>
                        <a:spcAft>
                          <a:spcPts val="0"/>
                        </a:spcAft>
                        <a:buNone/>
                      </a:pPr>
                      <a:r>
                        <a:rPr lang="en-US"/>
                        <a:t>9.0%</a:t>
                      </a:r>
                    </a:p>
                  </a:txBody>
                  <a:tcPr marL="91425" marR="91425" marT="91425" marB="91425">
                    <a:lnL w="28575" cap="flat">
                      <a:solidFill>
                        <a:srgbClr val="000000"/>
                      </a:solidFill>
                      <a:prstDash val="solid"/>
                      <a:round/>
                      <a:headEnd type="none" w="med" len="med"/>
                      <a:tailEnd type="none" w="med" len="med"/>
                    </a:lnL>
                    <a:lnR w="28575" cap="flat">
                      <a:solidFill>
                        <a:srgbClr val="000000"/>
                      </a:solidFill>
                      <a:prstDash val="solid"/>
                      <a:round/>
                      <a:headEnd type="none" w="med" len="med"/>
                      <a:tailEnd type="none" w="med" len="med"/>
                    </a:lnR>
                    <a:lnT w="28575" cap="flat">
                      <a:solidFill>
                        <a:srgbClr val="000000"/>
                      </a:solidFill>
                      <a:prstDash val="solid"/>
                      <a:round/>
                      <a:headEnd type="none" w="med" len="med"/>
                      <a:tailEnd type="none" w="med" len="med"/>
                    </a:lnT>
                    <a:lnB w="28575" cap="flat">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37500" y="243975"/>
            <a:ext cx="88863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i="0" u="sng" strike="noStrike" cap="none" baseline="0">
                <a:solidFill>
                  <a:schemeClr val="lt1"/>
                </a:solidFill>
                <a:latin typeface="Arial"/>
                <a:ea typeface="Arial"/>
                <a:cs typeface="Arial"/>
                <a:sym typeface="Arial"/>
                <a:rtl val="0"/>
              </a:rPr>
              <a:t>MHS Science Program </a:t>
            </a:r>
            <a:r>
              <a:rPr lang="en-US" sz="4400" u="sng">
                <a:solidFill>
                  <a:schemeClr val="lt1"/>
                </a:solidFill>
                <a:rtl val="0"/>
              </a:rPr>
              <a:t>Sequence</a:t>
            </a:r>
          </a:p>
        </p:txBody>
      </p:sp>
      <p:sp>
        <p:nvSpPr>
          <p:cNvPr id="179" name="Shape 179"/>
          <p:cNvSpPr txBox="1">
            <a:spLocks noGrp="1"/>
          </p:cNvSpPr>
          <p:nvPr>
            <p:ph type="body" idx="1"/>
          </p:nvPr>
        </p:nvSpPr>
        <p:spPr>
          <a:xfrm>
            <a:off x="457200" y="1524000"/>
            <a:ext cx="8229600" cy="4526100"/>
          </a:xfrm>
          <a:prstGeom prst="rect">
            <a:avLst/>
          </a:prstGeom>
          <a:noFill/>
          <a:ln>
            <a:noFill/>
          </a:ln>
        </p:spPr>
        <p:txBody>
          <a:bodyPr lIns="91425" tIns="45700" rIns="91425" bIns="45700" anchor="t" anchorCtr="0">
            <a:noAutofit/>
          </a:bodyPr>
          <a:lstStyle/>
          <a:p>
            <a:pPr marL="457200" marR="0" lvl="1" indent="0" algn="l" rtl="0">
              <a:lnSpc>
                <a:spcPct val="100000"/>
              </a:lnSpc>
              <a:spcBef>
                <a:spcPts val="0"/>
              </a:spcBef>
              <a:spcAft>
                <a:spcPts val="0"/>
              </a:spcAft>
              <a:buClr>
                <a:schemeClr val="lt1"/>
              </a:buClr>
              <a:buFont typeface="Arial"/>
              <a:buNone/>
            </a:pPr>
            <a:endParaRPr sz="2000" b="0" i="0" u="none" strike="noStrike" cap="none" baseline="0">
              <a:solidFill>
                <a:schemeClr val="lt1"/>
              </a:solidFill>
              <a:latin typeface="Arial"/>
              <a:ea typeface="Arial"/>
              <a:cs typeface="Arial"/>
              <a:sym typeface="Arial"/>
              <a:rtl val="0"/>
            </a:endParaRP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rtl val="0"/>
            </a:endParaRPr>
          </a:p>
        </p:txBody>
      </p:sp>
      <p:sp>
        <p:nvSpPr>
          <p:cNvPr id="180" name="Shape 180"/>
          <p:cNvSpPr txBox="1"/>
          <p:nvPr/>
        </p:nvSpPr>
        <p:spPr>
          <a:xfrm>
            <a:off x="609600" y="1752600"/>
            <a:ext cx="8229600" cy="4449898"/>
          </a:xfrm>
          <a:prstGeom prst="rect">
            <a:avLst/>
          </a:prstGeom>
          <a:noFill/>
          <a:ln>
            <a:noFill/>
          </a:ln>
        </p:spPr>
        <p:txBody>
          <a:bodyPr lIns="91425" tIns="45700" rIns="91425" bIns="45700" anchor="t" anchorCtr="0">
            <a:noAutofit/>
          </a:bodyPr>
          <a:lstStyle/>
          <a:p>
            <a:pPr marL="742950" marR="0" lvl="1" indent="-10795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tl val="0"/>
              </a:rPr>
              <a:t>Physics 			</a:t>
            </a:r>
            <a:r>
              <a:rPr lang="en-US" sz="3200" b="0" i="0" u="none" strike="noStrike" cap="none" baseline="0" dirty="0" smtClean="0">
                <a:solidFill>
                  <a:schemeClr val="lt1"/>
                </a:solidFill>
                <a:latin typeface="Arial"/>
                <a:ea typeface="Arial"/>
                <a:cs typeface="Arial"/>
                <a:sym typeface="Arial"/>
                <a:rtl val="0"/>
              </a:rPr>
              <a:t>	- </a:t>
            </a:r>
            <a:r>
              <a:rPr lang="en-US" sz="3200" b="0" i="0" u="none" strike="noStrike" cap="none" baseline="0" dirty="0">
                <a:solidFill>
                  <a:schemeClr val="lt1"/>
                </a:solidFill>
                <a:latin typeface="Arial"/>
                <a:ea typeface="Arial"/>
                <a:cs typeface="Arial"/>
                <a:sym typeface="Arial"/>
                <a:rtl val="0"/>
              </a:rPr>
              <a:t>4 levels</a:t>
            </a:r>
          </a:p>
          <a:p>
            <a:pPr marL="742950" marR="0" lvl="1" indent="-107950" algn="l" rtl="0">
              <a:lnSpc>
                <a:spcPct val="100000"/>
              </a:lnSpc>
              <a:spcBef>
                <a:spcPts val="56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tl val="0"/>
              </a:rPr>
              <a:t>Chemistry 			</a:t>
            </a:r>
            <a:r>
              <a:rPr lang="en-US" sz="3200" b="0" i="0" u="none" strike="noStrike" cap="none" baseline="0" dirty="0" smtClean="0">
                <a:solidFill>
                  <a:schemeClr val="lt1"/>
                </a:solidFill>
                <a:latin typeface="Arial"/>
                <a:ea typeface="Arial"/>
                <a:cs typeface="Arial"/>
                <a:sym typeface="Arial"/>
                <a:rtl val="0"/>
              </a:rPr>
              <a:t>	- </a:t>
            </a:r>
            <a:r>
              <a:rPr lang="en-US" sz="3200" b="0" i="0" u="none" strike="noStrike" cap="none" baseline="0" dirty="0">
                <a:solidFill>
                  <a:schemeClr val="lt1"/>
                </a:solidFill>
                <a:latin typeface="Arial"/>
                <a:ea typeface="Arial"/>
                <a:cs typeface="Arial"/>
                <a:sym typeface="Arial"/>
                <a:rtl val="0"/>
              </a:rPr>
              <a:t>4 levels</a:t>
            </a:r>
          </a:p>
          <a:p>
            <a:pPr marL="742950" marR="0" lvl="1" indent="-107950" algn="l" rtl="0">
              <a:lnSpc>
                <a:spcPct val="100000"/>
              </a:lnSpc>
              <a:spcBef>
                <a:spcPts val="56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tl val="0"/>
              </a:rPr>
              <a:t>Biology			</a:t>
            </a:r>
            <a:r>
              <a:rPr lang="en-US" sz="3200" dirty="0">
                <a:solidFill>
                  <a:schemeClr val="lt1"/>
                </a:solidFill>
              </a:rPr>
              <a:t>	</a:t>
            </a:r>
            <a:r>
              <a:rPr lang="en-US" sz="3200" b="0" i="0" u="none" strike="noStrike" cap="none" baseline="0" dirty="0" smtClean="0">
                <a:solidFill>
                  <a:schemeClr val="lt1"/>
                </a:solidFill>
                <a:latin typeface="Arial"/>
                <a:ea typeface="Arial"/>
                <a:cs typeface="Arial"/>
                <a:sym typeface="Arial"/>
                <a:rtl val="0"/>
              </a:rPr>
              <a:t>- </a:t>
            </a:r>
            <a:r>
              <a:rPr lang="en-US" sz="3200" b="0" i="0" u="none" strike="noStrike" cap="none" baseline="0" dirty="0">
                <a:solidFill>
                  <a:schemeClr val="lt1"/>
                </a:solidFill>
                <a:latin typeface="Arial"/>
                <a:ea typeface="Arial"/>
                <a:cs typeface="Arial"/>
                <a:sym typeface="Arial"/>
                <a:rtl val="0"/>
              </a:rPr>
              <a:t>4 levels</a:t>
            </a:r>
          </a:p>
          <a:p>
            <a:pPr marL="742950" marR="0" lvl="1" indent="-107950" algn="l" rtl="0">
              <a:lnSpc>
                <a:spcPct val="100000"/>
              </a:lnSpc>
              <a:spcBef>
                <a:spcPts val="56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tl val="0"/>
              </a:rPr>
              <a:t>Environmental Science 	- 2 levels</a:t>
            </a:r>
          </a:p>
          <a:p>
            <a:pPr marL="742950" marR="0" lvl="1" indent="-107950" algn="l" rtl="0">
              <a:lnSpc>
                <a:spcPct val="100000"/>
              </a:lnSpc>
              <a:spcBef>
                <a:spcPts val="560"/>
              </a:spcBef>
              <a:spcAft>
                <a:spcPts val="0"/>
              </a:spcAft>
              <a:buClr>
                <a:schemeClr val="lt1"/>
              </a:buClr>
              <a:buSzPct val="25000"/>
              <a:buFont typeface="Arial"/>
              <a:buNone/>
            </a:pPr>
            <a:r>
              <a:rPr lang="en-US" sz="3200" b="0" i="0" u="none" strike="noStrike" cap="none" baseline="0" dirty="0" err="1">
                <a:solidFill>
                  <a:schemeClr val="lt1"/>
                </a:solidFill>
                <a:latin typeface="Arial"/>
                <a:ea typeface="Arial"/>
                <a:cs typeface="Arial"/>
                <a:sym typeface="Arial"/>
                <a:rtl val="0"/>
              </a:rPr>
              <a:t>iSTEM</a:t>
            </a:r>
            <a:r>
              <a:rPr lang="en-US" sz="3200" b="0" i="0" u="none" strike="noStrike" cap="none" baseline="0" dirty="0">
                <a:solidFill>
                  <a:schemeClr val="lt1"/>
                </a:solidFill>
                <a:latin typeface="Arial"/>
                <a:ea typeface="Arial"/>
                <a:cs typeface="Arial"/>
                <a:sym typeface="Arial"/>
                <a:rtl val="0"/>
              </a:rPr>
              <a:t> (63)				</a:t>
            </a:r>
            <a:r>
              <a:rPr lang="en-US" sz="3200" b="0" i="0" u="none" strike="noStrike" cap="none" baseline="0" dirty="0" smtClean="0">
                <a:solidFill>
                  <a:schemeClr val="lt1"/>
                </a:solidFill>
                <a:latin typeface="Arial"/>
                <a:ea typeface="Arial"/>
                <a:cs typeface="Arial"/>
                <a:sym typeface="Arial"/>
                <a:rtl val="0"/>
              </a:rPr>
              <a:t>- </a:t>
            </a:r>
            <a:r>
              <a:rPr lang="en-US" sz="3200" b="0" i="0" u="none" strike="noStrike" cap="none" baseline="0" dirty="0">
                <a:solidFill>
                  <a:schemeClr val="lt1"/>
                </a:solidFill>
                <a:latin typeface="Arial"/>
                <a:ea typeface="Arial"/>
                <a:cs typeface="Arial"/>
                <a:sym typeface="Arial"/>
                <a:rtl val="0"/>
              </a:rPr>
              <a:t>1 level</a:t>
            </a:r>
          </a:p>
          <a:p>
            <a:pPr marL="742950" marR="0" lvl="1" indent="-107950" algn="l" rtl="0">
              <a:lnSpc>
                <a:spcPct val="100000"/>
              </a:lnSpc>
              <a:spcBef>
                <a:spcPts val="560"/>
              </a:spcBef>
              <a:spcAft>
                <a:spcPts val="0"/>
              </a:spcAft>
              <a:buClr>
                <a:schemeClr val="lt1"/>
              </a:buClr>
              <a:buFont typeface="Arial"/>
              <a:buNone/>
            </a:pPr>
            <a:endParaRPr lang="en-US" sz="2400" u="sng" dirty="0" smtClean="0">
              <a:solidFill>
                <a:schemeClr val="lt1"/>
              </a:solidFill>
            </a:endParaRPr>
          </a:p>
          <a:p>
            <a:pPr marL="742950" marR="0" lvl="1" indent="-107950" algn="l" rtl="0">
              <a:lnSpc>
                <a:spcPct val="100000"/>
              </a:lnSpc>
              <a:spcBef>
                <a:spcPts val="560"/>
              </a:spcBef>
              <a:spcAft>
                <a:spcPts val="0"/>
              </a:spcAft>
              <a:buClr>
                <a:schemeClr val="lt1"/>
              </a:buClr>
              <a:buFont typeface="Arial"/>
              <a:buNone/>
            </a:pPr>
            <a:r>
              <a:rPr lang="en-US" sz="2000" u="sng" dirty="0" smtClean="0">
                <a:solidFill>
                  <a:schemeClr val="lt1"/>
                </a:solidFill>
              </a:rPr>
              <a:t>Levels</a:t>
            </a:r>
            <a:endParaRPr sz="2000" u="sng" dirty="0">
              <a:solidFill>
                <a:schemeClr val="lt1"/>
              </a:solidFill>
            </a:endParaRPr>
          </a:p>
          <a:p>
            <a:pPr marL="742950" marR="0" lvl="1" indent="-107950" algn="l" rtl="0">
              <a:lnSpc>
                <a:spcPct val="100000"/>
              </a:lnSpc>
              <a:spcBef>
                <a:spcPts val="560"/>
              </a:spcBef>
              <a:spcAft>
                <a:spcPts val="0"/>
              </a:spcAft>
              <a:buClr>
                <a:schemeClr val="lt1"/>
              </a:buClr>
              <a:buSzPct val="25000"/>
              <a:buFont typeface="Arial"/>
              <a:buNone/>
            </a:pPr>
            <a:r>
              <a:rPr lang="en-US" sz="2000" dirty="0">
                <a:solidFill>
                  <a:schemeClr val="lt1"/>
                </a:solidFill>
              </a:rPr>
              <a:t>General			College Prep</a:t>
            </a:r>
          </a:p>
          <a:p>
            <a:pPr marL="742950" marR="0" lvl="1" indent="-107950" algn="l" rtl="0">
              <a:lnSpc>
                <a:spcPct val="100000"/>
              </a:lnSpc>
              <a:spcBef>
                <a:spcPts val="560"/>
              </a:spcBef>
              <a:spcAft>
                <a:spcPts val="0"/>
              </a:spcAft>
              <a:buClr>
                <a:schemeClr val="lt1"/>
              </a:buClr>
              <a:buSzPct val="25000"/>
              <a:buFont typeface="Arial"/>
              <a:buNone/>
            </a:pPr>
            <a:r>
              <a:rPr lang="en-US" sz="2000" dirty="0">
                <a:solidFill>
                  <a:schemeClr val="lt1"/>
                </a:solidFill>
              </a:rPr>
              <a:t>Honors			AP</a:t>
            </a:r>
          </a:p>
          <a:p>
            <a:pPr marL="742950" marR="0" lvl="1" indent="-107950" algn="l" rtl="0">
              <a:lnSpc>
                <a:spcPct val="100000"/>
              </a:lnSpc>
              <a:spcBef>
                <a:spcPts val="560"/>
              </a:spcBef>
              <a:spcAft>
                <a:spcPts val="0"/>
              </a:spcAft>
              <a:buClr>
                <a:schemeClr val="lt1"/>
              </a:buClr>
              <a:buFont typeface="Arial"/>
              <a:buNone/>
            </a:pPr>
            <a:endParaRPr sz="2400" dirty="0">
              <a:solidFill>
                <a:schemeClr val="lt1"/>
              </a:solidFill>
              <a:rtl val="0"/>
            </a:endParaRPr>
          </a:p>
          <a:p>
            <a:pPr marL="742950" marR="0" lvl="1" indent="-107950" algn="l" rtl="0">
              <a:lnSpc>
                <a:spcPct val="100000"/>
              </a:lnSpc>
              <a:spcBef>
                <a:spcPts val="560"/>
              </a:spcBef>
              <a:spcAft>
                <a:spcPts val="0"/>
              </a:spcAft>
              <a:buClr>
                <a:schemeClr val="lt1"/>
              </a:buClr>
              <a:buFont typeface="Arial"/>
              <a:buNone/>
            </a:pPr>
            <a:endParaRPr sz="2400" dirty="0">
              <a:solidFill>
                <a:schemeClr val="lt1"/>
              </a:solidFill>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1" u="sng">
                <a:solidFill>
                  <a:schemeClr val="lt1"/>
                </a:solidFill>
              </a:rPr>
              <a:t>What is Science Instruction?</a:t>
            </a:r>
          </a:p>
        </p:txBody>
      </p:sp>
      <p:sp>
        <p:nvSpPr>
          <p:cNvPr id="186" name="Shape 186"/>
          <p:cNvSpPr txBox="1">
            <a:spLocks noGrp="1"/>
          </p:cNvSpPr>
          <p:nvPr>
            <p:ph type="body" idx="1"/>
          </p:nvPr>
        </p:nvSpPr>
        <p:spPr>
          <a:xfrm>
            <a:off x="685800" y="1600200"/>
            <a:ext cx="71627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i="1">
              <a:solidFill>
                <a:schemeClr val="lt1"/>
              </a:solidFill>
            </a:endParaRPr>
          </a:p>
          <a:p>
            <a:pPr marL="0" marR="0" lvl="0" indent="0" algn="l" rtl="0">
              <a:lnSpc>
                <a:spcPct val="100000"/>
              </a:lnSpc>
              <a:spcBef>
                <a:spcPts val="0"/>
              </a:spcBef>
              <a:spcAft>
                <a:spcPts val="0"/>
              </a:spcAft>
              <a:buNone/>
            </a:pPr>
            <a:endParaRPr sz="2400" i="1">
              <a:solidFill>
                <a:schemeClr val="lt1"/>
              </a:solidFill>
            </a:endParaRPr>
          </a:p>
          <a:p>
            <a:pPr marL="457200" marR="0" lvl="0" indent="-381000" algn="l" rtl="0">
              <a:lnSpc>
                <a:spcPct val="100000"/>
              </a:lnSpc>
              <a:spcBef>
                <a:spcPts val="0"/>
              </a:spcBef>
              <a:spcAft>
                <a:spcPts val="0"/>
              </a:spcAft>
              <a:buClr>
                <a:schemeClr val="lt1"/>
              </a:buClr>
              <a:buSzPct val="100000"/>
              <a:buFont typeface="Arial"/>
              <a:buChar char="•"/>
            </a:pPr>
            <a:r>
              <a:rPr lang="en-US" sz="2400" i="1">
                <a:solidFill>
                  <a:schemeClr val="lt1"/>
                </a:solidFill>
              </a:rPr>
              <a:t>there are </a:t>
            </a:r>
            <a:r>
              <a:rPr lang="en-US" sz="2400" b="0" i="1" u="none" strike="noStrike" cap="none" baseline="0">
                <a:solidFill>
                  <a:schemeClr val="lt1"/>
                </a:solidFill>
                <a:latin typeface="Arial"/>
                <a:ea typeface="Arial"/>
                <a:cs typeface="Arial"/>
                <a:sym typeface="Arial"/>
                <a:rtl val="0"/>
              </a:rPr>
              <a:t>“those who see what they believe and those who believe what they see.” </a:t>
            </a:r>
          </a:p>
          <a:p>
            <a:pPr marL="3200400" marR="0" lvl="0" indent="0" algn="l" rtl="0">
              <a:lnSpc>
                <a:spcPct val="100000"/>
              </a:lnSpc>
              <a:spcBef>
                <a:spcPts val="0"/>
              </a:spcBef>
              <a:spcAft>
                <a:spcPts val="0"/>
              </a:spcAft>
              <a:buNone/>
            </a:pPr>
            <a:r>
              <a:rPr lang="en-US" sz="2400" b="0" i="0" u="sng" strike="noStrike" cap="none" baseline="0">
                <a:solidFill>
                  <a:schemeClr val="hlink"/>
                </a:solidFill>
                <a:latin typeface="Arial"/>
                <a:ea typeface="Arial"/>
                <a:cs typeface="Arial"/>
                <a:sym typeface="Arial"/>
                <a:hlinkClick r:id="rId3"/>
                <a:rtl val="0"/>
              </a:rPr>
              <a:t>Owen H. Wangensteen</a:t>
            </a:r>
          </a:p>
          <a:p>
            <a:pPr marL="0" marR="0" lvl="0" indent="0" algn="l" rtl="0">
              <a:lnSpc>
                <a:spcPct val="100000"/>
              </a:lnSpc>
              <a:spcBef>
                <a:spcPts val="0"/>
              </a:spcBef>
              <a:spcAft>
                <a:spcPts val="0"/>
              </a:spcAft>
              <a:buClr>
                <a:schemeClr val="lt1"/>
              </a:buClr>
              <a:buFont typeface="Arial"/>
              <a:buNone/>
            </a:pPr>
            <a:endParaRPr sz="3200">
              <a:solidFill>
                <a:schemeClr val="lt1"/>
              </a:solidFill>
            </a:endParaRPr>
          </a:p>
          <a:p>
            <a:pPr marL="0" marR="0" lvl="0" indent="0" algn="l" rtl="0">
              <a:lnSpc>
                <a:spcPct val="100000"/>
              </a:lnSpc>
              <a:spcBef>
                <a:spcPts val="0"/>
              </a:spcBef>
              <a:spcAft>
                <a:spcPts val="0"/>
              </a:spcAft>
              <a:buClr>
                <a:schemeClr val="lt1"/>
              </a:buClr>
              <a:buFont typeface="Arial"/>
              <a:buNone/>
            </a:pPr>
            <a:endParaRPr sz="3200">
              <a:solidFill>
                <a:schemeClr val="lt1"/>
              </a:solidFill>
              <a:rtl val="0"/>
            </a:endParaRPr>
          </a:p>
          <a:p>
            <a:pPr marL="342900" marR="0" lvl="0" indent="-292100" algn="l" rtl="0">
              <a:lnSpc>
                <a:spcPct val="100000"/>
              </a:lnSpc>
              <a:spcBef>
                <a:spcPts val="0"/>
              </a:spcBef>
              <a:spcAft>
                <a:spcPts val="0"/>
              </a:spcAft>
              <a:buClr>
                <a:schemeClr val="lt1"/>
              </a:buClr>
              <a:buSzPct val="100000"/>
              <a:buFont typeface="Arial"/>
              <a:buChar char="•"/>
            </a:pPr>
            <a:r>
              <a:rPr lang="en-US" sz="2400" b="0" i="1" u="none" strike="noStrike" cap="none" baseline="0">
                <a:solidFill>
                  <a:schemeClr val="lt1"/>
                </a:solidFill>
                <a:latin typeface="Arial"/>
                <a:ea typeface="Arial"/>
                <a:cs typeface="Arial"/>
                <a:sym typeface="Arial"/>
                <a:rtl val="0"/>
              </a:rPr>
              <a:t>“Science is a way of thinking much more than it is a body of knowledge.” </a:t>
            </a:r>
            <a:r>
              <a:rPr lang="en-US" sz="2400" b="0" i="0" u="sng" strike="noStrike" cap="none" baseline="0">
                <a:solidFill>
                  <a:schemeClr val="hlink"/>
                </a:solidFill>
                <a:latin typeface="Arial"/>
                <a:ea typeface="Arial"/>
                <a:cs typeface="Arial"/>
                <a:sym typeface="Arial"/>
                <a:hlinkClick r:id="rId4"/>
                <a:rtl val="0"/>
              </a:rPr>
              <a:t>Carl Sagan</a:t>
            </a:r>
          </a:p>
          <a:p>
            <a:pPr marL="0" marR="0" lvl="0" indent="0" algn="l" rtl="0">
              <a:lnSpc>
                <a:spcPct val="100000"/>
              </a:lnSpc>
              <a:spcBef>
                <a:spcPts val="0"/>
              </a:spcBef>
              <a:spcAft>
                <a:spcPts val="0"/>
              </a:spcAft>
              <a:buClr>
                <a:schemeClr val="lt1"/>
              </a:buClr>
              <a:buFont typeface="Arial"/>
              <a:buNone/>
            </a:pPr>
            <a:endParaRPr sz="2400" b="0" i="0" u="none" strike="noStrike" cap="none" baseline="0">
              <a:solidFill>
                <a:schemeClr val="lt1"/>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3200" u="sng">
                <a:solidFill>
                  <a:schemeClr val="hlink"/>
                </a:solidFill>
                <a:hlinkClick r:id="rId3"/>
              </a:rPr>
              <a:t>WNET News Article on Modeling Instruction</a:t>
            </a:r>
          </a:p>
          <a:p>
            <a:pPr marL="342900" marR="0" lvl="0" indent="-139700" algn="l" rtl="0">
              <a:lnSpc>
                <a:spcPct val="100000"/>
              </a:lnSpc>
              <a:spcBef>
                <a:spcPts val="640"/>
              </a:spcBef>
              <a:spcAft>
                <a:spcPts val="0"/>
              </a:spcAft>
              <a:buClr>
                <a:schemeClr val="lt1"/>
              </a:buClr>
              <a:buSzPct val="25000"/>
              <a:buFont typeface="Arial"/>
              <a:buNone/>
            </a:pPr>
            <a:r>
              <a:rPr lang="en-US" sz="2800">
                <a:solidFill>
                  <a:srgbClr val="FF0000"/>
                </a:solidFill>
              </a:rPr>
              <a:t>	</a:t>
            </a:r>
            <a:r>
              <a:rPr lang="en-US" sz="2800">
                <a:solidFill>
                  <a:srgbClr val="CBD5EA"/>
                </a:solidFill>
              </a:rPr>
              <a:t>In this video Seth Guiñals-Kupperman, a Physics teacher in the High School for Math, Science and Engineering in NY, explains how he uses Modeling Instruction to make the course content more coherent and meaningful for his students.</a:t>
            </a:r>
          </a:p>
        </p:txBody>
      </p:sp>
      <p:sp>
        <p:nvSpPr>
          <p:cNvPr id="192" name="Shape 192"/>
          <p:cNvSpPr txBox="1"/>
          <p:nvPr/>
        </p:nvSpPr>
        <p:spPr>
          <a:xfrm>
            <a:off x="563700" y="292200"/>
            <a:ext cx="8016599" cy="979799"/>
          </a:xfrm>
          <a:prstGeom prst="rect">
            <a:avLst/>
          </a:prstGeom>
          <a:noFill/>
          <a:ln>
            <a:noFill/>
          </a:ln>
        </p:spPr>
        <p:txBody>
          <a:bodyPr lIns="91425" tIns="91425" rIns="91425" bIns="91425" anchor="t" anchorCtr="0">
            <a:noAutofit/>
          </a:bodyPr>
          <a:lstStyle/>
          <a:p>
            <a:pPr algn="ctr">
              <a:spcBef>
                <a:spcPts val="0"/>
              </a:spcBef>
              <a:buNone/>
            </a:pPr>
            <a:r>
              <a:rPr lang="en-US" sz="4000" b="1" u="sng">
                <a:solidFill>
                  <a:schemeClr val="lt1"/>
                </a:solidFill>
              </a:rPr>
              <a:t>An Introduction to Modeling</a:t>
            </a: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1" i="0" u="none" strike="noStrike" cap="none" baseline="0">
                <a:solidFill>
                  <a:schemeClr val="lt1"/>
                </a:solidFill>
                <a:latin typeface="Arial"/>
                <a:ea typeface="Arial"/>
                <a:cs typeface="Arial"/>
                <a:sym typeface="Arial"/>
                <a:rtl val="0"/>
              </a:rPr>
              <a:t>Physics First &amp; Modeling Instruction</a:t>
            </a:r>
          </a:p>
        </p:txBody>
      </p:sp>
      <p:sp>
        <p:nvSpPr>
          <p:cNvPr id="198" name="Shape 198"/>
          <p:cNvSpPr txBox="1">
            <a:spLocks noGrp="1"/>
          </p:cNvSpPr>
          <p:nvPr>
            <p:ph type="body" idx="1"/>
          </p:nvPr>
        </p:nvSpPr>
        <p:spPr>
          <a:xfrm>
            <a:off x="457200" y="1524000"/>
            <a:ext cx="8229600" cy="4525963"/>
          </a:xfrm>
          <a:prstGeom prst="rect">
            <a:avLst/>
          </a:prstGeom>
          <a:noFill/>
          <a:ln>
            <a:noFill/>
          </a:ln>
        </p:spPr>
        <p:txBody>
          <a:bodyPr lIns="91425" tIns="45700" rIns="91425" bIns="45700" anchor="t" anchorCtr="0">
            <a:noAutofit/>
          </a:bodyPr>
          <a:lstStyle/>
          <a:p>
            <a:pPr marL="457200" marR="0" lvl="1" indent="0" algn="l" rtl="0">
              <a:lnSpc>
                <a:spcPct val="100000"/>
              </a:lnSpc>
              <a:spcBef>
                <a:spcPts val="0"/>
              </a:spcBef>
              <a:spcAft>
                <a:spcPts val="0"/>
              </a:spcAft>
              <a:buClr>
                <a:schemeClr val="lt1"/>
              </a:buClr>
              <a:buFont typeface="Arial"/>
              <a:buNone/>
            </a:pPr>
            <a:endParaRPr sz="2000" b="0" i="0" u="none" strike="noStrike" cap="none" baseline="0">
              <a:solidFill>
                <a:srgbClr val="FFFFFF"/>
              </a:solidFill>
              <a:latin typeface="Arial"/>
              <a:ea typeface="Arial"/>
              <a:cs typeface="Arial"/>
              <a:sym typeface="Arial"/>
              <a:rtl val="0"/>
            </a:endParaRP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a:solidFill>
                <a:srgbClr val="FFFFFF"/>
              </a:solidFill>
              <a:latin typeface="Arial"/>
              <a:ea typeface="Arial"/>
              <a:cs typeface="Arial"/>
              <a:sym typeface="Arial"/>
              <a:rtl val="0"/>
            </a:endParaRPr>
          </a:p>
        </p:txBody>
      </p:sp>
      <p:sp>
        <p:nvSpPr>
          <p:cNvPr id="199" name="Shape 199"/>
          <p:cNvSpPr txBox="1"/>
          <p:nvPr/>
        </p:nvSpPr>
        <p:spPr>
          <a:xfrm>
            <a:off x="281600" y="1752600"/>
            <a:ext cx="8557499" cy="4449599"/>
          </a:xfrm>
          <a:prstGeom prst="rect">
            <a:avLst/>
          </a:prstGeom>
          <a:noFill/>
          <a:ln>
            <a:noFill/>
          </a:ln>
        </p:spPr>
        <p:txBody>
          <a:bodyPr lIns="91425" tIns="45700" rIns="91425" bIns="45700" anchor="t" anchorCtr="0">
            <a:noAutofit/>
          </a:bodyPr>
          <a:lstStyle/>
          <a:p>
            <a:pPr marL="342900" lvl="0" indent="-228600" rtl="0">
              <a:lnSpc>
                <a:spcPct val="90000"/>
              </a:lnSpc>
              <a:spcBef>
                <a:spcPts val="900"/>
              </a:spcBef>
              <a:buNone/>
            </a:pPr>
            <a:endParaRPr sz="1800">
              <a:solidFill>
                <a:srgbClr val="FFFFFF"/>
              </a:solidFill>
            </a:endParaRPr>
          </a:p>
          <a:p>
            <a:pPr marL="342900" lvl="0" indent="-228600" rtl="0">
              <a:lnSpc>
                <a:spcPct val="90000"/>
              </a:lnSpc>
              <a:spcBef>
                <a:spcPts val="900"/>
              </a:spcBef>
              <a:buSzPct val="58333"/>
              <a:buNone/>
            </a:pPr>
            <a:r>
              <a:rPr lang="en-US" sz="2400">
                <a:solidFill>
                  <a:srgbClr val="FFFFFF"/>
                </a:solidFill>
              </a:rPr>
              <a:t>•</a:t>
            </a:r>
            <a:r>
              <a:rPr lang="en-US" sz="2400" b="1" i="1">
                <a:solidFill>
                  <a:srgbClr val="FFFFFF"/>
                </a:solidFill>
              </a:rPr>
              <a:t>Construct and use</a:t>
            </a:r>
            <a:r>
              <a:rPr lang="en-US" sz="2400" b="1">
                <a:solidFill>
                  <a:srgbClr val="FFFFFF"/>
                </a:solidFill>
              </a:rPr>
              <a:t> scientific models</a:t>
            </a:r>
          </a:p>
          <a:p>
            <a:pPr marL="342900" lvl="0" indent="-228600" rtl="0">
              <a:lnSpc>
                <a:spcPct val="90000"/>
              </a:lnSpc>
              <a:spcBef>
                <a:spcPts val="900"/>
              </a:spcBef>
              <a:buSzPct val="58333"/>
              <a:buNone/>
            </a:pPr>
            <a:r>
              <a:rPr lang="en-US" sz="2400">
                <a:solidFill>
                  <a:srgbClr val="FFFFFF"/>
                </a:solidFill>
              </a:rPr>
              <a:t>•</a:t>
            </a:r>
            <a:r>
              <a:rPr lang="en-US" sz="2400" b="1">
                <a:solidFill>
                  <a:srgbClr val="FFFFFF"/>
                </a:solidFill>
              </a:rPr>
              <a:t>Use multiple representations to construct scientific model.</a:t>
            </a:r>
          </a:p>
          <a:p>
            <a:pPr marL="342900" lvl="0" indent="-228600" rtl="0">
              <a:lnSpc>
                <a:spcPct val="90000"/>
              </a:lnSpc>
              <a:spcBef>
                <a:spcPts val="900"/>
              </a:spcBef>
              <a:buSzPct val="58333"/>
              <a:buNone/>
            </a:pPr>
            <a:r>
              <a:rPr lang="en-US" sz="2400">
                <a:solidFill>
                  <a:srgbClr val="FFFFFF"/>
                </a:solidFill>
              </a:rPr>
              <a:t>•</a:t>
            </a:r>
            <a:r>
              <a:rPr lang="en-US" sz="2400" b="1">
                <a:solidFill>
                  <a:srgbClr val="FFFFFF"/>
                </a:solidFill>
              </a:rPr>
              <a:t>Small set of core content models enhancing coherence within and among courses</a:t>
            </a:r>
          </a:p>
          <a:p>
            <a:pPr marL="342900" lvl="0" indent="-228600" rtl="0">
              <a:lnSpc>
                <a:spcPct val="90000"/>
              </a:lnSpc>
              <a:spcBef>
                <a:spcPts val="900"/>
              </a:spcBef>
              <a:buSzPct val="58333"/>
              <a:buNone/>
            </a:pPr>
            <a:r>
              <a:rPr lang="en-US" sz="2400">
                <a:solidFill>
                  <a:srgbClr val="FFFFFF"/>
                </a:solidFill>
              </a:rPr>
              <a:t>•</a:t>
            </a:r>
            <a:r>
              <a:rPr lang="en-US" sz="2400" b="1">
                <a:solidFill>
                  <a:srgbClr val="FFFFFF"/>
                </a:solidFill>
              </a:rPr>
              <a:t>Build models through evidenced-based claims</a:t>
            </a:r>
          </a:p>
          <a:p>
            <a:pPr marL="342900" lvl="0" indent="-228600" rtl="0">
              <a:lnSpc>
                <a:spcPct val="90000"/>
              </a:lnSpc>
              <a:spcBef>
                <a:spcPts val="900"/>
              </a:spcBef>
              <a:buSzPct val="58333"/>
              <a:buNone/>
            </a:pPr>
            <a:r>
              <a:rPr lang="en-US" sz="2400">
                <a:solidFill>
                  <a:srgbClr val="FFFFFF"/>
                </a:solidFill>
              </a:rPr>
              <a:t>•</a:t>
            </a:r>
            <a:r>
              <a:rPr lang="en-US" sz="2400" b="1">
                <a:solidFill>
                  <a:srgbClr val="FFFFFF"/>
                </a:solidFill>
              </a:rPr>
              <a:t>Modeling as the </a:t>
            </a:r>
            <a:r>
              <a:rPr lang="en-US" sz="2400" b="1" i="1">
                <a:solidFill>
                  <a:srgbClr val="FFFFFF"/>
                </a:solidFill>
              </a:rPr>
              <a:t>procedural core</a:t>
            </a:r>
            <a:r>
              <a:rPr lang="en-US" sz="2400" b="1">
                <a:solidFill>
                  <a:srgbClr val="FFFFFF"/>
                </a:solidFill>
              </a:rPr>
              <a:t>  of scientific &amp; mathematical knowledge</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sz="3600" dirty="0" smtClean="0">
                <a:solidFill>
                  <a:srgbClr val="FFFFFF"/>
                </a:solidFill>
              </a:rPr>
              <a:t>MHS Constructivist </a:t>
            </a:r>
            <a:r>
              <a:rPr lang="en-US" sz="3600" dirty="0">
                <a:solidFill>
                  <a:srgbClr val="FFFFFF"/>
                </a:solidFill>
              </a:rPr>
              <a:t>vs. Traditional</a:t>
            </a:r>
          </a:p>
        </p:txBody>
      </p:sp>
      <p:sp>
        <p:nvSpPr>
          <p:cNvPr id="205" name="Shape 205"/>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0" lvl="0" indent="0" rtl="0">
              <a:lnSpc>
                <a:spcPct val="115000"/>
              </a:lnSpc>
              <a:spcBef>
                <a:spcPts val="0"/>
              </a:spcBef>
              <a:buNone/>
            </a:pPr>
            <a:endParaRPr sz="2400" b="1" dirty="0">
              <a:solidFill>
                <a:srgbClr val="FFFFFF"/>
              </a:solidFill>
            </a:endParaRPr>
          </a:p>
          <a:p>
            <a:pPr marL="0" lvl="0" indent="457200" rtl="0">
              <a:lnSpc>
                <a:spcPct val="115000"/>
              </a:lnSpc>
              <a:spcBef>
                <a:spcPts val="0"/>
              </a:spcBef>
              <a:buClr>
                <a:schemeClr val="dk2"/>
              </a:buClr>
              <a:buSzPct val="45833"/>
              <a:buFont typeface="Arial"/>
              <a:buNone/>
            </a:pPr>
            <a:r>
              <a:rPr lang="en-US" sz="2400" b="1" dirty="0">
                <a:solidFill>
                  <a:srgbClr val="FFFFFF"/>
                </a:solidFill>
              </a:rPr>
              <a:t> cooperative inquiry	vs    	lecture/demonstration</a:t>
            </a:r>
          </a:p>
          <a:p>
            <a:pPr marL="0" lvl="0" indent="0" rtl="0">
              <a:lnSpc>
                <a:spcPct val="115000"/>
              </a:lnSpc>
              <a:spcBef>
                <a:spcPts val="0"/>
              </a:spcBef>
              <a:buClr>
                <a:schemeClr val="dk2"/>
              </a:buClr>
              <a:buSzPct val="45833"/>
              <a:buFont typeface="Arial"/>
              <a:buNone/>
            </a:pPr>
            <a:r>
              <a:rPr lang="en-US" sz="2400" b="1" dirty="0">
                <a:solidFill>
                  <a:srgbClr val="FFFFFF"/>
                </a:solidFill>
              </a:rPr>
              <a:t>          student-centered	vs	</a:t>
            </a:r>
            <a:r>
              <a:rPr lang="en-US" sz="2400" b="1" dirty="0" smtClean="0">
                <a:solidFill>
                  <a:srgbClr val="FFFFFF"/>
                </a:solidFill>
              </a:rPr>
              <a:t>teacher-centered</a:t>
            </a:r>
            <a:endParaRPr lang="en-US" sz="2400" b="1" dirty="0">
              <a:solidFill>
                <a:srgbClr val="FFFFFF"/>
              </a:solidFill>
            </a:endParaRPr>
          </a:p>
          <a:p>
            <a:pPr marL="0" lvl="0" indent="0" rtl="0">
              <a:lnSpc>
                <a:spcPct val="115000"/>
              </a:lnSpc>
              <a:spcBef>
                <a:spcPts val="0"/>
              </a:spcBef>
              <a:buClr>
                <a:schemeClr val="dk2"/>
              </a:buClr>
              <a:buSzPct val="45833"/>
              <a:buFont typeface="Arial"/>
              <a:buNone/>
            </a:pPr>
            <a:r>
              <a:rPr lang="en-US" sz="2400" b="1" dirty="0">
                <a:solidFill>
                  <a:srgbClr val="FFFFFF"/>
                </a:solidFill>
              </a:rPr>
              <a:t>  </a:t>
            </a:r>
            <a:r>
              <a:rPr lang="en-US" sz="2400" b="1" dirty="0" smtClean="0">
                <a:solidFill>
                  <a:srgbClr val="FFFFFF"/>
                </a:solidFill>
              </a:rPr>
              <a:t>     active </a:t>
            </a:r>
            <a:r>
              <a:rPr lang="en-US" sz="2400" b="1" dirty="0">
                <a:solidFill>
                  <a:srgbClr val="FFFFFF"/>
                </a:solidFill>
              </a:rPr>
              <a:t>engagement	vs	</a:t>
            </a:r>
            <a:r>
              <a:rPr lang="en-US" sz="2400" b="1" dirty="0" smtClean="0">
                <a:solidFill>
                  <a:srgbClr val="FFFFFF"/>
                </a:solidFill>
              </a:rPr>
              <a:t>passive </a:t>
            </a:r>
            <a:r>
              <a:rPr lang="en-US" sz="2400" b="1" dirty="0">
                <a:solidFill>
                  <a:srgbClr val="FFFFFF"/>
                </a:solidFill>
              </a:rPr>
              <a:t>reception	</a:t>
            </a:r>
          </a:p>
          <a:p>
            <a:pPr marL="0" lvl="0" indent="0" rtl="0">
              <a:lnSpc>
                <a:spcPct val="115000"/>
              </a:lnSpc>
              <a:spcBef>
                <a:spcPts val="0"/>
              </a:spcBef>
              <a:buClr>
                <a:schemeClr val="dk2"/>
              </a:buClr>
              <a:buSzPct val="45833"/>
              <a:buFont typeface="Arial"/>
              <a:buNone/>
            </a:pPr>
            <a:r>
              <a:rPr lang="en-US" sz="2400" b="1" dirty="0">
                <a:solidFill>
                  <a:srgbClr val="FFFFFF"/>
                </a:solidFill>
              </a:rPr>
              <a:t>         	  student activity    vs	</a:t>
            </a:r>
            <a:r>
              <a:rPr lang="en-US" sz="2400" b="1" dirty="0" smtClean="0">
                <a:solidFill>
                  <a:srgbClr val="FFFFFF"/>
                </a:solidFill>
              </a:rPr>
              <a:t>teacher </a:t>
            </a:r>
            <a:r>
              <a:rPr lang="en-US" sz="2400" b="1" dirty="0">
                <a:solidFill>
                  <a:srgbClr val="FFFFFF"/>
                </a:solidFill>
              </a:rPr>
              <a:t>demonstration</a:t>
            </a:r>
          </a:p>
          <a:p>
            <a:pPr marL="0" lvl="0" indent="0" rtl="0">
              <a:lnSpc>
                <a:spcPct val="115000"/>
              </a:lnSpc>
              <a:spcBef>
                <a:spcPts val="0"/>
              </a:spcBef>
              <a:buClr>
                <a:schemeClr val="dk2"/>
              </a:buClr>
              <a:buSzPct val="45833"/>
              <a:buFont typeface="Arial"/>
              <a:buNone/>
            </a:pPr>
            <a:r>
              <a:rPr lang="en-US" sz="2400" b="1" dirty="0">
                <a:solidFill>
                  <a:srgbClr val="FFFFFF"/>
                </a:solidFill>
              </a:rPr>
              <a:t> </a:t>
            </a:r>
            <a:r>
              <a:rPr lang="en-US" sz="2400" b="1" dirty="0" smtClean="0">
                <a:solidFill>
                  <a:srgbClr val="FFFFFF"/>
                </a:solidFill>
              </a:rPr>
              <a:t>     student </a:t>
            </a:r>
            <a:r>
              <a:rPr lang="en-US" sz="2400" b="1" dirty="0">
                <a:solidFill>
                  <a:srgbClr val="FFFFFF"/>
                </a:solidFill>
              </a:rPr>
              <a:t>articulation	vs    	teacher presentation</a:t>
            </a:r>
          </a:p>
          <a:p>
            <a:pPr marL="0" lvl="0" indent="0" rtl="0">
              <a:lnSpc>
                <a:spcPct val="115000"/>
              </a:lnSpc>
              <a:spcBef>
                <a:spcPts val="0"/>
              </a:spcBef>
              <a:buClr>
                <a:schemeClr val="dk2"/>
              </a:buClr>
              <a:buSzPct val="45833"/>
              <a:buFont typeface="Arial"/>
              <a:buNone/>
            </a:pPr>
            <a:r>
              <a:rPr lang="en-US" sz="2400" b="1" dirty="0">
                <a:solidFill>
                  <a:srgbClr val="FFFFFF"/>
                </a:solidFill>
              </a:rPr>
              <a:t>    </a:t>
            </a:r>
            <a:r>
              <a:rPr lang="en-US" sz="2400" b="1" dirty="0" smtClean="0">
                <a:solidFill>
                  <a:srgbClr val="FFFFFF"/>
                </a:solidFill>
              </a:rPr>
              <a:t>evidence based labs</a:t>
            </a:r>
            <a:r>
              <a:rPr lang="en-US" sz="2400" b="1" dirty="0">
                <a:solidFill>
                  <a:srgbClr val="FFFFFF"/>
                </a:solidFill>
              </a:rPr>
              <a:t>	vs	</a:t>
            </a:r>
            <a:r>
              <a:rPr lang="en-US" sz="2400" b="1" dirty="0" smtClean="0">
                <a:solidFill>
                  <a:srgbClr val="FFFFFF"/>
                </a:solidFill>
              </a:rPr>
              <a:t>textbook information</a:t>
            </a:r>
            <a:endParaRPr lang="en-US" sz="2400" b="1" dirty="0">
              <a:solidFill>
                <a:srgbClr val="FFFFFF"/>
              </a:solidFill>
            </a:endParaRPr>
          </a:p>
          <a:p>
            <a:pPr marL="914400" lvl="0" indent="0" rtl="0">
              <a:lnSpc>
                <a:spcPct val="115000"/>
              </a:lnSpc>
              <a:spcBef>
                <a:spcPts val="0"/>
              </a:spcBef>
              <a:buClr>
                <a:schemeClr val="dk2"/>
              </a:buClr>
              <a:buSzPct val="45833"/>
              <a:buFont typeface="Arial"/>
              <a:buNone/>
            </a:pPr>
            <a:r>
              <a:rPr lang="en-US" sz="2400" b="1" dirty="0">
                <a:solidFill>
                  <a:srgbClr val="FFFFFF"/>
                </a:solidFill>
              </a:rPr>
              <a:t>    </a:t>
            </a:r>
            <a:r>
              <a:rPr lang="en-US" sz="2400" b="1" dirty="0" smtClean="0">
                <a:solidFill>
                  <a:srgbClr val="FFFFFF"/>
                </a:solidFill>
              </a:rPr>
              <a:t>      conceptual</a:t>
            </a:r>
            <a:r>
              <a:rPr lang="en-US" sz="2400" b="1" dirty="0">
                <a:solidFill>
                  <a:srgbClr val="FFFFFF"/>
                </a:solidFill>
              </a:rPr>
              <a:t>	vs	</a:t>
            </a:r>
            <a:r>
              <a:rPr lang="en-US" sz="2400" b="1" dirty="0" smtClean="0">
                <a:solidFill>
                  <a:srgbClr val="FFFFFF"/>
                </a:solidFill>
              </a:rPr>
              <a:t>mathematical</a:t>
            </a:r>
            <a:endParaRPr lang="en-US" sz="2400" b="1" dirty="0">
              <a:solidFill>
                <a:srgbClr val="FFFFFF"/>
              </a:solidFill>
            </a:endParaRPr>
          </a:p>
          <a:p>
            <a:pPr marL="0" lvl="0" indent="0" rtl="0">
              <a:lnSpc>
                <a:spcPct val="115000"/>
              </a:lnSpc>
              <a:spcBef>
                <a:spcPts val="0"/>
              </a:spcBef>
              <a:buClr>
                <a:schemeClr val="dk2"/>
              </a:buClr>
              <a:buFont typeface="Arial"/>
              <a:buNone/>
            </a:pPr>
            <a:endParaRPr sz="2400" b="1" dirty="0">
              <a:solidFill>
                <a:srgbClr val="FFFFFF"/>
              </a:solidFill>
            </a:endParaRPr>
          </a:p>
          <a:p>
            <a:pPr>
              <a:spcBef>
                <a:spcPts val="0"/>
              </a:spcBef>
              <a:buNone/>
            </a:pPr>
            <a:endParaRPr dirty="0"/>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0" i="0" u="none" strike="noStrike" cap="none" baseline="0">
                <a:solidFill>
                  <a:schemeClr val="lt1"/>
                </a:solidFill>
                <a:latin typeface="Arial"/>
                <a:ea typeface="Arial"/>
                <a:cs typeface="Arial"/>
                <a:sym typeface="Arial"/>
                <a:rtl val="0"/>
              </a:rPr>
              <a:t>Models vs Problems</a:t>
            </a:r>
          </a:p>
        </p:txBody>
      </p:sp>
      <p:sp>
        <p:nvSpPr>
          <p:cNvPr id="212" name="Shape 212"/>
          <p:cNvSpPr txBox="1">
            <a:spLocks noGrp="1"/>
          </p:cNvSpPr>
          <p:nvPr>
            <p:ph type="body" idx="1"/>
          </p:nvPr>
        </p:nvSpPr>
        <p:spPr>
          <a:xfrm>
            <a:off x="304800" y="1371600"/>
            <a:ext cx="7581599" cy="43194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tl val="0"/>
              </a:rPr>
              <a:t>The problem with problem-solving</a:t>
            </a:r>
          </a:p>
          <a:p>
            <a:pPr marL="742950" marR="0" lvl="1" indent="-285750" algn="l" rtl="0">
              <a:lnSpc>
                <a:spcPct val="100000"/>
              </a:lnSpc>
              <a:spcBef>
                <a:spcPts val="400"/>
              </a:spcBef>
              <a:spcAft>
                <a:spcPts val="0"/>
              </a:spcAft>
              <a:buClr>
                <a:schemeClr val="lt1"/>
              </a:buClr>
              <a:buSzPct val="100000"/>
              <a:buFont typeface="Arial"/>
              <a:buChar char="–"/>
            </a:pPr>
            <a:r>
              <a:rPr lang="en-US" sz="2000" b="0" i="0" u="none" strike="noStrike" cap="none" baseline="0" dirty="0">
                <a:solidFill>
                  <a:schemeClr val="lt1"/>
                </a:solidFill>
                <a:latin typeface="Arial"/>
                <a:ea typeface="Arial"/>
                <a:cs typeface="Arial"/>
                <a:sym typeface="Arial"/>
                <a:rtl val="0"/>
              </a:rPr>
              <a:t>Students come to see problems and their answers as the units of knowledge.</a:t>
            </a:r>
          </a:p>
          <a:p>
            <a:pPr marL="742950" marR="0" lvl="1" indent="-285750" algn="l" rtl="0">
              <a:lnSpc>
                <a:spcPct val="100000"/>
              </a:lnSpc>
              <a:spcBef>
                <a:spcPts val="400"/>
              </a:spcBef>
              <a:spcAft>
                <a:spcPts val="0"/>
              </a:spcAft>
              <a:buClr>
                <a:schemeClr val="lt1"/>
              </a:buClr>
              <a:buSzPct val="100000"/>
              <a:buFont typeface="Arial"/>
              <a:buChar char="–"/>
            </a:pPr>
            <a:r>
              <a:rPr lang="en-US" sz="2000" b="0" i="0" u="none" strike="noStrike" cap="none" baseline="0" dirty="0">
                <a:solidFill>
                  <a:schemeClr val="lt1"/>
                </a:solidFill>
                <a:latin typeface="Arial"/>
                <a:ea typeface="Arial"/>
                <a:cs typeface="Arial"/>
                <a:sym typeface="Arial"/>
                <a:rtl val="0"/>
              </a:rPr>
              <a:t>Students fail to see common elements in novel problems.</a:t>
            </a:r>
          </a:p>
          <a:p>
            <a:pPr marL="1143000" marR="0" lvl="2" indent="-228600" algn="l" rtl="0">
              <a:lnSpc>
                <a:spcPct val="100000"/>
              </a:lnSpc>
              <a:spcBef>
                <a:spcPts val="400"/>
              </a:spcBef>
              <a:spcAft>
                <a:spcPts val="0"/>
              </a:spcAft>
              <a:buClr>
                <a:schemeClr val="lt1"/>
              </a:buClr>
              <a:buFont typeface="Quattrocento"/>
              <a:buNone/>
            </a:pPr>
            <a:endParaRPr sz="2400" dirty="0">
              <a:solidFill>
                <a:schemeClr val="lt1"/>
              </a:solidFill>
            </a:endParaRPr>
          </a:p>
          <a:p>
            <a:pPr marL="1143000" marR="0" lvl="2" indent="-228600" algn="l" rtl="0">
              <a:lnSpc>
                <a:spcPct val="100000"/>
              </a:lnSpc>
              <a:spcBef>
                <a:spcPts val="400"/>
              </a:spcBef>
              <a:spcAft>
                <a:spcPts val="0"/>
              </a:spcAft>
              <a:buClr>
                <a:schemeClr val="lt1"/>
              </a:buClr>
              <a:buSzPct val="25000"/>
              <a:buFont typeface="Quattrocento"/>
              <a:buNone/>
            </a:pPr>
            <a:r>
              <a:rPr lang="en-US" sz="3000" b="0" i="0" u="none" strike="noStrike" cap="none" baseline="0" dirty="0">
                <a:solidFill>
                  <a:schemeClr val="lt1"/>
                </a:solidFill>
                <a:latin typeface="Arial"/>
                <a:ea typeface="Arial"/>
                <a:cs typeface="Arial"/>
                <a:sym typeface="Arial"/>
                <a:rtl val="0"/>
              </a:rPr>
              <a:t>“But we never did a problem like this!”</a:t>
            </a:r>
          </a:p>
          <a:p>
            <a:pPr marL="1143000" marR="0" lvl="2" indent="-228600" algn="l" rtl="0">
              <a:lnSpc>
                <a:spcPct val="100000"/>
              </a:lnSpc>
              <a:spcBef>
                <a:spcPts val="400"/>
              </a:spcBef>
              <a:spcAft>
                <a:spcPts val="0"/>
              </a:spcAft>
              <a:buClr>
                <a:schemeClr val="lt1"/>
              </a:buClr>
              <a:buFont typeface="Quattrocento"/>
              <a:buNone/>
            </a:pPr>
            <a:endParaRPr sz="2400" dirty="0">
              <a:solidFill>
                <a:schemeClr val="lt1"/>
              </a:solidFill>
            </a:endParaRPr>
          </a:p>
          <a:p>
            <a:pPr marL="342900" marR="0" lvl="0" indent="-342900" algn="l" rtl="0">
              <a:lnSpc>
                <a:spcPct val="100000"/>
              </a:lnSpc>
              <a:spcBef>
                <a:spcPts val="64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tl val="0"/>
              </a:rPr>
              <a:t>Models as basic units of knowledge</a:t>
            </a:r>
          </a:p>
          <a:p>
            <a:pPr marL="742950" marR="0" lvl="1" indent="-285750" algn="l" rtl="0">
              <a:lnSpc>
                <a:spcPct val="100000"/>
              </a:lnSpc>
              <a:spcBef>
                <a:spcPts val="400"/>
              </a:spcBef>
              <a:spcAft>
                <a:spcPts val="0"/>
              </a:spcAft>
              <a:buClr>
                <a:schemeClr val="lt1"/>
              </a:buClr>
              <a:buSzPct val="100000"/>
              <a:buFont typeface="Arial"/>
              <a:buChar char="–"/>
            </a:pPr>
            <a:r>
              <a:rPr lang="en-US" sz="2000" b="0" i="0" u="none" strike="noStrike" cap="none" baseline="0" dirty="0">
                <a:solidFill>
                  <a:schemeClr val="lt1"/>
                </a:solidFill>
                <a:latin typeface="Arial"/>
                <a:ea typeface="Arial"/>
                <a:cs typeface="Arial"/>
                <a:sym typeface="Arial"/>
                <a:rtl val="0"/>
              </a:rPr>
              <a:t>A few basic models are used again and again with only minor modifications.</a:t>
            </a:r>
          </a:p>
          <a:p>
            <a:pPr marL="742950" marR="0" lvl="1" indent="-285750" algn="l" rtl="0">
              <a:lnSpc>
                <a:spcPct val="100000"/>
              </a:lnSpc>
              <a:spcBef>
                <a:spcPts val="400"/>
              </a:spcBef>
              <a:spcAft>
                <a:spcPts val="0"/>
              </a:spcAft>
              <a:buClr>
                <a:schemeClr val="lt1"/>
              </a:buClr>
              <a:buSzPct val="100000"/>
              <a:buFont typeface="Arial"/>
              <a:buChar char="–"/>
            </a:pPr>
            <a:r>
              <a:rPr lang="en-US" sz="2000" b="0" i="0" u="none" strike="noStrike" cap="none" baseline="0" dirty="0">
                <a:solidFill>
                  <a:schemeClr val="lt1"/>
                </a:solidFill>
                <a:latin typeface="Arial"/>
                <a:ea typeface="Arial"/>
                <a:cs typeface="Arial"/>
                <a:sym typeface="Arial"/>
                <a:rtl val="0"/>
              </a:rPr>
              <a:t>Students identify or create a model and make inferences from the model to produce a solution.</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152400"/>
            <a:ext cx="8534399" cy="99059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hlink"/>
              </a:buClr>
              <a:buSzPct val="25000"/>
              <a:buFont typeface="Arial"/>
              <a:buNone/>
            </a:pPr>
            <a:r>
              <a:rPr lang="en-US" sz="4000" b="0" i="0" u="sng" strike="noStrike" cap="none" baseline="0">
                <a:solidFill>
                  <a:schemeClr val="hlink"/>
                </a:solidFill>
                <a:latin typeface="Arial"/>
                <a:ea typeface="Arial"/>
                <a:cs typeface="Arial"/>
                <a:sym typeface="Arial"/>
                <a:hlinkClick r:id="rId3"/>
                <a:rtl val="0"/>
              </a:rPr>
              <a:t>What Do We Mean by Model?</a:t>
            </a:r>
          </a:p>
        </p:txBody>
      </p:sp>
      <p:sp>
        <p:nvSpPr>
          <p:cNvPr id="218" name="Shape 218"/>
          <p:cNvSpPr txBox="1">
            <a:spLocks noGrp="1"/>
          </p:cNvSpPr>
          <p:nvPr>
            <p:ph type="body" idx="1"/>
          </p:nvPr>
        </p:nvSpPr>
        <p:spPr>
          <a:xfrm>
            <a:off x="762000" y="4572000"/>
            <a:ext cx="7086600" cy="10667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lt1"/>
              </a:buClr>
              <a:buSzPct val="100000"/>
              <a:buFont typeface="Arial"/>
              <a:buChar char="•"/>
            </a:pPr>
            <a:r>
              <a:rPr lang="en-US" sz="2700" b="0" i="0" u="none" strike="noStrike" cap="none" baseline="0">
                <a:solidFill>
                  <a:schemeClr val="lt1"/>
                </a:solidFill>
                <a:latin typeface="Arial"/>
                <a:ea typeface="Arial"/>
                <a:cs typeface="Arial"/>
                <a:sym typeface="Arial"/>
                <a:rtl val="0"/>
              </a:rPr>
              <a:t>with explicit statements of the relationships between these representations</a:t>
            </a:r>
          </a:p>
        </p:txBody>
      </p:sp>
      <p:pic>
        <p:nvPicPr>
          <p:cNvPr id="219" name="Shape 219"/>
          <p:cNvPicPr preferRelativeResize="0"/>
          <p:nvPr/>
        </p:nvPicPr>
        <p:blipFill>
          <a:blip r:embed="rId4">
            <a:alphaModFix/>
          </a:blip>
          <a:stretch>
            <a:fillRect/>
          </a:stretch>
        </p:blipFill>
        <p:spPr>
          <a:xfrm>
            <a:off x="1395600" y="1605700"/>
            <a:ext cx="6257750" cy="27403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ctrTitle"/>
          </p:nvPr>
        </p:nvSpPr>
        <p:spPr>
          <a:xfrm>
            <a:off x="857675" y="291300"/>
            <a:ext cx="7772400" cy="1470000"/>
          </a:xfrm>
          <a:prstGeom prst="rect">
            <a:avLst/>
          </a:prstGeom>
        </p:spPr>
        <p:txBody>
          <a:bodyPr lIns="91425" tIns="91425" rIns="91425" bIns="91425" anchor="ctr" anchorCtr="0">
            <a:noAutofit/>
          </a:bodyPr>
          <a:lstStyle/>
          <a:p>
            <a:pPr>
              <a:spcBef>
                <a:spcPts val="0"/>
              </a:spcBef>
              <a:buNone/>
            </a:pPr>
            <a:r>
              <a:rPr lang="en-US" sz="4800" b="1" u="sng">
                <a:solidFill>
                  <a:schemeClr val="lt1"/>
                </a:solidFill>
              </a:rPr>
              <a:t>WHY ARE WE HERE?</a:t>
            </a:r>
          </a:p>
        </p:txBody>
      </p:sp>
      <p:sp>
        <p:nvSpPr>
          <p:cNvPr id="87" name="Shape 87"/>
          <p:cNvSpPr txBox="1">
            <a:spLocks noGrp="1"/>
          </p:cNvSpPr>
          <p:nvPr>
            <p:ph type="subTitle" idx="1"/>
          </p:nvPr>
        </p:nvSpPr>
        <p:spPr>
          <a:xfrm>
            <a:off x="1457550" y="1761300"/>
            <a:ext cx="6400799" cy="1752600"/>
          </a:xfrm>
          <a:prstGeom prst="rect">
            <a:avLst/>
          </a:prstGeom>
        </p:spPr>
        <p:txBody>
          <a:bodyPr lIns="91425" tIns="91425" rIns="91425" bIns="91425" anchor="t" anchorCtr="0">
            <a:noAutofit/>
          </a:bodyPr>
          <a:lstStyle/>
          <a:p>
            <a:pPr lvl="0" rtl="0">
              <a:spcBef>
                <a:spcPts val="0"/>
              </a:spcBef>
              <a:buNone/>
            </a:pPr>
            <a:r>
              <a:rPr lang="en-US" sz="3600">
                <a:solidFill>
                  <a:schemeClr val="lt1"/>
                </a:solidFill>
              </a:rPr>
              <a:t>Philosophical Approach</a:t>
            </a:r>
          </a:p>
          <a:p>
            <a:pPr>
              <a:spcBef>
                <a:spcPts val="0"/>
              </a:spcBef>
              <a:buNone/>
            </a:pPr>
            <a:r>
              <a:rPr lang="en-US" sz="3600">
                <a:solidFill>
                  <a:schemeClr val="lt1"/>
                </a:solidFill>
              </a:rPr>
              <a:t>Pragmatic Approach </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0" i="0" u="none" strike="noStrike" cap="none" baseline="0">
                <a:solidFill>
                  <a:schemeClr val="lt1"/>
                </a:solidFill>
                <a:latin typeface="Arial"/>
                <a:ea typeface="Arial"/>
                <a:cs typeface="Arial"/>
                <a:sym typeface="Arial"/>
              </a:rPr>
              <a:t>Models vs Problems</a:t>
            </a:r>
          </a:p>
        </p:txBody>
      </p:sp>
      <p:pic>
        <p:nvPicPr>
          <p:cNvPr id="225" name="Shape 225"/>
          <p:cNvPicPr preferRelativeResize="0"/>
          <p:nvPr/>
        </p:nvPicPr>
        <p:blipFill>
          <a:blip r:embed="rId3">
            <a:alphaModFix/>
          </a:blip>
          <a:stretch>
            <a:fillRect/>
          </a:stretch>
        </p:blipFill>
        <p:spPr>
          <a:xfrm>
            <a:off x="206250" y="1600200"/>
            <a:ext cx="8783049" cy="51202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tl val="0"/>
              </a:rPr>
              <a:t>Parent-Student-Teacher Communication</a:t>
            </a:r>
          </a:p>
        </p:txBody>
      </p:sp>
      <p:sp>
        <p:nvSpPr>
          <p:cNvPr id="231" name="Shape 23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30200" algn="l" rtl="0">
              <a:lnSpc>
                <a:spcPct val="100000"/>
              </a:lnSpc>
              <a:spcBef>
                <a:spcPts val="0"/>
              </a:spcBef>
              <a:spcAft>
                <a:spcPts val="0"/>
              </a:spcAft>
              <a:buClr>
                <a:schemeClr val="lt1"/>
              </a:buClr>
              <a:buSzPct val="100000"/>
              <a:buFont typeface="Arial"/>
              <a:buChar char="●"/>
            </a:pPr>
            <a:r>
              <a:rPr lang="en-US" sz="3000" dirty="0">
                <a:solidFill>
                  <a:schemeClr val="lt1"/>
                </a:solidFill>
              </a:rPr>
              <a:t>Six </a:t>
            </a:r>
            <a:r>
              <a:rPr lang="en-US" sz="3000" b="0" i="0" u="none" strike="noStrike" cap="none" baseline="0" dirty="0">
                <a:solidFill>
                  <a:schemeClr val="lt1"/>
                </a:solidFill>
                <a:rtl val="0"/>
              </a:rPr>
              <a:t>Parent Forums Hosted:</a:t>
            </a:r>
            <a:r>
              <a:rPr lang="en-US" sz="3000" dirty="0">
                <a:solidFill>
                  <a:schemeClr val="lt1"/>
                </a:solidFill>
                <a:rtl val="0"/>
              </a:rPr>
              <a:t> Spring 2014</a:t>
            </a:r>
          </a:p>
          <a:p>
            <a:pPr marL="342900" marR="0" lvl="0" indent="-330200" algn="l" rtl="0">
              <a:lnSpc>
                <a:spcPct val="100000"/>
              </a:lnSpc>
              <a:spcBef>
                <a:spcPts val="0"/>
              </a:spcBef>
              <a:spcAft>
                <a:spcPts val="0"/>
              </a:spcAft>
              <a:buClr>
                <a:schemeClr val="lt1"/>
              </a:buClr>
              <a:buSzPct val="100000"/>
              <a:buFont typeface="Arial"/>
              <a:buChar char="●"/>
            </a:pPr>
            <a:r>
              <a:rPr lang="en-US" sz="3000" dirty="0">
                <a:solidFill>
                  <a:srgbClr val="FFFFFF"/>
                </a:solidFill>
                <a:rtl val="0"/>
              </a:rPr>
              <a:t>UMS </a:t>
            </a:r>
            <a:r>
              <a:rPr lang="en-US" sz="3000" b="0" i="0" u="none" strike="noStrike" cap="none" baseline="0" dirty="0">
                <a:solidFill>
                  <a:srgbClr val="FFFFFF"/>
                </a:solidFill>
                <a:rtl val="0"/>
              </a:rPr>
              <a:t>PTA Sponsored Modeling Workshop </a:t>
            </a:r>
          </a:p>
          <a:p>
            <a:pPr marL="457200" marR="0" lvl="0" indent="0" algn="ctr" rtl="0">
              <a:lnSpc>
                <a:spcPct val="100000"/>
              </a:lnSpc>
              <a:spcBef>
                <a:spcPts val="560"/>
              </a:spcBef>
              <a:spcAft>
                <a:spcPts val="0"/>
              </a:spcAft>
              <a:buNone/>
            </a:pPr>
            <a:r>
              <a:rPr lang="en-US" sz="3600" b="1" i="0" u="sng" strike="noStrike" cap="none" dirty="0">
                <a:solidFill>
                  <a:schemeClr val="bg1"/>
                </a:solidFill>
                <a:rtl val="0"/>
              </a:rPr>
              <a:t>February </a:t>
            </a:r>
            <a:r>
              <a:rPr lang="en-US" sz="3600" b="1" u="sng" dirty="0">
                <a:solidFill>
                  <a:schemeClr val="bg1"/>
                </a:solidFill>
                <a:rtl val="0"/>
              </a:rPr>
              <a:t>19th</a:t>
            </a:r>
            <a:r>
              <a:rPr lang="en-US" sz="3600" b="1" i="0" u="sng" strike="noStrike" cap="none" dirty="0">
                <a:solidFill>
                  <a:schemeClr val="bg1"/>
                </a:solidFill>
                <a:rtl val="0"/>
              </a:rPr>
              <a:t> , 2015 </a:t>
            </a:r>
          </a:p>
          <a:p>
            <a:pPr marL="457200" marR="0" indent="0" algn="ctr" rtl="0">
              <a:lnSpc>
                <a:spcPct val="150000"/>
              </a:lnSpc>
              <a:spcBef>
                <a:spcPts val="560"/>
              </a:spcBef>
              <a:spcAft>
                <a:spcPts val="0"/>
              </a:spcAft>
              <a:buNone/>
            </a:pPr>
            <a:r>
              <a:rPr lang="en-US" sz="3600" b="1" u="sng" dirty="0">
                <a:solidFill>
                  <a:schemeClr val="bg1"/>
                </a:solidFill>
                <a:rtl val="0"/>
              </a:rPr>
              <a:t>6:30-8:00PM in UMS Media Center</a:t>
            </a:r>
          </a:p>
          <a:p>
            <a:pPr marL="457200" lvl="0" indent="-419100" rtl="0">
              <a:lnSpc>
                <a:spcPct val="150000"/>
              </a:lnSpc>
              <a:spcBef>
                <a:spcPts val="0"/>
              </a:spcBef>
              <a:buClr>
                <a:schemeClr val="lt1"/>
              </a:buClr>
              <a:buSzPct val="100000"/>
              <a:buFont typeface="Arial"/>
              <a:buChar char="●"/>
            </a:pPr>
            <a:r>
              <a:rPr lang="en-US" sz="3000" dirty="0">
                <a:solidFill>
                  <a:schemeClr val="lt1"/>
                </a:solidFill>
                <a:rtl val="0"/>
              </a:rPr>
              <a:t>Student Advisory Group - 8th Gr. Transition</a:t>
            </a:r>
          </a:p>
          <a:p>
            <a:pPr marL="457200" lvl="0" indent="-419100" rtl="0">
              <a:spcBef>
                <a:spcPts val="0"/>
              </a:spcBef>
              <a:buClr>
                <a:schemeClr val="lt1"/>
              </a:buClr>
              <a:buSzPct val="100000"/>
              <a:buFont typeface="Arial"/>
              <a:buChar char="●"/>
            </a:pPr>
            <a:r>
              <a:rPr lang="en-US" sz="3000" dirty="0">
                <a:solidFill>
                  <a:schemeClr val="lt1"/>
                </a:solidFill>
                <a:rtl val="0"/>
              </a:rPr>
              <a:t>Student STEM Board</a:t>
            </a:r>
          </a:p>
          <a:p>
            <a:pPr marL="457200" lvl="0" indent="-419100" rtl="0">
              <a:spcBef>
                <a:spcPts val="0"/>
              </a:spcBef>
              <a:buClr>
                <a:schemeClr val="lt1"/>
              </a:buClr>
              <a:buSzPct val="100000"/>
              <a:buFont typeface="Arial"/>
              <a:buChar char="●"/>
            </a:pPr>
            <a:r>
              <a:rPr lang="en-US" sz="3000" dirty="0">
                <a:solidFill>
                  <a:schemeClr val="lt1"/>
                </a:solidFill>
                <a:rtl val="0"/>
              </a:rPr>
              <a:t>24/7 Access to Genesis Gradebooks</a:t>
            </a:r>
          </a:p>
          <a:p>
            <a:pPr marL="457200" lvl="0" indent="-419100" rtl="0">
              <a:spcBef>
                <a:spcPts val="0"/>
              </a:spcBef>
              <a:buClr>
                <a:schemeClr val="lt1"/>
              </a:buClr>
              <a:buSzPct val="100000"/>
              <a:buFont typeface="Arial"/>
              <a:buChar char="●"/>
            </a:pPr>
            <a:r>
              <a:rPr lang="en-US" sz="3000" dirty="0">
                <a:solidFill>
                  <a:schemeClr val="lt1"/>
                </a:solidFill>
                <a:rtl val="0"/>
              </a:rPr>
              <a:t>Digital Resources &amp; email blasts</a:t>
            </a:r>
          </a:p>
          <a:p>
            <a:pPr marL="457200" marR="0" lvl="0" indent="0" algn="l" rtl="0">
              <a:lnSpc>
                <a:spcPct val="100000"/>
              </a:lnSpc>
              <a:spcBef>
                <a:spcPts val="560"/>
              </a:spcBef>
              <a:spcAft>
                <a:spcPts val="0"/>
              </a:spcAft>
              <a:buNone/>
            </a:pPr>
            <a:endParaRPr sz="2800" dirty="0">
              <a:solidFill>
                <a:srgbClr val="FF0000"/>
              </a:solidFill>
            </a:endParaRPr>
          </a:p>
          <a:p>
            <a:pPr marL="457200" marR="0" lvl="0" indent="0" algn="l" rtl="0">
              <a:lnSpc>
                <a:spcPct val="100000"/>
              </a:lnSpc>
              <a:spcBef>
                <a:spcPts val="560"/>
              </a:spcBef>
              <a:spcAft>
                <a:spcPts val="0"/>
              </a:spcAft>
              <a:buNone/>
            </a:pPr>
            <a:endParaRPr dirty="0"/>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tl val="0"/>
              </a:rPr>
              <a:t>Shared Resources</a:t>
            </a:r>
          </a:p>
        </p:txBody>
      </p:sp>
      <p:sp>
        <p:nvSpPr>
          <p:cNvPr id="237" name="Shape 23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E7ECF5"/>
              </a:buClr>
              <a:buSzPct val="100000"/>
              <a:buFont typeface="Arial"/>
              <a:buChar char="•"/>
            </a:pPr>
            <a:r>
              <a:rPr lang="en-US" sz="2800" b="0" i="0" u="sng" strike="noStrike" cap="none" baseline="0">
                <a:solidFill>
                  <a:schemeClr val="hlink"/>
                </a:solidFill>
                <a:latin typeface="Arial"/>
                <a:ea typeface="Arial"/>
                <a:cs typeface="Arial"/>
                <a:sym typeface="Arial"/>
                <a:hlinkClick r:id="rId3"/>
                <a:rtl val="0"/>
              </a:rPr>
              <a:t>Science Department Website</a:t>
            </a:r>
          </a:p>
          <a:p>
            <a:pPr marL="342900" marR="0" lvl="0" indent="-34290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tl val="0"/>
              </a:rPr>
              <a:t>After School Assistance</a:t>
            </a:r>
          </a:p>
          <a:p>
            <a:pPr marL="742950" marR="0" lvl="1" indent="-285750" algn="l" rtl="0">
              <a:lnSpc>
                <a:spcPct val="100000"/>
              </a:lnSpc>
              <a:spcBef>
                <a:spcPts val="48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tl val="0"/>
              </a:rPr>
              <a:t>Tuesday, Wednesday and Thursday</a:t>
            </a:r>
          </a:p>
          <a:p>
            <a:pPr marL="342900" marR="0" lvl="0" indent="-34290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tl val="0"/>
              </a:rPr>
              <a:t>Study Hall</a:t>
            </a:r>
          </a:p>
          <a:p>
            <a:pPr marL="742950" marR="0" lvl="1" indent="-285750" algn="l" rtl="0">
              <a:lnSpc>
                <a:spcPct val="100000"/>
              </a:lnSpc>
              <a:spcBef>
                <a:spcPts val="48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tl val="0"/>
              </a:rPr>
              <a:t>Small Group Sessions</a:t>
            </a:r>
          </a:p>
          <a:p>
            <a:pPr marL="342900" marR="0" lvl="0" indent="-342900" algn="l" rtl="0">
              <a:lnSpc>
                <a:spcPct val="100000"/>
              </a:lnSpc>
              <a:spcBef>
                <a:spcPts val="560"/>
              </a:spcBef>
              <a:spcAft>
                <a:spcPts val="0"/>
              </a:spcAft>
              <a:buClr>
                <a:schemeClr val="lt1"/>
              </a:buClr>
              <a:buSzPct val="100000"/>
              <a:buFont typeface="Arial"/>
              <a:buChar char="•"/>
            </a:pPr>
            <a:r>
              <a:rPr lang="en-US" sz="2800">
                <a:solidFill>
                  <a:schemeClr val="lt1"/>
                </a:solidFill>
              </a:rPr>
              <a:t>S.O.A.R.</a:t>
            </a:r>
            <a:r>
              <a:rPr lang="en-US" sz="2800" b="0" i="0" u="none" strike="noStrike" cap="none" baseline="0">
                <a:solidFill>
                  <a:schemeClr val="lt1"/>
                </a:solidFill>
                <a:latin typeface="Arial"/>
                <a:ea typeface="Arial"/>
                <a:cs typeface="Arial"/>
                <a:sym typeface="Arial"/>
                <a:rtl val="0"/>
              </a:rPr>
              <a:t> summer</a:t>
            </a:r>
            <a:r>
              <a:rPr lang="en-US" sz="2800">
                <a:solidFill>
                  <a:schemeClr val="lt1"/>
                </a:solidFill>
                <a:rtl val="0"/>
              </a:rPr>
              <a:t> preview courses </a:t>
            </a:r>
          </a:p>
          <a:p>
            <a:pPr marL="342900" marR="0" lvl="0" indent="-34290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tl val="0"/>
              </a:rPr>
              <a:t>MHS Guidance </a:t>
            </a: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a:solidFill>
                  <a:schemeClr val="lt1"/>
                </a:solidFill>
              </a:rPr>
              <a:t>Ongoing Professional </a:t>
            </a:r>
          </a:p>
          <a:p>
            <a:pPr marL="0" marR="0" lvl="0" indent="0" algn="ctr" rtl="0">
              <a:lnSpc>
                <a:spcPct val="100000"/>
              </a:lnSpc>
              <a:spcBef>
                <a:spcPts val="0"/>
              </a:spcBef>
              <a:spcAft>
                <a:spcPts val="0"/>
              </a:spcAft>
              <a:buClr>
                <a:schemeClr val="lt1"/>
              </a:buClr>
              <a:buSzPct val="25000"/>
              <a:buFont typeface="Arial"/>
              <a:buNone/>
            </a:pPr>
            <a:r>
              <a:rPr lang="en-US" sz="4000">
                <a:solidFill>
                  <a:schemeClr val="lt1"/>
                </a:solidFill>
              </a:rPr>
              <a:t>Collaboration and Training</a:t>
            </a:r>
          </a:p>
        </p:txBody>
      </p:sp>
      <p:sp>
        <p:nvSpPr>
          <p:cNvPr id="243" name="Shape 243"/>
          <p:cNvSpPr txBox="1">
            <a:spLocks noGrp="1"/>
          </p:cNvSpPr>
          <p:nvPr>
            <p:ph type="body" idx="1"/>
          </p:nvPr>
        </p:nvSpPr>
        <p:spPr>
          <a:xfrm>
            <a:off x="685800" y="1600200"/>
            <a:ext cx="7162799" cy="4114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3200" b="0" i="1" u="sng" strike="noStrike" cap="none" baseline="0">
                <a:solidFill>
                  <a:schemeClr val="hlink"/>
                </a:solidFill>
                <a:latin typeface="Arial"/>
                <a:ea typeface="Arial"/>
                <a:cs typeface="Arial"/>
                <a:sym typeface="Arial"/>
                <a:hlinkClick r:id="rId3"/>
                <a:rtl val="0"/>
              </a:rPr>
              <a:t>How Students Learn in the Science Classroom.</a:t>
            </a:r>
          </a:p>
          <a:p>
            <a:pPr marL="342900" marR="0" lvl="0" indent="-342900" algn="l" rtl="0">
              <a:lnSpc>
                <a:spcPct val="100000"/>
              </a:lnSpc>
              <a:spcBef>
                <a:spcPts val="0"/>
              </a:spcBef>
              <a:spcAft>
                <a:spcPts val="0"/>
              </a:spcAft>
              <a:buClr>
                <a:schemeClr val="lt1"/>
              </a:buClr>
              <a:buSzPct val="100000"/>
              <a:buFont typeface="Arial"/>
              <a:buChar char="•"/>
            </a:pPr>
            <a:r>
              <a:rPr lang="en-US" sz="3200" b="0" i="1" u="sng" strike="noStrike" cap="none" baseline="0">
                <a:solidFill>
                  <a:schemeClr val="hlink"/>
                </a:solidFill>
                <a:latin typeface="Arial"/>
                <a:ea typeface="Arial"/>
                <a:cs typeface="Arial"/>
                <a:sym typeface="Arial"/>
                <a:hlinkClick r:id="rId4"/>
                <a:rtl val="0"/>
              </a:rPr>
              <a:t>Next Generation Science Standards</a:t>
            </a:r>
          </a:p>
          <a:p>
            <a:pPr marL="742950" marR="0" lvl="1" indent="-107950" algn="l" rtl="0">
              <a:lnSpc>
                <a:spcPct val="100000"/>
              </a:lnSpc>
              <a:spcBef>
                <a:spcPts val="0"/>
              </a:spcBef>
              <a:spcAft>
                <a:spcPts val="0"/>
              </a:spcAft>
              <a:buClr>
                <a:schemeClr val="lt1"/>
              </a:buClr>
              <a:buSzPct val="25000"/>
              <a:buFont typeface="Arial"/>
              <a:buNone/>
            </a:pPr>
            <a:r>
              <a:rPr lang="en-US" sz="2400" b="0" i="1" u="none" strike="noStrike" cap="none" baseline="0">
                <a:solidFill>
                  <a:schemeClr val="lt1"/>
                </a:solidFill>
                <a:latin typeface="Arial"/>
                <a:ea typeface="Arial"/>
                <a:cs typeface="Arial"/>
                <a:sym typeface="Arial"/>
                <a:rtl val="0"/>
              </a:rPr>
              <a:t>The vision represented in the Framework is new in that students must be engaged at the nexus of</a:t>
            </a:r>
            <a:r>
              <a:rPr lang="en-US" sz="2400">
                <a:rtl val="0"/>
              </a:rPr>
              <a:t> </a:t>
            </a:r>
            <a:r>
              <a:rPr lang="en-US" sz="2400" b="0" i="1" u="none" strike="noStrike" cap="none" baseline="0">
                <a:solidFill>
                  <a:schemeClr val="lt1"/>
                </a:solidFill>
                <a:latin typeface="Arial"/>
                <a:ea typeface="Arial"/>
                <a:cs typeface="Arial"/>
                <a:sym typeface="Arial"/>
                <a:rtl val="0"/>
              </a:rPr>
              <a:t>the three dimensions:</a:t>
            </a:r>
          </a:p>
          <a:p>
            <a:pPr marL="742950" marR="0" lvl="1" indent="-107950" algn="l" rtl="0">
              <a:lnSpc>
                <a:spcPct val="100000"/>
              </a:lnSpc>
              <a:spcBef>
                <a:spcPts val="0"/>
              </a:spcBef>
              <a:spcAft>
                <a:spcPts val="0"/>
              </a:spcAft>
              <a:buClr>
                <a:schemeClr val="lt1"/>
              </a:buClr>
              <a:buFont typeface="Arial"/>
              <a:buNone/>
            </a:pPr>
            <a:endParaRPr sz="2400" i="1">
              <a:solidFill>
                <a:schemeClr val="lt1"/>
              </a:solidFill>
            </a:endParaRPr>
          </a:p>
          <a:p>
            <a:pPr marL="742950" marR="0" lvl="1" indent="-107950" algn="l" rtl="0">
              <a:lnSpc>
                <a:spcPct val="100000"/>
              </a:lnSpc>
              <a:spcBef>
                <a:spcPts val="0"/>
              </a:spcBef>
              <a:spcAft>
                <a:spcPts val="0"/>
              </a:spcAft>
              <a:buClr>
                <a:schemeClr val="lt1"/>
              </a:buClr>
              <a:buSzPct val="25000"/>
              <a:buFont typeface="Arial"/>
              <a:buNone/>
            </a:pPr>
            <a:r>
              <a:rPr lang="en-US" sz="2400" b="0" i="1" u="none" strike="noStrike" cap="none" baseline="0">
                <a:solidFill>
                  <a:schemeClr val="lt1"/>
                </a:solidFill>
                <a:latin typeface="Arial"/>
                <a:ea typeface="Arial"/>
                <a:cs typeface="Arial"/>
                <a:sym typeface="Arial"/>
                <a:rtl val="0"/>
              </a:rPr>
              <a:t>1. Science and Engineering Practices,</a:t>
            </a:r>
          </a:p>
          <a:p>
            <a:pPr marL="742950" marR="0" lvl="1" indent="-107950" algn="l" rtl="0">
              <a:lnSpc>
                <a:spcPct val="100000"/>
              </a:lnSpc>
              <a:spcBef>
                <a:spcPts val="0"/>
              </a:spcBef>
              <a:spcAft>
                <a:spcPts val="0"/>
              </a:spcAft>
              <a:buClr>
                <a:schemeClr val="lt1"/>
              </a:buClr>
              <a:buSzPct val="25000"/>
              <a:buFont typeface="Arial"/>
              <a:buNone/>
            </a:pPr>
            <a:r>
              <a:rPr lang="en-US" sz="2400" b="0" i="1" u="none" strike="noStrike" cap="none" baseline="0">
                <a:solidFill>
                  <a:schemeClr val="lt1"/>
                </a:solidFill>
                <a:latin typeface="Arial"/>
                <a:ea typeface="Arial"/>
                <a:cs typeface="Arial"/>
                <a:sym typeface="Arial"/>
                <a:rtl val="0"/>
              </a:rPr>
              <a:t>2. Crosscutting Concepts, and</a:t>
            </a:r>
          </a:p>
          <a:p>
            <a:pPr marL="742950" marR="0" lvl="1" indent="-107950" algn="l" rtl="0">
              <a:lnSpc>
                <a:spcPct val="100000"/>
              </a:lnSpc>
              <a:spcBef>
                <a:spcPts val="0"/>
              </a:spcBef>
              <a:spcAft>
                <a:spcPts val="0"/>
              </a:spcAft>
              <a:buClr>
                <a:schemeClr val="lt1"/>
              </a:buClr>
              <a:buSzPct val="25000"/>
              <a:buFont typeface="Arial"/>
              <a:buNone/>
            </a:pPr>
            <a:r>
              <a:rPr lang="en-US" sz="2400" b="0" i="1" u="none" strike="noStrike" cap="none" baseline="0">
                <a:solidFill>
                  <a:schemeClr val="lt1"/>
                </a:solidFill>
                <a:latin typeface="Arial"/>
                <a:ea typeface="Arial"/>
                <a:cs typeface="Arial"/>
                <a:sym typeface="Arial"/>
                <a:rtl val="0"/>
              </a:rPr>
              <a:t>3. Disciplinary Core Ideas. </a:t>
            </a:r>
          </a:p>
          <a:p>
            <a:pPr marL="0" marR="0" lvl="0" indent="0" algn="l" rtl="0">
              <a:lnSpc>
                <a:spcPct val="100000"/>
              </a:lnSpc>
              <a:spcBef>
                <a:spcPts val="0"/>
              </a:spcBef>
              <a:spcAft>
                <a:spcPts val="0"/>
              </a:spcAft>
              <a:buNone/>
            </a:pPr>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685800" y="291812"/>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a:solidFill>
                  <a:schemeClr val="lt1"/>
                </a:solidFill>
              </a:rPr>
              <a:t>Ongoing Professional </a:t>
            </a:r>
          </a:p>
          <a:p>
            <a:pPr marL="0" marR="0" lvl="0" indent="0" algn="ctr" rtl="0">
              <a:lnSpc>
                <a:spcPct val="100000"/>
              </a:lnSpc>
              <a:spcBef>
                <a:spcPts val="0"/>
              </a:spcBef>
              <a:spcAft>
                <a:spcPts val="0"/>
              </a:spcAft>
              <a:buClr>
                <a:schemeClr val="lt1"/>
              </a:buClr>
              <a:buSzPct val="25000"/>
              <a:buFont typeface="Arial"/>
              <a:buNone/>
            </a:pPr>
            <a:r>
              <a:rPr lang="en-US" sz="4000">
                <a:solidFill>
                  <a:schemeClr val="lt1"/>
                </a:solidFill>
              </a:rPr>
              <a:t>Collaboration and Training</a:t>
            </a:r>
          </a:p>
        </p:txBody>
      </p:sp>
      <p:sp>
        <p:nvSpPr>
          <p:cNvPr id="249" name="Shape 249"/>
          <p:cNvSpPr txBox="1">
            <a:spLocks noGrp="1"/>
          </p:cNvSpPr>
          <p:nvPr>
            <p:ph type="body" idx="1"/>
          </p:nvPr>
        </p:nvSpPr>
        <p:spPr>
          <a:xfrm>
            <a:off x="685800" y="1600200"/>
            <a:ext cx="7162799" cy="4114800"/>
          </a:xfrm>
          <a:prstGeom prst="rect">
            <a:avLst/>
          </a:prstGeom>
          <a:noFill/>
          <a:ln>
            <a:noFill/>
          </a:ln>
        </p:spPr>
        <p:txBody>
          <a:bodyPr lIns="91425" tIns="45700" rIns="91425" bIns="45700" anchor="t" anchorCtr="0">
            <a:noAutofit/>
          </a:bodyPr>
          <a:lstStyle/>
          <a:p>
            <a:pPr marL="342900" marR="0" lvl="0" indent="-139700" algn="l" rtl="0">
              <a:lnSpc>
                <a:spcPct val="100000"/>
              </a:lnSpc>
              <a:spcBef>
                <a:spcPts val="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University/ College Partnerships</a:t>
            </a:r>
          </a:p>
          <a:p>
            <a:pPr marL="742950" marR="0" lvl="1" indent="-107950" algn="l" rtl="0">
              <a:lnSpc>
                <a:spcPct val="100000"/>
              </a:lnSpc>
              <a:spcBef>
                <a:spcPts val="0"/>
              </a:spcBef>
              <a:spcAft>
                <a:spcPts val="0"/>
              </a:spcAft>
              <a:buClr>
                <a:schemeClr val="lt1"/>
              </a:buClr>
              <a:buSzPct val="100000"/>
              <a:buFont typeface="Arial"/>
              <a:buChar char="–"/>
            </a:pPr>
            <a:r>
              <a:rPr lang="en-US" sz="2400" b="0" i="0" u="sng" strike="noStrike" cap="none" baseline="0">
                <a:solidFill>
                  <a:schemeClr val="hlink"/>
                </a:solidFill>
                <a:latin typeface="Arial"/>
                <a:ea typeface="Arial"/>
                <a:cs typeface="Arial"/>
                <a:sym typeface="Arial"/>
                <a:hlinkClick r:id="rId3"/>
                <a:rtl val="0"/>
              </a:rPr>
              <a:t>Princeton University</a:t>
            </a:r>
          </a:p>
          <a:p>
            <a:pPr marL="742950" marR="0" lvl="1" indent="-107950" algn="l" rtl="0">
              <a:lnSpc>
                <a:spcPct val="100000"/>
              </a:lnSpc>
              <a:spcBef>
                <a:spcPts val="0"/>
              </a:spcBef>
              <a:spcAft>
                <a:spcPts val="0"/>
              </a:spcAft>
              <a:buClr>
                <a:schemeClr val="lt1"/>
              </a:buClr>
              <a:buSzPct val="100000"/>
              <a:buFont typeface="Arial"/>
              <a:buChar char="–"/>
            </a:pPr>
            <a:r>
              <a:rPr lang="en-US" sz="2400" b="0" i="0" u="sng" strike="noStrike" cap="none" baseline="0">
                <a:solidFill>
                  <a:schemeClr val="hlink"/>
                </a:solidFill>
                <a:latin typeface="Arial"/>
                <a:ea typeface="Arial"/>
                <a:cs typeface="Arial"/>
                <a:sym typeface="Arial"/>
                <a:hlinkClick r:id="rId3"/>
                <a:rtl val="0"/>
              </a:rPr>
              <a:t>Rider University</a:t>
            </a:r>
          </a:p>
          <a:p>
            <a:pPr marL="742950" marR="0" lvl="1" indent="-107950" algn="l" rtl="0">
              <a:lnSpc>
                <a:spcPct val="100000"/>
              </a:lnSpc>
              <a:spcBef>
                <a:spcPts val="0"/>
              </a:spcBef>
              <a:spcAft>
                <a:spcPts val="0"/>
              </a:spcAft>
              <a:buClr>
                <a:schemeClr val="lt1"/>
              </a:buClr>
              <a:buSzPct val="100000"/>
              <a:buFont typeface="Arial"/>
              <a:buChar char="–"/>
            </a:pPr>
            <a:r>
              <a:rPr lang="en-US" sz="2400" u="sng">
                <a:solidFill>
                  <a:schemeClr val="hlink"/>
                </a:solidFill>
                <a:hlinkClick r:id="rId3"/>
                <a:rtl val="0"/>
              </a:rPr>
              <a:t>Raritan Valley Community College</a:t>
            </a:r>
          </a:p>
          <a:p>
            <a:pPr marL="742950" marR="0" lvl="1" indent="-107950" algn="l" rtl="0">
              <a:lnSpc>
                <a:spcPct val="100000"/>
              </a:lnSpc>
              <a:spcBef>
                <a:spcPts val="0"/>
              </a:spcBef>
              <a:spcAft>
                <a:spcPts val="0"/>
              </a:spcAft>
              <a:buClr>
                <a:schemeClr val="lt1"/>
              </a:buClr>
              <a:buSzPct val="100000"/>
              <a:buFont typeface="Arial"/>
              <a:buChar char="–"/>
            </a:pPr>
            <a:r>
              <a:rPr lang="en-US" sz="2400" b="0" i="0" u="sng" strike="noStrike" cap="none" baseline="0">
                <a:solidFill>
                  <a:schemeClr val="hlink"/>
                </a:solidFill>
                <a:latin typeface="Arial"/>
                <a:ea typeface="Arial"/>
                <a:cs typeface="Arial"/>
                <a:sym typeface="Arial"/>
                <a:hlinkClick r:id="rId4"/>
                <a:rtl val="0"/>
              </a:rPr>
              <a:t>Arizona State University</a:t>
            </a:r>
          </a:p>
          <a:p>
            <a:pPr marL="742950" marR="0" lvl="1" indent="-107950" algn="l" rtl="0">
              <a:lnSpc>
                <a:spcPct val="100000"/>
              </a:lnSpc>
              <a:spcBef>
                <a:spcPts val="0"/>
              </a:spcBef>
              <a:spcAft>
                <a:spcPts val="0"/>
              </a:spcAft>
              <a:buClr>
                <a:schemeClr val="lt1"/>
              </a:buClr>
              <a:buSzPct val="100000"/>
              <a:buFont typeface="Arial"/>
              <a:buChar char="–"/>
            </a:pPr>
            <a:r>
              <a:rPr lang="en-US" sz="2400" b="0" i="0" u="sng" strike="noStrike" cap="none" baseline="0">
                <a:solidFill>
                  <a:schemeClr val="hlink"/>
                </a:solidFill>
                <a:latin typeface="Arial"/>
                <a:ea typeface="Arial"/>
                <a:cs typeface="Arial"/>
                <a:sym typeface="Arial"/>
                <a:hlinkClick r:id="rId5"/>
                <a:rtl val="0"/>
              </a:rPr>
              <a:t>Rutgers University</a:t>
            </a:r>
          </a:p>
          <a:p>
            <a:pPr marL="742950" marR="0" lvl="1" indent="-107950" algn="l" rtl="0">
              <a:lnSpc>
                <a:spcPct val="100000"/>
              </a:lnSpc>
              <a:spcBef>
                <a:spcPts val="0"/>
              </a:spcBef>
              <a:spcAft>
                <a:spcPts val="0"/>
              </a:spcAft>
              <a:buClr>
                <a:schemeClr val="lt1"/>
              </a:buClr>
              <a:buSzPct val="100000"/>
              <a:buFont typeface="Arial"/>
              <a:buChar char="–"/>
            </a:pPr>
            <a:r>
              <a:rPr lang="en-US" sz="2400" u="sng">
                <a:solidFill>
                  <a:schemeClr val="hlink"/>
                </a:solidFill>
                <a:hlinkClick r:id="rId6"/>
              </a:rPr>
              <a:t>Columbia University - </a:t>
            </a:r>
            <a:r>
              <a:rPr lang="en-US" sz="2400" b="0" i="0" u="sng" strike="noStrike" cap="none" baseline="0">
                <a:solidFill>
                  <a:schemeClr val="hlink"/>
                </a:solidFill>
                <a:latin typeface="Arial"/>
                <a:ea typeface="Arial"/>
                <a:cs typeface="Arial"/>
                <a:sym typeface="Arial"/>
                <a:hlinkClick r:id="rId6"/>
                <a:rtl val="0"/>
              </a:rPr>
              <a:t>Teachers’ College</a:t>
            </a:r>
          </a:p>
          <a:p>
            <a:pPr marL="342900" marR="0" lvl="0" indent="-139700" algn="l" rtl="0">
              <a:lnSpc>
                <a:spcPct val="100000"/>
              </a:lnSpc>
              <a:spcBef>
                <a:spcPts val="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Professional Organizations</a:t>
            </a:r>
          </a:p>
          <a:p>
            <a:pPr marL="742950" marR="0" lvl="1" indent="-107950" algn="l" rtl="0">
              <a:lnSpc>
                <a:spcPct val="100000"/>
              </a:lnSpc>
              <a:spcBef>
                <a:spcPts val="0"/>
              </a:spcBef>
              <a:spcAft>
                <a:spcPts val="0"/>
              </a:spcAft>
              <a:buClr>
                <a:schemeClr val="lt1"/>
              </a:buClr>
              <a:buSzPct val="100000"/>
              <a:buFont typeface="Arial"/>
              <a:buChar char="–"/>
            </a:pPr>
            <a:r>
              <a:rPr lang="en-US" sz="2400" b="0" i="0" u="sng" strike="noStrike" cap="none" baseline="0">
                <a:solidFill>
                  <a:schemeClr val="hlink"/>
                </a:solidFill>
                <a:latin typeface="Arial"/>
                <a:ea typeface="Arial"/>
                <a:cs typeface="Arial"/>
                <a:sym typeface="Arial"/>
                <a:hlinkClick r:id="rId7"/>
                <a:rtl val="0"/>
              </a:rPr>
              <a:t>A</a:t>
            </a:r>
            <a:r>
              <a:rPr lang="en-US" sz="2400" u="sng">
                <a:solidFill>
                  <a:schemeClr val="hlink"/>
                </a:solidFill>
                <a:hlinkClick r:id="rId7"/>
                <a:rtl val="0"/>
              </a:rPr>
              <a:t>merican Modeling Teachers’ Association</a:t>
            </a:r>
          </a:p>
          <a:p>
            <a:pPr marL="742950" marR="0" lvl="1" indent="-107950" algn="l" rtl="0">
              <a:lnSpc>
                <a:spcPct val="100000"/>
              </a:lnSpc>
              <a:spcBef>
                <a:spcPts val="0"/>
              </a:spcBef>
              <a:spcAft>
                <a:spcPts val="0"/>
              </a:spcAft>
              <a:buClr>
                <a:schemeClr val="lt1"/>
              </a:buClr>
              <a:buSzPct val="100000"/>
              <a:buFont typeface="Arial"/>
              <a:buChar char="–"/>
            </a:pPr>
            <a:r>
              <a:rPr lang="en-US" sz="2400" u="sng">
                <a:solidFill>
                  <a:schemeClr val="hlink"/>
                </a:solidFill>
                <a:hlinkClick r:id="rId8"/>
                <a:rtl val="0"/>
              </a:rPr>
              <a:t>American Association of Physics Teachers</a:t>
            </a:r>
          </a:p>
          <a:p>
            <a:pPr marL="742950" marR="0" lvl="1" indent="-107950" algn="l" rtl="0">
              <a:lnSpc>
                <a:spcPct val="100000"/>
              </a:lnSpc>
              <a:spcBef>
                <a:spcPts val="0"/>
              </a:spcBef>
              <a:spcAft>
                <a:spcPts val="0"/>
              </a:spcAft>
              <a:buClr>
                <a:schemeClr val="lt1"/>
              </a:buClr>
              <a:buSzPct val="100000"/>
              <a:buFont typeface="Arial"/>
              <a:buChar char="–"/>
            </a:pPr>
            <a:r>
              <a:rPr lang="en-US" sz="2400" b="0" i="0" u="sng" strike="noStrike" cap="none" baseline="0">
                <a:solidFill>
                  <a:schemeClr val="hlink"/>
                </a:solidFill>
                <a:latin typeface="Arial"/>
                <a:ea typeface="Arial"/>
                <a:cs typeface="Arial"/>
                <a:sym typeface="Arial"/>
                <a:hlinkClick r:id="rId9"/>
                <a:rtl val="0"/>
              </a:rPr>
              <a:t>STEMTeachersNYC</a:t>
            </a: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tl val="0"/>
              </a:rPr>
              <a:t>Building a Common Experience</a:t>
            </a:r>
          </a:p>
        </p:txBody>
      </p:sp>
      <p:sp>
        <p:nvSpPr>
          <p:cNvPr id="255" name="Shape 25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3200" dirty="0">
                <a:solidFill>
                  <a:schemeClr val="lt1"/>
                </a:solidFill>
              </a:rPr>
              <a:t>Enhancing consistency</a:t>
            </a:r>
            <a:r>
              <a:rPr lang="en-US" sz="3200" b="0" i="0" u="none" strike="noStrike" cap="none" baseline="0" dirty="0">
                <a:solidFill>
                  <a:schemeClr val="lt1"/>
                </a:solidFill>
                <a:latin typeface="Arial"/>
                <a:ea typeface="Arial"/>
                <a:cs typeface="Arial"/>
                <a:sym typeface="Arial"/>
                <a:rtl val="0"/>
              </a:rPr>
              <a:t> </a:t>
            </a:r>
          </a:p>
          <a:p>
            <a:pPr marL="342900" marR="0" lvl="0" indent="-342900" algn="l" rtl="0">
              <a:lnSpc>
                <a:spcPct val="100000"/>
              </a:lnSpc>
              <a:spcBef>
                <a:spcPts val="64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hlinkClick r:id="rId3"/>
                <a:rtl val="0"/>
              </a:rPr>
              <a:t>Establishment of Collaborative Learning Teams </a:t>
            </a:r>
            <a:endParaRPr lang="en-US" sz="3200" b="0" i="0" u="none" strike="noStrike" cap="none" baseline="0" dirty="0">
              <a:solidFill>
                <a:schemeClr val="lt1"/>
              </a:solidFill>
              <a:latin typeface="Arial"/>
              <a:ea typeface="Arial"/>
              <a:cs typeface="Arial"/>
              <a:sym typeface="Arial"/>
              <a:rtl val="0"/>
            </a:endParaRP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dirty="0">
                <a:solidFill>
                  <a:schemeClr val="lt1"/>
                </a:solidFill>
                <a:latin typeface="Arial"/>
                <a:ea typeface="Arial"/>
                <a:cs typeface="Arial"/>
                <a:sym typeface="Arial"/>
                <a:rtl val="0"/>
              </a:rPr>
              <a:t>Development of common assessments</a:t>
            </a: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dirty="0">
                <a:solidFill>
                  <a:schemeClr val="lt1"/>
                </a:solidFill>
                <a:latin typeface="Arial"/>
                <a:ea typeface="Arial"/>
                <a:cs typeface="Arial"/>
                <a:sym typeface="Arial"/>
                <a:rtl val="0"/>
              </a:rPr>
              <a:t>Sharing of instructional strategies</a:t>
            </a: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dirty="0">
                <a:solidFill>
                  <a:schemeClr val="lt1"/>
                </a:solidFill>
                <a:latin typeface="Arial"/>
                <a:ea typeface="Arial"/>
                <a:cs typeface="Arial"/>
                <a:sym typeface="Arial"/>
                <a:rtl val="0"/>
              </a:rPr>
              <a:t>Analyzing areas of strength and weakness</a:t>
            </a:r>
          </a:p>
          <a:p>
            <a:pPr marL="342900" marR="0" lvl="0" indent="-342900" algn="l" rtl="0">
              <a:lnSpc>
                <a:spcPct val="100000"/>
              </a:lnSpc>
              <a:spcBef>
                <a:spcPts val="64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tl val="0"/>
              </a:rPr>
              <a:t>Regular conversations are happenin</a:t>
            </a:r>
            <a:r>
              <a:rPr lang="en-US" sz="3200" dirty="0">
                <a:solidFill>
                  <a:schemeClr val="lt1"/>
                </a:solidFill>
                <a:rtl val="0"/>
              </a:rPr>
              <a:t>g</a:t>
            </a:r>
          </a:p>
          <a:p>
            <a:pPr marL="342900" marR="0" lvl="0" indent="-342900" algn="l" rtl="0">
              <a:lnSpc>
                <a:spcPct val="100000"/>
              </a:lnSpc>
              <a:spcBef>
                <a:spcPts val="640"/>
              </a:spcBef>
              <a:spcAft>
                <a:spcPts val="0"/>
              </a:spcAft>
              <a:buClr>
                <a:schemeClr val="lt1"/>
              </a:buClr>
              <a:buSzPct val="100000"/>
              <a:buFont typeface="Arial"/>
              <a:buChar char="•"/>
            </a:pPr>
            <a:r>
              <a:rPr lang="en-US" sz="3200" dirty="0">
                <a:solidFill>
                  <a:schemeClr val="lt1"/>
                </a:solidFill>
                <a:rtl val="0"/>
              </a:rPr>
              <a:t>Progress being assessed</a:t>
            </a:r>
          </a:p>
          <a:p>
            <a:pPr marL="342900" marR="0" lvl="0" indent="-139700" algn="l" rtl="0">
              <a:lnSpc>
                <a:spcPct val="100000"/>
              </a:lnSpc>
              <a:spcBef>
                <a:spcPts val="640"/>
              </a:spcBef>
              <a:spcAft>
                <a:spcPts val="0"/>
              </a:spcAft>
              <a:buClr>
                <a:schemeClr val="lt1"/>
              </a:buClr>
              <a:buFont typeface="Arial"/>
              <a:buNone/>
            </a:pPr>
            <a:endParaRPr sz="3200" b="0" i="0" u="none" strike="noStrike" cap="none" baseline="0" dirty="0">
              <a:solidFill>
                <a:schemeClr val="lt1"/>
              </a:solidFill>
              <a:latin typeface="Arial"/>
              <a:ea typeface="Arial"/>
              <a:cs typeface="Arial"/>
              <a:sym typeface="Arial"/>
              <a:rtl val="0"/>
            </a:endParaRP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dirty="0">
              <a:solidFill>
                <a:schemeClr val="lt1"/>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tl val="0"/>
              </a:rPr>
              <a:t>Assessment</a:t>
            </a:r>
          </a:p>
        </p:txBody>
      </p:sp>
      <p:sp>
        <p:nvSpPr>
          <p:cNvPr id="261" name="Shape 261"/>
          <p:cNvSpPr txBox="1">
            <a:spLocks noGrp="1"/>
          </p:cNvSpPr>
          <p:nvPr>
            <p:ph type="body" idx="1"/>
          </p:nvPr>
        </p:nvSpPr>
        <p:spPr>
          <a:xfrm>
            <a:off x="304800" y="1447800"/>
            <a:ext cx="8229600" cy="4525963"/>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Increasing quantity of assessments in physics</a:t>
            </a: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tl val="0"/>
              </a:rPr>
              <a:t>Necessary transition from 2 assessments/ marking period</a:t>
            </a: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tl val="0"/>
              </a:rPr>
              <a:t>Teachers have increased both the number of assessments and types of assessments</a:t>
            </a: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tl val="0"/>
              </a:rPr>
              <a:t>Continue working on developing quality assessments that demonstrate student mastery of physics content</a:t>
            </a:r>
          </a:p>
          <a:p>
            <a:pPr marL="342900" marR="0" lvl="0" indent="-342900" algn="l" rtl="0">
              <a:lnSpc>
                <a:spcPct val="100000"/>
              </a:lnSpc>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This increase aligns with our SEL goals</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a:solidFill>
                  <a:schemeClr val="lt1"/>
                </a:solidFill>
              </a:rPr>
              <a:t>Ongoing Professional </a:t>
            </a:r>
            <a:r>
              <a:rPr lang="en-US" sz="4400" b="0" i="0" u="none" strike="noStrike" cap="none" baseline="0">
                <a:solidFill>
                  <a:schemeClr val="lt1"/>
                </a:solidFill>
                <a:latin typeface="Arial"/>
                <a:ea typeface="Arial"/>
                <a:cs typeface="Arial"/>
                <a:sym typeface="Arial"/>
                <a:rtl val="0"/>
              </a:rPr>
              <a:t>Collaboration and Training</a:t>
            </a:r>
          </a:p>
        </p:txBody>
      </p:sp>
      <p:sp>
        <p:nvSpPr>
          <p:cNvPr id="267" name="Shape 26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S.O.A.R. Course Previews: HS Team Teaching</a:t>
            </a: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tl val="0"/>
              </a:rPr>
              <a:t>Mastering the art of modeling instruction</a:t>
            </a:r>
          </a:p>
          <a:p>
            <a:pPr marL="342900" marR="0" lvl="0" indent="-342900" algn="l" rtl="0">
              <a:lnSpc>
                <a:spcPct val="100000"/>
              </a:lnSpc>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S.O.A.R. </a:t>
            </a:r>
            <a:r>
              <a:rPr lang="en-US" sz="3200" i="1" u="sng">
                <a:solidFill>
                  <a:schemeClr val="hlink"/>
                </a:solidFill>
                <a:hlinkClick r:id="rId3"/>
                <a:rtl val="0"/>
              </a:rPr>
              <a:t>Responsive Teaching in Science</a:t>
            </a:r>
            <a:r>
              <a:rPr lang="en-US" sz="3200" b="0" i="0" u="none" strike="noStrike" cap="none" baseline="0">
                <a:solidFill>
                  <a:schemeClr val="lt1"/>
                </a:solidFill>
                <a:latin typeface="Arial"/>
                <a:ea typeface="Arial"/>
                <a:cs typeface="Arial"/>
                <a:sym typeface="Arial"/>
                <a:rtl val="0"/>
              </a:rPr>
              <a:t> Workshop and Student Course</a:t>
            </a: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tl val="0"/>
              </a:rPr>
              <a:t>Exploring the benefits of modeling instruction to engage learner in grades 2-8 </a:t>
            </a:r>
          </a:p>
          <a:p>
            <a:pPr marL="0" marR="0" lvl="0" indent="0" algn="l" rtl="0">
              <a:lnSpc>
                <a:spcPct val="100000"/>
              </a:lnSpc>
              <a:spcBef>
                <a:spcPts val="640"/>
              </a:spcBef>
              <a:spcAft>
                <a:spcPts val="0"/>
              </a:spcAft>
              <a:buClr>
                <a:schemeClr val="lt1"/>
              </a:buClr>
              <a:buFont typeface="Arial"/>
              <a:buNone/>
            </a:pPr>
            <a:endParaRPr sz="3200" b="0" i="0" u="none" strike="noStrike" cap="none" baseline="0">
              <a:solidFill>
                <a:schemeClr val="lt1"/>
              </a:solidFill>
              <a:latin typeface="Arial"/>
              <a:ea typeface="Arial"/>
              <a:cs typeface="Arial"/>
              <a:sym typeface="Arial"/>
              <a:rtl val="0"/>
            </a:endParaRP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3508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a:solidFill>
                  <a:schemeClr val="lt1"/>
                </a:solidFill>
              </a:rPr>
              <a:t>Positive Points</a:t>
            </a:r>
          </a:p>
        </p:txBody>
      </p:sp>
      <p:sp>
        <p:nvSpPr>
          <p:cNvPr id="273" name="Shape 27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Students getting into great schools</a:t>
            </a:r>
          </a:p>
          <a:p>
            <a:pPr marR="0" lvl="0" indent="0" algn="l" rtl="0">
              <a:lnSpc>
                <a:spcPct val="100000"/>
              </a:lnSpc>
              <a:spcBef>
                <a:spcPts val="56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Student Advisory expressed positive changes in Physics this year</a:t>
            </a:r>
          </a:p>
          <a:p>
            <a:pPr marR="0" lvl="0" indent="0" algn="l" rtl="0">
              <a:lnSpc>
                <a:spcPct val="100000"/>
              </a:lnSpc>
              <a:spcBef>
                <a:spcPts val="560"/>
              </a:spcBef>
              <a:spcAft>
                <a:spcPts val="0"/>
              </a:spcAft>
              <a:buClr>
                <a:schemeClr val="lt1"/>
              </a:buClr>
              <a:buSzPct val="100000"/>
              <a:buFont typeface="Arial"/>
              <a:buChar char="•"/>
            </a:pPr>
            <a:r>
              <a:rPr lang="en-US" sz="3200">
                <a:solidFill>
                  <a:schemeClr val="lt1"/>
                </a:solidFill>
                <a:rtl val="0"/>
              </a:rPr>
              <a:t>Students engaged in science co-curriculars</a:t>
            </a:r>
          </a:p>
          <a:p>
            <a:pPr marR="0" lvl="0" indent="0" algn="l" rtl="0">
              <a:lnSpc>
                <a:spcPct val="100000"/>
              </a:lnSpc>
              <a:spcBef>
                <a:spcPts val="56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Pre/Post assessment data are incredible</a:t>
            </a:r>
            <a:r>
              <a:rPr lang="en-US" sz="3200" b="0" i="0" u="none" strike="noStrike" cap="none" baseline="0">
                <a:solidFill>
                  <a:srgbClr val="FFFF00"/>
                </a:solidFill>
                <a:latin typeface="Arial"/>
                <a:ea typeface="Arial"/>
                <a:cs typeface="Arial"/>
                <a:sym typeface="Arial"/>
                <a:rtl val="0"/>
              </a:rPr>
              <a:t> </a:t>
            </a:r>
          </a:p>
          <a:p>
            <a:pPr marR="0" lvl="0" indent="0" algn="l" rtl="0">
              <a:lnSpc>
                <a:spcPct val="100000"/>
              </a:lnSpc>
              <a:spcBef>
                <a:spcPts val="56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tl val="0"/>
              </a:rPr>
              <a:t>AP Physics scores are </a:t>
            </a:r>
            <a:r>
              <a:rPr lang="en-US" sz="3200">
                <a:solidFill>
                  <a:schemeClr val="lt1"/>
                </a:solidFill>
                <a:rtl val="0"/>
              </a:rPr>
              <a:t>outstanding</a:t>
            </a:r>
          </a:p>
          <a:p>
            <a:pPr marL="0" marR="0" lvl="0" indent="0" algn="l" rtl="0">
              <a:lnSpc>
                <a:spcPct val="100000"/>
              </a:lnSpc>
              <a:spcBef>
                <a:spcPts val="640"/>
              </a:spcBef>
              <a:spcAft>
                <a:spcPts val="0"/>
              </a:spcAft>
              <a:buNone/>
            </a:pPr>
            <a:endParaRP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457200" y="24398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tl val="0"/>
              </a:rPr>
              <a:t>MHS Science-related</a:t>
            </a:r>
          </a:p>
          <a:p>
            <a:pPr marL="0" marR="0" lvl="0" indent="0" algn="ctr" rtl="0">
              <a:lnSpc>
                <a:spcPct val="100000"/>
              </a:lnSpc>
              <a:spcBef>
                <a:spcPts val="0"/>
              </a:spcBef>
              <a:spcAft>
                <a:spcPts val="0"/>
              </a:spcAft>
              <a:buClr>
                <a:schemeClr val="lt1"/>
              </a:buClr>
              <a:buSzPct val="25000"/>
              <a:buFont typeface="Arial"/>
              <a:buNone/>
            </a:pPr>
            <a:r>
              <a:rPr lang="en-US" sz="4400">
                <a:solidFill>
                  <a:schemeClr val="lt1"/>
                </a:solidFill>
                <a:rtl val="0"/>
              </a:rPr>
              <a:t>Extra-Curricular Clubs </a:t>
            </a:r>
          </a:p>
        </p:txBody>
      </p:sp>
      <p:sp>
        <p:nvSpPr>
          <p:cNvPr id="279" name="Shape 279"/>
          <p:cNvSpPr txBox="1">
            <a:spLocks noGrp="1"/>
          </p:cNvSpPr>
          <p:nvPr>
            <p:ph type="body" idx="1"/>
          </p:nvPr>
        </p:nvSpPr>
        <p:spPr>
          <a:xfrm>
            <a:off x="457200" y="1524000"/>
            <a:ext cx="8229600" cy="4526100"/>
          </a:xfrm>
          <a:prstGeom prst="rect">
            <a:avLst/>
          </a:prstGeom>
          <a:noFill/>
          <a:ln>
            <a:noFill/>
          </a:ln>
        </p:spPr>
        <p:txBody>
          <a:bodyPr lIns="91425" tIns="45700" rIns="91425" bIns="45700" anchor="t" anchorCtr="0">
            <a:noAutofit/>
          </a:bodyPr>
          <a:lstStyle/>
          <a:p>
            <a:pPr marL="457200" marR="0" lvl="1" indent="0" algn="l" rtl="0">
              <a:lnSpc>
                <a:spcPct val="100000"/>
              </a:lnSpc>
              <a:spcBef>
                <a:spcPts val="0"/>
              </a:spcBef>
              <a:spcAft>
                <a:spcPts val="0"/>
              </a:spcAft>
              <a:buClr>
                <a:schemeClr val="lt1"/>
              </a:buClr>
              <a:buFont typeface="Arial"/>
              <a:buNone/>
            </a:pPr>
            <a:endParaRPr sz="2000" b="0" i="0" u="none" strike="noStrike" cap="none" baseline="0">
              <a:solidFill>
                <a:schemeClr val="lt1"/>
              </a:solidFill>
              <a:latin typeface="Arial"/>
              <a:ea typeface="Arial"/>
              <a:cs typeface="Arial"/>
              <a:sym typeface="Arial"/>
              <a:rtl val="0"/>
            </a:endParaRP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rtl val="0"/>
            </a:endParaRPr>
          </a:p>
        </p:txBody>
      </p:sp>
      <p:sp>
        <p:nvSpPr>
          <p:cNvPr id="280" name="Shape 280"/>
          <p:cNvSpPr txBox="1"/>
          <p:nvPr/>
        </p:nvSpPr>
        <p:spPr>
          <a:xfrm>
            <a:off x="599375" y="1524000"/>
            <a:ext cx="8229600" cy="4596898"/>
          </a:xfrm>
          <a:prstGeom prst="rect">
            <a:avLst/>
          </a:prstGeom>
          <a:noFill/>
          <a:ln>
            <a:noFill/>
          </a:ln>
        </p:spPr>
        <p:txBody>
          <a:bodyPr lIns="91425" tIns="45700" rIns="91425" bIns="45700" anchor="t" anchorCtr="0">
            <a:noAutofit/>
          </a:bodyPr>
          <a:lstStyle/>
          <a:p>
            <a:pPr marL="0" marR="0" lvl="1" indent="0" algn="l" rtl="0">
              <a:lnSpc>
                <a:spcPct val="100000"/>
              </a:lnSpc>
              <a:spcBef>
                <a:spcPts val="0"/>
              </a:spcBef>
              <a:spcAft>
                <a:spcPts val="0"/>
              </a:spcAft>
              <a:buClr>
                <a:schemeClr val="lt1"/>
              </a:buClr>
              <a:buSzPct val="25000"/>
              <a:buFont typeface="Arial"/>
              <a:buNone/>
            </a:pPr>
            <a:r>
              <a:rPr lang="en-US" sz="3200" b="0" i="0" u="sng" strike="noStrike" cap="none" baseline="0" dirty="0">
                <a:solidFill>
                  <a:schemeClr val="lt1"/>
                </a:solidFill>
                <a:latin typeface="Arial"/>
                <a:ea typeface="Arial"/>
                <a:cs typeface="Arial"/>
                <a:sym typeface="Arial"/>
                <a:rtl val="0"/>
              </a:rPr>
              <a:t>Opportunities (</a:t>
            </a:r>
            <a:r>
              <a:rPr lang="en-US" sz="3200" u="sng" dirty="0">
                <a:solidFill>
                  <a:schemeClr val="lt1"/>
                </a:solidFill>
                <a:rtl val="0"/>
              </a:rPr>
              <a:t>400 students</a:t>
            </a:r>
            <a:r>
              <a:rPr lang="en-US" sz="3200" b="0" i="0" u="sng" strike="noStrike" cap="none" baseline="0" dirty="0">
                <a:solidFill>
                  <a:schemeClr val="lt1"/>
                </a:solidFill>
                <a:latin typeface="Arial"/>
                <a:ea typeface="Arial"/>
                <a:cs typeface="Arial"/>
                <a:sym typeface="Arial"/>
                <a:rtl val="0"/>
              </a:rPr>
              <a:t>)			</a:t>
            </a:r>
          </a:p>
          <a:p>
            <a:pPr marL="0" marR="0" lvl="0" indent="0" algn="l" rtl="0">
              <a:lnSpc>
                <a:spcPct val="100000"/>
              </a:lnSpc>
              <a:spcBef>
                <a:spcPts val="560"/>
              </a:spcBef>
              <a:spcAft>
                <a:spcPts val="0"/>
              </a:spcAft>
              <a:buClr>
                <a:schemeClr val="lt1"/>
              </a:buClr>
              <a:buSzPct val="25000"/>
              <a:buFont typeface="Arial"/>
              <a:buNone/>
            </a:pPr>
            <a:endParaRPr lang="en-US" sz="1800" b="0" i="0" u="none" strike="noStrike" cap="none" baseline="0" dirty="0" smtClean="0">
              <a:solidFill>
                <a:schemeClr val="lt1"/>
              </a:solidFill>
              <a:latin typeface="Arial"/>
              <a:ea typeface="Arial"/>
              <a:cs typeface="Arial"/>
              <a:sym typeface="Arial"/>
              <a:rtl val="0"/>
            </a:endParaRP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smtClean="0">
                <a:solidFill>
                  <a:schemeClr val="lt1"/>
                </a:solidFill>
                <a:latin typeface="Arial"/>
                <a:ea typeface="Arial"/>
                <a:cs typeface="Arial"/>
                <a:sym typeface="Arial"/>
                <a:rtl val="0"/>
              </a:rPr>
              <a:t>-</a:t>
            </a:r>
            <a:r>
              <a:rPr lang="en-US" sz="1800" b="0" i="0" u="none" strike="noStrike" cap="none" baseline="0" dirty="0">
                <a:solidFill>
                  <a:schemeClr val="lt1"/>
                </a:solidFill>
                <a:latin typeface="Arial"/>
                <a:ea typeface="Arial"/>
                <a:cs typeface="Arial"/>
                <a:sym typeface="Arial"/>
                <a:rtl val="0"/>
              </a:rPr>
              <a:t>Science League	</a:t>
            </a:r>
            <a:r>
              <a:rPr lang="en-US" sz="1800" dirty="0">
                <a:solidFill>
                  <a:schemeClr val="lt1"/>
                </a:solidFill>
                <a:rtl val="0"/>
              </a:rPr>
              <a:t>	</a:t>
            </a:r>
            <a:r>
              <a:rPr lang="en-US" sz="1800" b="0" i="0" u="none" strike="noStrike" cap="none" baseline="0" dirty="0">
                <a:solidFill>
                  <a:schemeClr val="lt1"/>
                </a:solidFill>
                <a:latin typeface="Arial"/>
                <a:ea typeface="Arial"/>
                <a:cs typeface="Arial"/>
                <a:sym typeface="Arial"/>
                <a:rtl val="0"/>
              </a:rPr>
              <a:t>	</a:t>
            </a:r>
            <a:r>
              <a:rPr lang="en-US" sz="1800" b="0" i="0" u="none" strike="noStrike" cap="none" baseline="0" dirty="0" smtClean="0">
                <a:solidFill>
                  <a:schemeClr val="lt1"/>
                </a:solidFill>
                <a:latin typeface="Arial"/>
                <a:ea typeface="Arial"/>
                <a:cs typeface="Arial"/>
                <a:sym typeface="Arial"/>
                <a:rtl val="0"/>
              </a:rPr>
              <a:t>-</a:t>
            </a:r>
            <a:r>
              <a:rPr lang="en-US" sz="1800" b="0" i="0" u="none" strike="noStrike" cap="none" baseline="0" dirty="0">
                <a:solidFill>
                  <a:schemeClr val="lt1"/>
                </a:solidFill>
                <a:latin typeface="Arial"/>
                <a:ea typeface="Arial"/>
                <a:cs typeface="Arial"/>
                <a:sym typeface="Arial"/>
                <a:rtl val="0"/>
              </a:rPr>
              <a:t>Science Olympiad</a:t>
            </a: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a:solidFill>
                  <a:schemeClr val="lt1"/>
                </a:solidFill>
                <a:latin typeface="Arial"/>
                <a:ea typeface="Arial"/>
                <a:cs typeface="Arial"/>
                <a:sym typeface="Arial"/>
                <a:rtl val="0"/>
              </a:rPr>
              <a:t>-MSEA 				</a:t>
            </a:r>
            <a:r>
              <a:rPr lang="en-US" sz="1800" b="0" i="0" u="none" strike="noStrike" cap="none" baseline="0" dirty="0" smtClean="0">
                <a:solidFill>
                  <a:schemeClr val="lt1"/>
                </a:solidFill>
                <a:latin typeface="Arial"/>
                <a:ea typeface="Arial"/>
                <a:cs typeface="Arial"/>
                <a:sym typeface="Arial"/>
                <a:rtl val="0"/>
              </a:rPr>
              <a:t>-</a:t>
            </a:r>
            <a:r>
              <a:rPr lang="en-US" sz="1800" b="0" i="0" u="none" strike="noStrike" cap="none" baseline="0" dirty="0">
                <a:solidFill>
                  <a:schemeClr val="lt1"/>
                </a:solidFill>
                <a:latin typeface="Arial"/>
                <a:ea typeface="Arial"/>
                <a:cs typeface="Arial"/>
                <a:sym typeface="Arial"/>
                <a:rtl val="0"/>
              </a:rPr>
              <a:t>Academic League </a:t>
            </a:r>
            <a:r>
              <a:rPr lang="en-US" sz="1800" dirty="0">
                <a:solidFill>
                  <a:schemeClr val="lt1"/>
                </a:solidFill>
                <a:rtl val="0"/>
              </a:rPr>
              <a:t>		</a:t>
            </a:r>
            <a:endParaRPr lang="en-US" sz="1800" dirty="0" smtClean="0">
              <a:solidFill>
                <a:schemeClr val="lt1"/>
              </a:solidFill>
              <a:rtl val="0"/>
            </a:endParaRP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smtClean="0">
                <a:solidFill>
                  <a:schemeClr val="lt1"/>
                </a:solidFill>
                <a:latin typeface="Arial"/>
                <a:ea typeface="Arial"/>
                <a:cs typeface="Arial"/>
                <a:sym typeface="Arial"/>
                <a:rtl val="0"/>
              </a:rPr>
              <a:t>-</a:t>
            </a:r>
            <a:r>
              <a:rPr lang="en-US" sz="1800" b="0" i="0" u="none" strike="noStrike" cap="none" baseline="0" dirty="0">
                <a:solidFill>
                  <a:schemeClr val="lt1"/>
                </a:solidFill>
                <a:latin typeface="Arial"/>
                <a:ea typeface="Arial"/>
                <a:cs typeface="Arial"/>
                <a:sym typeface="Arial"/>
                <a:rtl val="0"/>
              </a:rPr>
              <a:t>Science Bowl</a:t>
            </a:r>
            <a:r>
              <a:rPr lang="en-US" sz="1800" dirty="0">
                <a:solidFill>
                  <a:schemeClr val="lt1"/>
                </a:solidFill>
                <a:rtl val="0"/>
              </a:rPr>
              <a:t> 	</a:t>
            </a:r>
            <a:r>
              <a:rPr lang="en-US" sz="1800" b="0" i="0" u="none" strike="noStrike" cap="none" baseline="0" dirty="0">
                <a:solidFill>
                  <a:schemeClr val="lt1"/>
                </a:solidFill>
                <a:latin typeface="Arial"/>
                <a:ea typeface="Arial"/>
                <a:cs typeface="Arial"/>
                <a:sym typeface="Arial"/>
                <a:rtl val="0"/>
              </a:rPr>
              <a:t>		</a:t>
            </a:r>
            <a:r>
              <a:rPr lang="en-US" sz="1800" b="0" i="0" u="none" strike="noStrike" cap="none" baseline="0" dirty="0" smtClean="0">
                <a:solidFill>
                  <a:schemeClr val="lt1"/>
                </a:solidFill>
                <a:latin typeface="Arial"/>
                <a:ea typeface="Arial"/>
                <a:cs typeface="Arial"/>
                <a:sym typeface="Arial"/>
                <a:rtl val="0"/>
              </a:rPr>
              <a:t>- </a:t>
            </a:r>
            <a:r>
              <a:rPr lang="en-US" sz="1800" b="0" i="0" u="none" strike="noStrike" cap="none" baseline="0" dirty="0">
                <a:solidFill>
                  <a:schemeClr val="lt1"/>
                </a:solidFill>
                <a:latin typeface="Arial"/>
                <a:ea typeface="Arial"/>
                <a:cs typeface="Arial"/>
                <a:sym typeface="Arial"/>
                <a:rtl val="0"/>
              </a:rPr>
              <a:t>Engineering Club </a:t>
            </a: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a:solidFill>
                  <a:schemeClr val="lt1"/>
                </a:solidFill>
                <a:latin typeface="Arial"/>
                <a:ea typeface="Arial"/>
                <a:cs typeface="Arial"/>
                <a:sym typeface="Arial"/>
                <a:rtl val="0"/>
              </a:rPr>
              <a:t>-Volunteer Science Club </a:t>
            </a:r>
            <a:r>
              <a:rPr lang="en-US" sz="1800" dirty="0">
                <a:solidFill>
                  <a:schemeClr val="lt1"/>
                </a:solidFill>
                <a:rtl val="0"/>
              </a:rPr>
              <a:t>	</a:t>
            </a:r>
            <a:r>
              <a:rPr lang="en-US" sz="1800" b="0" i="0" u="none" strike="noStrike" cap="none" baseline="0" dirty="0">
                <a:solidFill>
                  <a:schemeClr val="lt1"/>
                </a:solidFill>
                <a:latin typeface="Arial"/>
                <a:ea typeface="Arial"/>
                <a:cs typeface="Arial"/>
                <a:sym typeface="Arial"/>
                <a:rtl val="0"/>
              </a:rPr>
              <a:t>	</a:t>
            </a:r>
            <a:r>
              <a:rPr lang="en-US" sz="1800" b="0" i="0" u="none" strike="noStrike" cap="none" baseline="0" dirty="0" smtClean="0">
                <a:solidFill>
                  <a:schemeClr val="lt1"/>
                </a:solidFill>
                <a:latin typeface="Arial"/>
                <a:ea typeface="Arial"/>
                <a:cs typeface="Arial"/>
                <a:sym typeface="Arial"/>
                <a:rtl val="0"/>
              </a:rPr>
              <a:t>-</a:t>
            </a:r>
            <a:r>
              <a:rPr lang="en-US" sz="1800" b="0" i="0" u="none" strike="noStrike" cap="none" baseline="0" dirty="0" err="1">
                <a:solidFill>
                  <a:schemeClr val="lt1"/>
                </a:solidFill>
                <a:latin typeface="Arial"/>
                <a:ea typeface="Arial"/>
                <a:cs typeface="Arial"/>
                <a:sym typeface="Arial"/>
                <a:rtl val="0"/>
              </a:rPr>
              <a:t>Inventeam</a:t>
            </a:r>
            <a:r>
              <a:rPr lang="en-US" sz="1800" b="0" i="0" u="none" strike="noStrike" cap="none" baseline="0" dirty="0">
                <a:solidFill>
                  <a:schemeClr val="lt1"/>
                </a:solidFill>
                <a:latin typeface="Arial"/>
                <a:ea typeface="Arial"/>
                <a:cs typeface="Arial"/>
                <a:sym typeface="Arial"/>
                <a:rtl val="0"/>
              </a:rPr>
              <a:t> </a:t>
            </a:r>
            <a:r>
              <a:rPr lang="en-US" sz="1800" dirty="0">
                <a:solidFill>
                  <a:schemeClr val="lt1"/>
                </a:solidFill>
                <a:rtl val="0"/>
              </a:rPr>
              <a:t>	</a:t>
            </a: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a:solidFill>
                  <a:schemeClr val="lt1"/>
                </a:solidFill>
                <a:latin typeface="Arial"/>
                <a:ea typeface="Arial"/>
                <a:cs typeface="Arial"/>
                <a:sym typeface="Arial"/>
                <a:rtl val="0"/>
              </a:rPr>
              <a:t>-</a:t>
            </a:r>
            <a:r>
              <a:rPr lang="en-US" sz="1800" b="0" i="0" u="none" strike="noStrike" cap="none" baseline="0" dirty="0" err="1">
                <a:solidFill>
                  <a:schemeClr val="lt1"/>
                </a:solidFill>
                <a:latin typeface="Arial"/>
                <a:ea typeface="Arial"/>
                <a:cs typeface="Arial"/>
                <a:sym typeface="Arial"/>
                <a:rtl val="0"/>
              </a:rPr>
              <a:t>iGEM</a:t>
            </a:r>
            <a:r>
              <a:rPr lang="en-US" sz="1800" dirty="0">
                <a:solidFill>
                  <a:schemeClr val="lt1"/>
                </a:solidFill>
                <a:rtl val="0"/>
              </a:rPr>
              <a:t>	</a:t>
            </a:r>
            <a:r>
              <a:rPr lang="en-US" sz="1800" b="0" i="0" u="none" strike="noStrike" cap="none" baseline="0" dirty="0">
                <a:solidFill>
                  <a:schemeClr val="lt1"/>
                </a:solidFill>
                <a:latin typeface="Arial"/>
                <a:ea typeface="Arial"/>
                <a:cs typeface="Arial"/>
                <a:sym typeface="Arial"/>
                <a:rtl val="0"/>
              </a:rPr>
              <a:t>			</a:t>
            </a:r>
            <a:r>
              <a:rPr lang="en-US" sz="1800" b="0" i="0" u="none" strike="noStrike" cap="none" baseline="0" dirty="0" smtClean="0">
                <a:solidFill>
                  <a:schemeClr val="lt1"/>
                </a:solidFill>
                <a:latin typeface="Arial"/>
                <a:ea typeface="Arial"/>
                <a:cs typeface="Arial"/>
                <a:sym typeface="Arial"/>
                <a:rtl val="0"/>
              </a:rPr>
              <a:t>-</a:t>
            </a:r>
            <a:r>
              <a:rPr lang="en-US" sz="1800" b="0" i="0" u="none" strike="noStrike" cap="none" baseline="0" dirty="0">
                <a:solidFill>
                  <a:schemeClr val="lt1"/>
                </a:solidFill>
                <a:latin typeface="Arial"/>
                <a:ea typeface="Arial"/>
                <a:cs typeface="Arial"/>
                <a:sym typeface="Arial"/>
                <a:rtl val="0"/>
              </a:rPr>
              <a:t>Doctors of Tomorrow 	</a:t>
            </a: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a:solidFill>
                  <a:schemeClr val="lt1"/>
                </a:solidFill>
                <a:latin typeface="Arial"/>
                <a:ea typeface="Arial"/>
                <a:cs typeface="Arial"/>
                <a:sym typeface="Arial"/>
                <a:rtl val="0"/>
              </a:rPr>
              <a:t>-Technology Student Association </a:t>
            </a:r>
            <a:r>
              <a:rPr lang="en-US" sz="1800" dirty="0">
                <a:solidFill>
                  <a:schemeClr val="lt1"/>
                </a:solidFill>
                <a:rtl val="0"/>
              </a:rPr>
              <a:t>	</a:t>
            </a:r>
            <a:r>
              <a:rPr lang="en-US" sz="1800" b="0" i="0" u="none" strike="noStrike" cap="none" baseline="0" dirty="0" smtClean="0">
                <a:solidFill>
                  <a:schemeClr val="lt1"/>
                </a:solidFill>
                <a:latin typeface="Arial"/>
                <a:ea typeface="Arial"/>
                <a:cs typeface="Arial"/>
                <a:sym typeface="Arial"/>
                <a:rtl val="0"/>
              </a:rPr>
              <a:t>-</a:t>
            </a:r>
            <a:r>
              <a:rPr lang="en-US" sz="1800" b="0" i="0" u="none" strike="noStrike" cap="none" baseline="0" dirty="0" err="1">
                <a:solidFill>
                  <a:schemeClr val="lt1"/>
                </a:solidFill>
                <a:latin typeface="Arial"/>
                <a:ea typeface="Arial"/>
                <a:cs typeface="Arial"/>
                <a:sym typeface="Arial"/>
                <a:rtl val="0"/>
              </a:rPr>
              <a:t>Earthwatchers</a:t>
            </a:r>
            <a:r>
              <a:rPr lang="en-US" sz="1800" b="0" i="0" u="none" strike="noStrike" cap="none" baseline="0" dirty="0">
                <a:solidFill>
                  <a:schemeClr val="lt1"/>
                </a:solidFill>
                <a:latin typeface="Arial"/>
                <a:ea typeface="Arial"/>
                <a:cs typeface="Arial"/>
                <a:sym typeface="Arial"/>
                <a:rtl val="0"/>
              </a:rPr>
              <a:t> </a:t>
            </a: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a:solidFill>
                  <a:schemeClr val="lt1"/>
                </a:solidFill>
                <a:latin typeface="Arial"/>
                <a:ea typeface="Arial"/>
                <a:cs typeface="Arial"/>
                <a:sym typeface="Arial"/>
                <a:rtl val="0"/>
              </a:rPr>
              <a:t>-</a:t>
            </a:r>
            <a:r>
              <a:rPr lang="en-US" sz="1800" dirty="0">
                <a:solidFill>
                  <a:schemeClr val="lt1"/>
                </a:solidFill>
                <a:rtl val="0"/>
              </a:rPr>
              <a:t>Red Cross Club		</a:t>
            </a:r>
            <a:r>
              <a:rPr lang="en-US" sz="1800" b="0" i="0" u="none" strike="noStrike" cap="none" baseline="0" dirty="0">
                <a:solidFill>
                  <a:schemeClr val="lt1"/>
                </a:solidFill>
                <a:latin typeface="Arial"/>
                <a:ea typeface="Arial"/>
                <a:cs typeface="Arial"/>
                <a:sym typeface="Arial"/>
                <a:rtl val="0"/>
              </a:rPr>
              <a:t>	</a:t>
            </a:r>
            <a:r>
              <a:rPr lang="en-US" sz="1800" b="0" i="0" u="none" strike="noStrike" cap="none" baseline="0" dirty="0" smtClean="0">
                <a:solidFill>
                  <a:schemeClr val="lt1"/>
                </a:solidFill>
                <a:latin typeface="Arial"/>
                <a:ea typeface="Arial"/>
                <a:cs typeface="Arial"/>
                <a:sym typeface="Arial"/>
                <a:rtl val="0"/>
              </a:rPr>
              <a:t>-</a:t>
            </a:r>
            <a:r>
              <a:rPr lang="en-US" sz="1800" b="0" i="0" u="none" strike="noStrike" cap="none" baseline="0" dirty="0">
                <a:solidFill>
                  <a:schemeClr val="lt1"/>
                </a:solidFill>
                <a:latin typeface="Arial"/>
                <a:ea typeface="Arial"/>
                <a:cs typeface="Arial"/>
                <a:sym typeface="Arial"/>
                <a:rtl val="0"/>
              </a:rPr>
              <a:t>STEM Board </a:t>
            </a: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a:solidFill>
                  <a:schemeClr val="lt1"/>
                </a:solidFill>
                <a:latin typeface="Arial"/>
                <a:ea typeface="Arial"/>
                <a:cs typeface="Arial"/>
                <a:sym typeface="Arial"/>
                <a:rtl val="0"/>
              </a:rPr>
              <a:t>-Gamers’ Guild	</a:t>
            </a:r>
            <a:r>
              <a:rPr lang="en-US" sz="1800" dirty="0">
                <a:solidFill>
                  <a:schemeClr val="lt1"/>
                </a:solidFill>
                <a:rtl val="0"/>
              </a:rPr>
              <a:t>	</a:t>
            </a:r>
            <a:r>
              <a:rPr lang="en-US" sz="1800" b="0" i="0" u="none" strike="noStrike" cap="none" baseline="0" dirty="0">
                <a:solidFill>
                  <a:schemeClr val="lt1"/>
                </a:solidFill>
                <a:latin typeface="Arial"/>
                <a:ea typeface="Arial"/>
                <a:cs typeface="Arial"/>
                <a:sym typeface="Arial"/>
                <a:rtl val="0"/>
              </a:rPr>
              <a:t>	</a:t>
            </a:r>
            <a:r>
              <a:rPr lang="en-US" sz="1800" b="0" i="0" u="none" strike="noStrike" cap="none" baseline="0" dirty="0" smtClean="0">
                <a:solidFill>
                  <a:schemeClr val="lt1"/>
                </a:solidFill>
                <a:latin typeface="Arial"/>
                <a:ea typeface="Arial"/>
                <a:cs typeface="Arial"/>
                <a:sym typeface="Arial"/>
                <a:rtl val="0"/>
              </a:rPr>
              <a:t>- </a:t>
            </a:r>
            <a:r>
              <a:rPr lang="en-US" sz="1800" b="0" i="0" u="none" strike="noStrike" cap="none" baseline="0" dirty="0">
                <a:solidFill>
                  <a:schemeClr val="lt1"/>
                </a:solidFill>
                <a:latin typeface="Arial"/>
                <a:ea typeface="Arial"/>
                <a:cs typeface="Arial"/>
                <a:sym typeface="Arial"/>
                <a:rtl val="0"/>
              </a:rPr>
              <a:t>American Chemical Society </a:t>
            </a: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a:solidFill>
                  <a:schemeClr val="lt1"/>
                </a:solidFill>
                <a:latin typeface="Arial"/>
                <a:ea typeface="Arial"/>
                <a:cs typeface="Arial"/>
                <a:sym typeface="Arial"/>
                <a:rtl val="0"/>
              </a:rPr>
              <a:t>-Physics Olympiad		-Chemistry Olympiad </a:t>
            </a:r>
          </a:p>
          <a:p>
            <a:pPr marL="0" marR="0" lvl="0" indent="0" algn="l" rtl="0">
              <a:lnSpc>
                <a:spcPct val="100000"/>
              </a:lnSpc>
              <a:spcBef>
                <a:spcPts val="560"/>
              </a:spcBef>
              <a:spcAft>
                <a:spcPts val="0"/>
              </a:spcAft>
              <a:buClr>
                <a:schemeClr val="lt1"/>
              </a:buClr>
              <a:buSzPct val="25000"/>
              <a:buFont typeface="Arial"/>
              <a:buNone/>
            </a:pPr>
            <a:r>
              <a:rPr lang="en-US" sz="1800" b="0" i="0" u="none" strike="noStrike" cap="none" baseline="0" dirty="0">
                <a:solidFill>
                  <a:schemeClr val="lt1"/>
                </a:solidFill>
                <a:latin typeface="Arial"/>
                <a:ea typeface="Arial"/>
                <a:cs typeface="Arial"/>
                <a:sym typeface="Arial"/>
                <a:rtl val="0"/>
              </a:rPr>
              <a:t>-Princeton Physics Competition </a:t>
            </a:r>
            <a:r>
              <a:rPr lang="en-US" sz="1800" dirty="0">
                <a:solidFill>
                  <a:schemeClr val="lt1"/>
                </a:solidFill>
                <a:rtl val="0"/>
              </a:rPr>
              <a:t>	</a:t>
            </a:r>
            <a:r>
              <a:rPr lang="en-US" sz="1800" b="0" i="0" u="none" strike="noStrike" cap="none" baseline="0" dirty="0" smtClean="0">
                <a:solidFill>
                  <a:schemeClr val="lt1"/>
                </a:solidFill>
                <a:latin typeface="Arial"/>
                <a:ea typeface="Arial"/>
                <a:cs typeface="Arial"/>
                <a:sym typeface="Arial"/>
                <a:rtl val="0"/>
              </a:rPr>
              <a:t>-</a:t>
            </a:r>
            <a:r>
              <a:rPr lang="en-US" sz="1800" b="0" i="0" u="none" strike="noStrike" cap="none" baseline="0" dirty="0">
                <a:solidFill>
                  <a:schemeClr val="lt1"/>
                </a:solidFill>
                <a:latin typeface="Arial"/>
                <a:ea typeface="Arial"/>
                <a:cs typeface="Arial"/>
                <a:sym typeface="Arial"/>
                <a:rtl val="0"/>
              </a:rPr>
              <a:t>Biology Olympiad</a:t>
            </a:r>
            <a:r>
              <a:rPr lang="en-US" sz="1800" dirty="0">
                <a:solidFill>
                  <a:schemeClr val="lt1"/>
                </a:solidFill>
                <a:rtl val="0"/>
              </a:rPr>
              <a:t>  </a:t>
            </a:r>
            <a:r>
              <a:rPr lang="en-US" sz="1800" b="0" i="0" u="none" strike="noStrike" cap="none" baseline="0" dirty="0">
                <a:solidFill>
                  <a:schemeClr val="lt1"/>
                </a:solidFill>
                <a:latin typeface="Arial"/>
                <a:ea typeface="Arial"/>
                <a:cs typeface="Arial"/>
                <a:sym typeface="Arial"/>
                <a:rtl val="0"/>
              </a:rPr>
              <a:t>			</a:t>
            </a:r>
            <a:r>
              <a:rPr lang="en-US" sz="3200" b="0" i="0" u="none" strike="noStrike" cap="none" baseline="0" dirty="0">
                <a:solidFill>
                  <a:schemeClr val="lt1"/>
                </a:solidFill>
                <a:latin typeface="Arial"/>
                <a:ea typeface="Arial"/>
                <a:cs typeface="Arial"/>
                <a:sym typeface="Arial"/>
                <a:rtl val="0"/>
              </a:rPr>
              <a:t>											</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240625" y="274125"/>
            <a:ext cx="8748599" cy="1152600"/>
          </a:xfrm>
          <a:prstGeom prst="rect">
            <a:avLst/>
          </a:prstGeom>
        </p:spPr>
        <p:txBody>
          <a:bodyPr lIns="91425" tIns="91425" rIns="91425" bIns="91425" anchor="ctr" anchorCtr="0">
            <a:noAutofit/>
          </a:bodyPr>
          <a:lstStyle/>
          <a:p>
            <a:pPr>
              <a:spcBef>
                <a:spcPts val="0"/>
              </a:spcBef>
              <a:buNone/>
            </a:pPr>
            <a:r>
              <a:rPr lang="en-US" sz="4000" u="sng">
                <a:solidFill>
                  <a:srgbClr val="E7ECF5"/>
                </a:solidFill>
              </a:rPr>
              <a:t>An Outline of Tonight’s Presentation:</a:t>
            </a:r>
          </a:p>
        </p:txBody>
      </p:sp>
      <p:sp>
        <p:nvSpPr>
          <p:cNvPr id="94" name="Shape 94"/>
          <p:cNvSpPr txBox="1">
            <a:spLocks noGrp="1"/>
          </p:cNvSpPr>
          <p:nvPr>
            <p:ph type="subTitle" idx="1"/>
          </p:nvPr>
        </p:nvSpPr>
        <p:spPr>
          <a:xfrm>
            <a:off x="533400" y="1381201"/>
            <a:ext cx="7239000" cy="4333799"/>
          </a:xfrm>
          <a:prstGeom prst="rect">
            <a:avLst/>
          </a:prstGeom>
        </p:spPr>
        <p:txBody>
          <a:bodyPr lIns="91425" tIns="91425" rIns="91425" bIns="91425" anchor="t" anchorCtr="0">
            <a:noAutofit/>
          </a:bodyPr>
          <a:lstStyle/>
          <a:p>
            <a:pPr marL="457200" lvl="0" indent="-387350" rtl="0">
              <a:spcBef>
                <a:spcPts val="0"/>
              </a:spcBef>
              <a:buClr>
                <a:srgbClr val="E7ECF5"/>
              </a:buClr>
              <a:buSzPct val="100000"/>
              <a:buFont typeface="Arial"/>
              <a:buChar char="●"/>
            </a:pPr>
            <a:r>
              <a:rPr lang="en-US" sz="2500" dirty="0">
                <a:solidFill>
                  <a:srgbClr val="E7ECF5"/>
                </a:solidFill>
              </a:rPr>
              <a:t>An Overview of our Science Program</a:t>
            </a:r>
          </a:p>
          <a:p>
            <a:pPr lvl="0" rtl="0">
              <a:spcBef>
                <a:spcPts val="0"/>
              </a:spcBef>
              <a:buNone/>
            </a:pPr>
            <a:endParaRPr sz="2500" dirty="0">
              <a:solidFill>
                <a:srgbClr val="E7ECF5"/>
              </a:solidFill>
            </a:endParaRPr>
          </a:p>
          <a:p>
            <a:pPr marL="457200" lvl="0" indent="-387350" rtl="0">
              <a:spcBef>
                <a:spcPts val="0"/>
              </a:spcBef>
              <a:buClr>
                <a:srgbClr val="E7ECF5"/>
              </a:buClr>
              <a:buSzPct val="100000"/>
              <a:buFont typeface="Arial"/>
              <a:buChar char="●"/>
            </a:pPr>
            <a:r>
              <a:rPr lang="en-US" sz="2500" dirty="0">
                <a:solidFill>
                  <a:srgbClr val="E7ECF5"/>
                </a:solidFill>
              </a:rPr>
              <a:t>Why Physics First?</a:t>
            </a:r>
          </a:p>
          <a:p>
            <a:pPr lvl="0" rtl="0">
              <a:spcBef>
                <a:spcPts val="0"/>
              </a:spcBef>
              <a:buNone/>
            </a:pPr>
            <a:endParaRPr sz="2500" dirty="0">
              <a:solidFill>
                <a:srgbClr val="E7ECF5"/>
              </a:solidFill>
            </a:endParaRPr>
          </a:p>
          <a:p>
            <a:pPr marL="457200" lvl="0" indent="-387350" rtl="0">
              <a:spcBef>
                <a:spcPts val="0"/>
              </a:spcBef>
              <a:buClr>
                <a:srgbClr val="E7ECF5"/>
              </a:buClr>
              <a:buSzPct val="100000"/>
              <a:buFont typeface="Arial"/>
              <a:buChar char="●"/>
            </a:pPr>
            <a:r>
              <a:rPr lang="en-US" sz="2500" dirty="0">
                <a:solidFill>
                  <a:srgbClr val="E7ECF5"/>
                </a:solidFill>
              </a:rPr>
              <a:t>What does instruction look like in the Physics classroom?</a:t>
            </a:r>
          </a:p>
          <a:p>
            <a:pPr lvl="0" rtl="0">
              <a:spcBef>
                <a:spcPts val="0"/>
              </a:spcBef>
              <a:buNone/>
            </a:pPr>
            <a:endParaRPr sz="2500" dirty="0">
              <a:solidFill>
                <a:srgbClr val="E7ECF5"/>
              </a:solidFill>
            </a:endParaRPr>
          </a:p>
          <a:p>
            <a:pPr marL="457200" lvl="0" indent="-387350">
              <a:spcBef>
                <a:spcPts val="0"/>
              </a:spcBef>
              <a:buClr>
                <a:srgbClr val="E7ECF5"/>
              </a:buClr>
              <a:buSzPct val="100000"/>
              <a:buFont typeface="Arial"/>
              <a:buChar char="●"/>
            </a:pPr>
            <a:r>
              <a:rPr lang="en-US" sz="2500" dirty="0">
                <a:solidFill>
                  <a:srgbClr val="E7ECF5"/>
                </a:solidFill>
              </a:rPr>
              <a:t>Highlight new aspects of the physics  program being implemented in 2014-2015</a:t>
            </a: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Clr>
                <a:schemeClr val="lt1"/>
              </a:buClr>
              <a:buSzPct val="25000"/>
              <a:buFont typeface="Arial"/>
              <a:buNone/>
            </a:pPr>
            <a:r>
              <a:rPr lang="en-US" sz="4400">
                <a:solidFill>
                  <a:schemeClr val="lt1"/>
                </a:solidFill>
              </a:rPr>
              <a:t>Nationally Normed Diagnostic Assessment Gains </a:t>
            </a:r>
          </a:p>
        </p:txBody>
      </p:sp>
      <p:sp>
        <p:nvSpPr>
          <p:cNvPr id="286" name="Shape 286"/>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p:txBody>
      </p:sp>
      <p:pic>
        <p:nvPicPr>
          <p:cNvPr id="287" name="Shape 287"/>
          <p:cNvPicPr preferRelativeResize="0"/>
          <p:nvPr/>
        </p:nvPicPr>
        <p:blipFill>
          <a:blip r:embed="rId3">
            <a:alphaModFix/>
          </a:blip>
          <a:stretch>
            <a:fillRect/>
          </a:stretch>
        </p:blipFill>
        <p:spPr>
          <a:xfrm>
            <a:off x="189074" y="1627950"/>
            <a:ext cx="8800225" cy="50925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200" y="198437"/>
            <a:ext cx="8229600" cy="1143000"/>
          </a:xfrm>
          <a:prstGeom prst="rect">
            <a:avLst/>
          </a:prstGeom>
        </p:spPr>
        <p:txBody>
          <a:bodyPr lIns="91425" tIns="91425" rIns="91425" bIns="91425" anchor="ctr" anchorCtr="0">
            <a:noAutofit/>
          </a:bodyPr>
          <a:lstStyle/>
          <a:p>
            <a:pPr lvl="0" rtl="0">
              <a:spcBef>
                <a:spcPts val="0"/>
              </a:spcBef>
              <a:buClr>
                <a:schemeClr val="lt1"/>
              </a:buClr>
              <a:buSzPct val="25000"/>
              <a:buFont typeface="Arial"/>
              <a:buNone/>
            </a:pPr>
            <a:r>
              <a:rPr lang="en-US" sz="4400">
                <a:solidFill>
                  <a:schemeClr val="lt1"/>
                </a:solidFill>
              </a:rPr>
              <a:t>Nationally Normed Diagnostic Assessment Gains 2013-14 </a:t>
            </a:r>
          </a:p>
        </p:txBody>
      </p:sp>
      <p:sp>
        <p:nvSpPr>
          <p:cNvPr id="294" name="Shape 294"/>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p:txBody>
      </p:sp>
      <p:pic>
        <p:nvPicPr>
          <p:cNvPr id="295" name="Shape 295"/>
          <p:cNvPicPr preferRelativeResize="0"/>
          <p:nvPr/>
        </p:nvPicPr>
        <p:blipFill>
          <a:blip r:embed="rId3">
            <a:alphaModFix/>
          </a:blip>
          <a:stretch>
            <a:fillRect/>
          </a:stretch>
        </p:blipFill>
        <p:spPr>
          <a:xfrm>
            <a:off x="361950" y="1581475"/>
            <a:ext cx="7372449" cy="4392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Clr>
                <a:schemeClr val="lt1"/>
              </a:buClr>
              <a:buSzPct val="25000"/>
              <a:buFont typeface="Arial"/>
              <a:buNone/>
            </a:pPr>
            <a:r>
              <a:rPr lang="en-US" sz="4400">
                <a:solidFill>
                  <a:schemeClr val="lt1"/>
                </a:solidFill>
              </a:rPr>
              <a:t>MHS Science AP Scores 2014</a:t>
            </a:r>
          </a:p>
          <a:p>
            <a:pPr lvl="0">
              <a:spcBef>
                <a:spcPts val="0"/>
              </a:spcBef>
              <a:buClr>
                <a:schemeClr val="lt1"/>
              </a:buClr>
              <a:buSzPct val="25000"/>
              <a:buFont typeface="Arial"/>
              <a:buNone/>
            </a:pPr>
            <a:r>
              <a:rPr lang="en-US" sz="2400" u="sng">
                <a:solidFill>
                  <a:schemeClr val="hlink"/>
                </a:solidFill>
                <a:hlinkClick r:id="rId3"/>
              </a:rPr>
              <a:t>Compare MHS to National Averages</a:t>
            </a:r>
          </a:p>
        </p:txBody>
      </p:sp>
      <p:sp>
        <p:nvSpPr>
          <p:cNvPr id="302" name="Shape 302"/>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a:spcBef>
                <a:spcPts val="0"/>
              </a:spcBef>
              <a:buNone/>
            </a:pPr>
            <a:endParaRPr/>
          </a:p>
        </p:txBody>
      </p:sp>
      <p:pic>
        <p:nvPicPr>
          <p:cNvPr id="303" name="Shape 303"/>
          <p:cNvPicPr preferRelativeResize="0"/>
          <p:nvPr/>
        </p:nvPicPr>
        <p:blipFill>
          <a:blip r:embed="rId4">
            <a:alphaModFix/>
          </a:blip>
          <a:stretch>
            <a:fillRect/>
          </a:stretch>
        </p:blipFill>
        <p:spPr>
          <a:xfrm>
            <a:off x="223450" y="1601075"/>
            <a:ext cx="8731475" cy="51194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tl val="0"/>
              </a:rPr>
              <a:t>Looking Ahead</a:t>
            </a:r>
          </a:p>
        </p:txBody>
      </p:sp>
      <p:sp>
        <p:nvSpPr>
          <p:cNvPr id="310" name="Shape 310"/>
          <p:cNvSpPr txBox="1">
            <a:spLocks noGrp="1"/>
          </p:cNvSpPr>
          <p:nvPr>
            <p:ph type="body" idx="1"/>
          </p:nvPr>
        </p:nvSpPr>
        <p:spPr>
          <a:xfrm>
            <a:off x="264275" y="1417625"/>
            <a:ext cx="8229600" cy="4797900"/>
          </a:xfrm>
          <a:prstGeom prst="rect">
            <a:avLst/>
          </a:prstGeom>
          <a:noFill/>
          <a:ln>
            <a:noFill/>
          </a:ln>
        </p:spPr>
        <p:txBody>
          <a:bodyPr lIns="91425" tIns="45700" rIns="91425" bIns="45700" anchor="t" anchorCtr="0">
            <a:noAutofit/>
          </a:bodyPr>
          <a:lstStyle/>
          <a:p>
            <a:pPr marL="342900" marR="0" lvl="0" indent="-330200" algn="l" rtl="0">
              <a:lnSpc>
                <a:spcPct val="100000"/>
              </a:lnSpc>
              <a:spcBef>
                <a:spcPts val="0"/>
              </a:spcBef>
              <a:spcAft>
                <a:spcPts val="0"/>
              </a:spcAft>
              <a:buClr>
                <a:schemeClr val="lt1"/>
              </a:buClr>
              <a:buSzPct val="100000"/>
              <a:buFont typeface="Arial"/>
              <a:buChar char="•"/>
            </a:pPr>
            <a:r>
              <a:rPr lang="en-US" sz="3000">
                <a:solidFill>
                  <a:schemeClr val="lt1"/>
                </a:solidFill>
              </a:rPr>
              <a:t>We are doing well and will continue evaluating and making improvements</a:t>
            </a:r>
          </a:p>
          <a:p>
            <a:pPr marL="342900" marR="0" lvl="0" indent="-330200" algn="l" rtl="0">
              <a:lnSpc>
                <a:spcPct val="100000"/>
              </a:lnSpc>
              <a:spcBef>
                <a:spcPts val="0"/>
              </a:spcBef>
              <a:spcAft>
                <a:spcPts val="0"/>
              </a:spcAft>
              <a:buClr>
                <a:schemeClr val="lt1"/>
              </a:buClr>
              <a:buSzPct val="100000"/>
              <a:buFont typeface="Arial"/>
              <a:buChar char="•"/>
            </a:pPr>
            <a:r>
              <a:rPr lang="en-US" sz="3000" b="0" i="0" u="none" strike="noStrike" cap="none" baseline="0">
                <a:solidFill>
                  <a:schemeClr val="lt1"/>
                </a:solidFill>
                <a:latin typeface="Arial"/>
                <a:ea typeface="Arial"/>
                <a:cs typeface="Arial"/>
                <a:sym typeface="Arial"/>
                <a:rtl val="0"/>
              </a:rPr>
              <a:t>Continued work on:</a:t>
            </a:r>
          </a:p>
          <a:p>
            <a:pPr marL="742950" marR="0" lvl="1" indent="-260350" algn="l" rtl="0">
              <a:lnSpc>
                <a:spcPct val="100000"/>
              </a:lnSpc>
              <a:spcBef>
                <a:spcPts val="56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tl val="0"/>
              </a:rPr>
              <a:t>Communication</a:t>
            </a:r>
          </a:p>
          <a:p>
            <a:pPr marL="742950" marR="0" lvl="1" indent="-260350" algn="l" rtl="0">
              <a:lnSpc>
                <a:spcPct val="100000"/>
              </a:lnSpc>
              <a:spcBef>
                <a:spcPts val="56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tl val="0"/>
              </a:rPr>
              <a:t>Assessments</a:t>
            </a:r>
          </a:p>
          <a:p>
            <a:pPr marL="742950" marR="0" lvl="1" indent="-260350" algn="l" rtl="0">
              <a:lnSpc>
                <a:spcPct val="100000"/>
              </a:lnSpc>
              <a:spcBef>
                <a:spcPts val="56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tl val="0"/>
              </a:rPr>
              <a:t>Instructional strategies</a:t>
            </a:r>
          </a:p>
          <a:p>
            <a:pPr marL="742950" marR="0" lvl="1" indent="-260350" algn="l" rtl="0">
              <a:lnSpc>
                <a:spcPct val="100000"/>
              </a:lnSpc>
              <a:spcBef>
                <a:spcPts val="56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tl val="0"/>
              </a:rPr>
              <a:t>Shared resources</a:t>
            </a:r>
          </a:p>
          <a:p>
            <a:pPr marL="342900" marR="0" lvl="0" indent="-330200" algn="l" rtl="0">
              <a:lnSpc>
                <a:spcPct val="100000"/>
              </a:lnSpc>
              <a:spcBef>
                <a:spcPts val="640"/>
              </a:spcBef>
              <a:spcAft>
                <a:spcPts val="0"/>
              </a:spcAft>
              <a:buClr>
                <a:schemeClr val="lt1"/>
              </a:buClr>
              <a:buSzPct val="100000"/>
              <a:buFont typeface="Arial"/>
              <a:buChar char="•"/>
            </a:pPr>
            <a:r>
              <a:rPr lang="en-US" sz="3000" b="0" i="0" u="none" strike="noStrike" cap="none" baseline="0">
                <a:solidFill>
                  <a:schemeClr val="lt1"/>
                </a:solidFill>
                <a:latin typeface="Arial"/>
                <a:ea typeface="Arial"/>
                <a:cs typeface="Arial"/>
                <a:sym typeface="Arial"/>
                <a:rtl val="0"/>
              </a:rPr>
              <a:t>Increased Collaboration:</a:t>
            </a:r>
          </a:p>
          <a:p>
            <a:pPr marL="742950" marR="0" lvl="1" indent="-260350" algn="l" rtl="0">
              <a:lnSpc>
                <a:spcPct val="100000"/>
              </a:lnSpc>
              <a:spcBef>
                <a:spcPts val="56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tl val="0"/>
              </a:rPr>
              <a:t>Teacher to teacher</a:t>
            </a:r>
          </a:p>
          <a:p>
            <a:pPr marL="742950" marR="0" lvl="1" indent="-260350" algn="l" rtl="0">
              <a:lnSpc>
                <a:spcPct val="100000"/>
              </a:lnSpc>
              <a:spcBef>
                <a:spcPts val="56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tl val="0"/>
              </a:rPr>
              <a:t>Teacher to Dept., Bldg., and Central</a:t>
            </a:r>
            <a:r>
              <a:rPr lang="en-US" sz="2400">
                <a:solidFill>
                  <a:schemeClr val="lt1"/>
                </a:solidFill>
                <a:rtl val="0"/>
              </a:rPr>
              <a:t> </a:t>
            </a:r>
            <a:r>
              <a:rPr lang="en-US" sz="2400" b="0" i="0" u="none" strike="noStrike" cap="none" baseline="0">
                <a:solidFill>
                  <a:schemeClr val="lt1"/>
                </a:solidFill>
                <a:latin typeface="Arial"/>
                <a:ea typeface="Arial"/>
                <a:cs typeface="Arial"/>
                <a:sym typeface="Arial"/>
                <a:rtl val="0"/>
              </a:rPr>
              <a:t>Office Admin</a:t>
            </a:r>
            <a:r>
              <a:rPr lang="en-US" sz="2400">
                <a:solidFill>
                  <a:schemeClr val="lt1"/>
                </a:solidFill>
                <a:rtl val="0"/>
              </a:rPr>
              <a:t>.</a:t>
            </a:r>
          </a:p>
          <a:p>
            <a:pPr marL="342900" marR="0" lvl="0" indent="-139700" algn="l" rtl="0">
              <a:lnSpc>
                <a:spcPct val="100000"/>
              </a:lnSpc>
              <a:spcBef>
                <a:spcPts val="640"/>
              </a:spcBef>
              <a:spcAft>
                <a:spcPts val="0"/>
              </a:spcAft>
              <a:buClr>
                <a:schemeClr val="lt1"/>
              </a:buClr>
              <a:buFont typeface="Arial"/>
              <a:buNone/>
            </a:pPr>
            <a:endParaRPr sz="3200" b="0" i="0" u="none" strike="noStrike" cap="none" baseline="0">
              <a:solidFill>
                <a:schemeClr val="lt1"/>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0" y="274625"/>
            <a:ext cx="90408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a:solidFill>
                  <a:schemeClr val="lt1"/>
                </a:solidFill>
              </a:rPr>
              <a:t>The Future of MHS Science Program</a:t>
            </a:r>
          </a:p>
        </p:txBody>
      </p:sp>
      <p:pic>
        <p:nvPicPr>
          <p:cNvPr id="316" name="Shape 316"/>
          <p:cNvPicPr preferRelativeResize="0"/>
          <p:nvPr/>
        </p:nvPicPr>
        <p:blipFill rotWithShape="1">
          <a:blip r:embed="rId3">
            <a:alphaModFix/>
          </a:blip>
          <a:srcRect/>
          <a:stretch/>
        </p:blipFill>
        <p:spPr>
          <a:xfrm>
            <a:off x="206250" y="1562025"/>
            <a:ext cx="8645399" cy="3807899"/>
          </a:xfrm>
          <a:prstGeom prst="rect">
            <a:avLst/>
          </a:prstGeom>
          <a:noFill/>
          <a:ln>
            <a:noFill/>
          </a:ln>
        </p:spPr>
      </p:pic>
      <p:pic>
        <p:nvPicPr>
          <p:cNvPr id="317" name="Shape 317"/>
          <p:cNvPicPr preferRelativeResize="0"/>
          <p:nvPr/>
        </p:nvPicPr>
        <p:blipFill>
          <a:blip r:embed="rId4">
            <a:alphaModFix/>
          </a:blip>
          <a:stretch>
            <a:fillRect/>
          </a:stretch>
        </p:blipFill>
        <p:spPr>
          <a:xfrm>
            <a:off x="3913375" y="5572100"/>
            <a:ext cx="3562125" cy="4628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0" i="0" u="none" strike="noStrike" cap="none" baseline="0">
                <a:solidFill>
                  <a:schemeClr val="lt1"/>
                </a:solidFill>
                <a:latin typeface="Arial"/>
                <a:ea typeface="Arial"/>
                <a:cs typeface="Arial"/>
                <a:sym typeface="Arial"/>
                <a:rtl val="0"/>
              </a:rPr>
              <a:t>Next Steps</a:t>
            </a:r>
          </a:p>
        </p:txBody>
      </p:sp>
      <p:sp>
        <p:nvSpPr>
          <p:cNvPr id="323" name="Shape 323"/>
          <p:cNvSpPr txBox="1">
            <a:spLocks noGrp="1"/>
          </p:cNvSpPr>
          <p:nvPr>
            <p:ph type="body" idx="1"/>
          </p:nvPr>
        </p:nvSpPr>
        <p:spPr>
          <a:xfrm>
            <a:off x="685800" y="5113700"/>
            <a:ext cx="7162799" cy="601199"/>
          </a:xfrm>
          <a:prstGeom prst="rect">
            <a:avLst/>
          </a:prstGeom>
          <a:solidFill>
            <a:srgbClr val="06401A"/>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endParaRPr sz="2400" b="0" i="0" u="none" strike="noStrike" cap="none" baseline="0">
              <a:solidFill>
                <a:schemeClr val="lt1"/>
              </a:solidFill>
              <a:latin typeface="Arial"/>
              <a:ea typeface="Arial"/>
              <a:cs typeface="Arial"/>
              <a:sym typeface="Arial"/>
              <a:rtl val="0"/>
            </a:endParaRPr>
          </a:p>
        </p:txBody>
      </p:sp>
      <p:pic>
        <p:nvPicPr>
          <p:cNvPr id="324" name="Shape 324">
            <a:hlinkClick r:id="rId5"/>
          </p:cNvPr>
          <p:cNvPicPr preferRelativeResize="0"/>
          <p:nvPr/>
        </p:nvPicPr>
        <p:blipFill rotWithShape="1">
          <a:blip r:embed="rId6">
            <a:alphaModFix/>
          </a:blip>
          <a:srcRect/>
          <a:stretch/>
        </p:blipFill>
        <p:spPr>
          <a:xfrm>
            <a:off x="80850" y="142200"/>
            <a:ext cx="4080300" cy="2094000"/>
          </a:xfrm>
          <a:prstGeom prst="rect">
            <a:avLst/>
          </a:prstGeom>
          <a:noFill/>
          <a:ln>
            <a:noFill/>
          </a:ln>
        </p:spPr>
      </p:pic>
      <p:pic>
        <p:nvPicPr>
          <p:cNvPr id="325" name="Shape 325">
            <a:hlinkClick r:id="rId7"/>
          </p:cNvPr>
          <p:cNvPicPr preferRelativeResize="0"/>
          <p:nvPr/>
        </p:nvPicPr>
        <p:blipFill rotWithShape="1">
          <a:blip r:embed="rId8">
            <a:alphaModFix/>
          </a:blip>
          <a:srcRect/>
          <a:stretch/>
        </p:blipFill>
        <p:spPr>
          <a:xfrm>
            <a:off x="2919023" y="2318500"/>
            <a:ext cx="6078000" cy="895200"/>
          </a:xfrm>
          <a:prstGeom prst="rect">
            <a:avLst/>
          </a:prstGeom>
          <a:noFill/>
          <a:ln>
            <a:noFill/>
          </a:ln>
        </p:spPr>
      </p:pic>
      <p:pic>
        <p:nvPicPr>
          <p:cNvPr id="326" name="Shape 326">
            <a:hlinkClick r:id="rId9"/>
          </p:cNvPr>
          <p:cNvPicPr preferRelativeResize="0"/>
          <p:nvPr/>
        </p:nvPicPr>
        <p:blipFill rotWithShape="1">
          <a:blip r:embed="rId10">
            <a:alphaModFix/>
          </a:blip>
          <a:srcRect/>
          <a:stretch/>
        </p:blipFill>
        <p:spPr>
          <a:xfrm>
            <a:off x="80850" y="2318050"/>
            <a:ext cx="2751899" cy="2806799"/>
          </a:xfrm>
          <a:prstGeom prst="rect">
            <a:avLst/>
          </a:prstGeom>
          <a:noFill/>
          <a:ln>
            <a:noFill/>
          </a:ln>
        </p:spPr>
      </p:pic>
      <p:pic>
        <p:nvPicPr>
          <p:cNvPr id="327" name="Shape 327">
            <a:hlinkClick r:id="rId11"/>
          </p:cNvPr>
          <p:cNvPicPr preferRelativeResize="0"/>
          <p:nvPr/>
        </p:nvPicPr>
        <p:blipFill>
          <a:blip r:embed="rId12">
            <a:alphaModFix/>
          </a:blip>
          <a:stretch>
            <a:fillRect/>
          </a:stretch>
        </p:blipFill>
        <p:spPr>
          <a:xfrm>
            <a:off x="4257250" y="142200"/>
            <a:ext cx="4815975" cy="2252050"/>
          </a:xfrm>
          <a:prstGeom prst="rect">
            <a:avLst/>
          </a:prstGeom>
          <a:noFill/>
          <a:ln>
            <a:noFill/>
          </a:ln>
        </p:spPr>
      </p:pic>
      <p:pic>
        <p:nvPicPr>
          <p:cNvPr id="328" name="Shape 328">
            <a:hlinkClick r:id="rId13"/>
          </p:cNvPr>
          <p:cNvPicPr preferRelativeResize="0"/>
          <p:nvPr/>
        </p:nvPicPr>
        <p:blipFill>
          <a:blip r:embed="rId14">
            <a:alphaModFix/>
          </a:blip>
          <a:stretch>
            <a:fillRect/>
          </a:stretch>
        </p:blipFill>
        <p:spPr>
          <a:xfrm>
            <a:off x="3602124" y="5201000"/>
            <a:ext cx="2908000" cy="1696499"/>
          </a:xfrm>
          <a:prstGeom prst="rect">
            <a:avLst/>
          </a:prstGeom>
          <a:noFill/>
          <a:ln>
            <a:noFill/>
          </a:ln>
        </p:spPr>
      </p:pic>
      <p:pic>
        <p:nvPicPr>
          <p:cNvPr id="329" name="Shape 329">
            <a:hlinkClick r:id="rId15"/>
          </p:cNvPr>
          <p:cNvPicPr preferRelativeResize="0"/>
          <p:nvPr/>
        </p:nvPicPr>
        <p:blipFill rotWithShape="1">
          <a:blip r:embed="rId16">
            <a:alphaModFix/>
          </a:blip>
          <a:srcRect/>
          <a:stretch/>
        </p:blipFill>
        <p:spPr>
          <a:xfrm>
            <a:off x="80850" y="5161500"/>
            <a:ext cx="3521399" cy="1696500"/>
          </a:xfrm>
          <a:prstGeom prst="rect">
            <a:avLst/>
          </a:prstGeom>
          <a:noFill/>
          <a:ln>
            <a:noFill/>
          </a:ln>
        </p:spPr>
      </p:pic>
      <p:pic>
        <p:nvPicPr>
          <p:cNvPr id="330" name="Shape 330">
            <a:hlinkClick r:id="rId17"/>
          </p:cNvPr>
          <p:cNvPicPr preferRelativeResize="0"/>
          <p:nvPr/>
        </p:nvPicPr>
        <p:blipFill rotWithShape="1">
          <a:blip r:embed="rId18">
            <a:alphaModFix/>
          </a:blip>
          <a:srcRect/>
          <a:stretch/>
        </p:blipFill>
        <p:spPr>
          <a:xfrm>
            <a:off x="5850625" y="3144400"/>
            <a:ext cx="3293400" cy="2442000"/>
          </a:xfrm>
          <a:prstGeom prst="rect">
            <a:avLst/>
          </a:prstGeom>
          <a:noFill/>
          <a:ln>
            <a:noFill/>
          </a:ln>
        </p:spPr>
      </p:pic>
      <p:pic>
        <p:nvPicPr>
          <p:cNvPr id="331" name="Shape 331">
            <a:hlinkClick r:id="rId19"/>
          </p:cNvPr>
          <p:cNvPicPr preferRelativeResize="0"/>
          <p:nvPr/>
        </p:nvPicPr>
        <p:blipFill>
          <a:blip r:embed="rId20">
            <a:alphaModFix/>
          </a:blip>
          <a:stretch>
            <a:fillRect/>
          </a:stretch>
        </p:blipFill>
        <p:spPr>
          <a:xfrm>
            <a:off x="5850625" y="5344925"/>
            <a:ext cx="3293375" cy="1552575"/>
          </a:xfrm>
          <a:prstGeom prst="rect">
            <a:avLst/>
          </a:prstGeom>
          <a:noFill/>
          <a:ln>
            <a:noFill/>
          </a:ln>
        </p:spPr>
      </p:pic>
      <p:pic>
        <p:nvPicPr>
          <p:cNvPr id="2" name="Quadcopt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2700442" y="3213700"/>
            <a:ext cx="3244219" cy="2131225"/>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0"/>
            <a:ext cx="8229600" cy="1134300"/>
          </a:xfrm>
          <a:prstGeom prst="rect">
            <a:avLst/>
          </a:prstGeom>
        </p:spPr>
        <p:txBody>
          <a:bodyPr lIns="91425" tIns="91425" rIns="91425" bIns="91425" anchor="ctr" anchorCtr="0">
            <a:noAutofit/>
          </a:bodyPr>
          <a:lstStyle/>
          <a:p>
            <a:pPr lvl="0" rtl="0">
              <a:spcBef>
                <a:spcPts val="0"/>
              </a:spcBef>
              <a:buNone/>
            </a:pPr>
            <a:r>
              <a:rPr lang="en-US" sz="4800" b="1" u="sng">
                <a:solidFill>
                  <a:schemeClr val="lt1"/>
                </a:solidFill>
              </a:rPr>
              <a:t>NJ State Requirements</a:t>
            </a:r>
            <a:r>
              <a:rPr lang="en-US" sz="4800"/>
              <a:t> </a:t>
            </a:r>
          </a:p>
        </p:txBody>
      </p:sp>
      <p:graphicFrame>
        <p:nvGraphicFramePr>
          <p:cNvPr id="101" name="Shape 101"/>
          <p:cNvGraphicFramePr/>
          <p:nvPr/>
        </p:nvGraphicFramePr>
        <p:xfrm>
          <a:off x="225250" y="2679150"/>
          <a:ext cx="8676325" cy="2075658"/>
        </p:xfrm>
        <a:graphic>
          <a:graphicData uri="http://schemas.openxmlformats.org/drawingml/2006/table">
            <a:tbl>
              <a:tblPr>
                <a:noFill/>
                <a:tableStyleId>{96B18FBF-E113-4ACE-B810-DF8F9C315732}</a:tableStyleId>
              </a:tblPr>
              <a:tblGrid>
                <a:gridCol w="1322500"/>
                <a:gridCol w="7353825"/>
              </a:tblGrid>
              <a:tr h="1532450">
                <a:tc>
                  <a:txBody>
                    <a:bodyPr/>
                    <a:lstStyle/>
                    <a:p>
                      <a:pPr lvl="0" algn="ctr" rtl="0">
                        <a:lnSpc>
                          <a:spcPct val="115000"/>
                        </a:lnSpc>
                        <a:spcBef>
                          <a:spcPts val="0"/>
                        </a:spcBef>
                        <a:buNone/>
                      </a:pPr>
                      <a:r>
                        <a:rPr lang="en-US" sz="1800"/>
                        <a:t> </a:t>
                      </a:r>
                    </a:p>
                    <a:p>
                      <a:pPr lvl="0" algn="ctr" rtl="0">
                        <a:lnSpc>
                          <a:spcPct val="115000"/>
                        </a:lnSpc>
                        <a:spcBef>
                          <a:spcPts val="0"/>
                        </a:spcBef>
                        <a:buNone/>
                      </a:pPr>
                      <a:endParaRPr sz="1800"/>
                    </a:p>
                    <a:p>
                      <a:pPr lvl="0" algn="ctr" rtl="0">
                        <a:lnSpc>
                          <a:spcPct val="115000"/>
                        </a:lnSpc>
                        <a:spcBef>
                          <a:spcPts val="0"/>
                        </a:spcBef>
                        <a:buNone/>
                      </a:pPr>
                      <a:endParaRPr sz="1800"/>
                    </a:p>
                    <a:p>
                      <a:pPr lvl="0" algn="ctr" rtl="0">
                        <a:lnSpc>
                          <a:spcPct val="115000"/>
                        </a:lnSpc>
                        <a:spcBef>
                          <a:spcPts val="0"/>
                        </a:spcBef>
                        <a:buNone/>
                      </a:pPr>
                      <a:r>
                        <a:rPr lang="en-US" sz="2000" b="1" u="sng"/>
                        <a:t>Science</a:t>
                      </a:r>
                    </a:p>
                    <a:p>
                      <a:pPr lvl="0" rtl="0">
                        <a:lnSpc>
                          <a:spcPct val="115000"/>
                        </a:lnSpc>
                        <a:spcBef>
                          <a:spcPts val="0"/>
                        </a:spcBef>
                        <a:buNone/>
                      </a:pPr>
                      <a:r>
                        <a:rPr lang="en-US" sz="1800"/>
                        <a:t> </a:t>
                      </a:r>
                    </a:p>
                  </a:txBody>
                  <a:tcPr marL="68575" marR="68575" marT="91425" marB="91425">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rgbClr val="CCCCCC"/>
                    </a:solidFill>
                  </a:tcPr>
                </a:tc>
                <a:tc>
                  <a:txBody>
                    <a:bodyPr/>
                    <a:lstStyle/>
                    <a:p>
                      <a:pPr lvl="0" algn="l" rtl="0">
                        <a:lnSpc>
                          <a:spcPct val="115000"/>
                        </a:lnSpc>
                        <a:spcBef>
                          <a:spcPts val="0"/>
                        </a:spcBef>
                        <a:buNone/>
                      </a:pPr>
                      <a:r>
                        <a:rPr lang="en-US" sz="1800" b="1"/>
                        <a:t>                                        </a:t>
                      </a:r>
                      <a:r>
                        <a:rPr lang="en-US" sz="1800" b="1" u="sng"/>
                        <a:t>15 credits</a:t>
                      </a:r>
                    </a:p>
                    <a:p>
                      <a:pPr lvl="0" rtl="0">
                        <a:lnSpc>
                          <a:spcPct val="115000"/>
                        </a:lnSpc>
                        <a:spcBef>
                          <a:spcPts val="0"/>
                        </a:spcBef>
                        <a:buNone/>
                      </a:pPr>
                      <a:r>
                        <a:rPr lang="en-US" sz="3000" b="1"/>
                        <a:t>·</a:t>
                      </a:r>
                      <a:r>
                        <a:rPr lang="en-US" sz="1800"/>
                        <a:t>   5 credits in laboratory Biology/Life Science or the content equivalent</a:t>
                      </a:r>
                    </a:p>
                    <a:p>
                      <a:pPr lvl="0" rtl="0">
                        <a:lnSpc>
                          <a:spcPct val="115000"/>
                        </a:lnSpc>
                        <a:spcBef>
                          <a:spcPts val="0"/>
                        </a:spcBef>
                        <a:buNone/>
                      </a:pPr>
                      <a:r>
                        <a:rPr lang="en-US" sz="3000" b="1"/>
                        <a:t>·</a:t>
                      </a:r>
                      <a:r>
                        <a:rPr lang="en-US" sz="3000"/>
                        <a:t> </a:t>
                      </a:r>
                      <a:r>
                        <a:rPr lang="en-US" sz="1800"/>
                        <a:t> Lab Chemistry and/or Physics and/or Environmental Science</a:t>
                      </a:r>
                    </a:p>
                    <a:p>
                      <a:pPr lvl="0" rtl="0">
                        <a:lnSpc>
                          <a:spcPct val="115000"/>
                        </a:lnSpc>
                        <a:spcBef>
                          <a:spcPts val="0"/>
                        </a:spcBef>
                        <a:buNone/>
                      </a:pPr>
                      <a:r>
                        <a:rPr lang="en-US" sz="3000" b="1"/>
                        <a:t>·</a:t>
                      </a:r>
                      <a:r>
                        <a:rPr lang="en-US" sz="3000"/>
                        <a:t>  </a:t>
                      </a:r>
                      <a:r>
                        <a:rPr lang="en-US" sz="1800"/>
                        <a:t>One additional laboratory/inquiry-based science course</a:t>
                      </a:r>
                    </a:p>
                  </a:txBody>
                  <a:tcPr marL="68575" marR="68575" marT="91425" marB="91425">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rgbClr val="CCCCCC"/>
                    </a:solidFill>
                  </a:tcPr>
                </a:tc>
              </a:tr>
            </a:tbl>
          </a:graphicData>
        </a:graphic>
      </p:graphicFrame>
      <p:sp>
        <p:nvSpPr>
          <p:cNvPr id="102" name="Shape 102"/>
          <p:cNvSpPr txBox="1"/>
          <p:nvPr/>
        </p:nvSpPr>
        <p:spPr>
          <a:xfrm>
            <a:off x="1596150" y="1527525"/>
            <a:ext cx="5951699" cy="9819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US" sz="2000" b="1" i="1" u="sng">
                <a:solidFill>
                  <a:schemeClr val="lt1"/>
                </a:solidFill>
              </a:rPr>
              <a:t>NJ HIGH SCHOOL </a:t>
            </a:r>
          </a:p>
          <a:p>
            <a:pPr lvl="0" algn="ctr" rtl="0">
              <a:lnSpc>
                <a:spcPct val="115000"/>
              </a:lnSpc>
              <a:spcBef>
                <a:spcPts val="0"/>
              </a:spcBef>
              <a:buNone/>
            </a:pPr>
            <a:r>
              <a:rPr lang="en-US" sz="2000" b="1" i="1" u="sng">
                <a:solidFill>
                  <a:schemeClr val="lt1"/>
                </a:solidFill>
              </a:rPr>
              <a:t>GRADUATION REQUIREMENTS</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0"/>
            <a:ext cx="8229600" cy="2097000"/>
          </a:xfrm>
          <a:prstGeom prst="rect">
            <a:avLst/>
          </a:prstGeom>
        </p:spPr>
        <p:txBody>
          <a:bodyPr lIns="91425" tIns="91425" rIns="91425" bIns="91425" anchor="ctr" anchorCtr="0">
            <a:noAutofit/>
          </a:bodyPr>
          <a:lstStyle/>
          <a:p>
            <a:pPr lvl="0" rtl="0">
              <a:spcBef>
                <a:spcPts val="0"/>
              </a:spcBef>
              <a:buNone/>
            </a:pPr>
            <a:r>
              <a:rPr lang="en-US" sz="4800" b="1" u="sng">
                <a:solidFill>
                  <a:schemeClr val="lt1"/>
                </a:solidFill>
              </a:rPr>
              <a:t>The Traditional HS </a:t>
            </a:r>
          </a:p>
          <a:p>
            <a:pPr lvl="0" rtl="0">
              <a:spcBef>
                <a:spcPts val="0"/>
              </a:spcBef>
              <a:buClr>
                <a:schemeClr val="dk2"/>
              </a:buClr>
              <a:buSzPct val="25000"/>
              <a:buFont typeface="Arial"/>
              <a:buNone/>
            </a:pPr>
            <a:r>
              <a:rPr lang="en-US" sz="4800" b="1" u="sng">
                <a:solidFill>
                  <a:schemeClr val="lt1"/>
                </a:solidFill>
              </a:rPr>
              <a:t>Science Course Sequence</a:t>
            </a:r>
          </a:p>
          <a:p>
            <a:pPr lvl="0" rtl="0">
              <a:spcBef>
                <a:spcPts val="0"/>
              </a:spcBef>
              <a:buNone/>
            </a:pPr>
            <a:endParaRPr sz="4800"/>
          </a:p>
        </p:txBody>
      </p:sp>
      <p:sp>
        <p:nvSpPr>
          <p:cNvPr id="109" name="Shape 109"/>
          <p:cNvSpPr txBox="1">
            <a:spLocks noGrp="1"/>
          </p:cNvSpPr>
          <p:nvPr>
            <p:ph type="body" idx="1"/>
          </p:nvPr>
        </p:nvSpPr>
        <p:spPr>
          <a:xfrm>
            <a:off x="0" y="786725"/>
            <a:ext cx="8229600" cy="45261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p:txBody>
      </p:sp>
      <p:sp>
        <p:nvSpPr>
          <p:cNvPr id="110" name="Shape 110"/>
          <p:cNvSpPr/>
          <p:nvPr/>
        </p:nvSpPr>
        <p:spPr>
          <a:xfrm>
            <a:off x="302500" y="1633050"/>
            <a:ext cx="1650000" cy="33630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US" sz="1800" b="1" u="sng"/>
              <a:t>Grade 9</a:t>
            </a:r>
          </a:p>
          <a:p>
            <a:pPr algn="ctr" rtl="0">
              <a:spcBef>
                <a:spcPts val="0"/>
              </a:spcBef>
              <a:buNone/>
            </a:pPr>
            <a:endParaRPr sz="1600"/>
          </a:p>
          <a:p>
            <a:pPr algn="ctr" rtl="0">
              <a:lnSpc>
                <a:spcPct val="150000"/>
              </a:lnSpc>
              <a:spcBef>
                <a:spcPts val="0"/>
              </a:spcBef>
              <a:buNone/>
            </a:pPr>
            <a:r>
              <a:rPr lang="en-US" sz="1600" i="1"/>
              <a:t>Biology</a:t>
            </a:r>
          </a:p>
          <a:p>
            <a:pPr algn="ctr" rtl="0">
              <a:lnSpc>
                <a:spcPct val="150000"/>
              </a:lnSpc>
              <a:spcBef>
                <a:spcPts val="0"/>
              </a:spcBef>
              <a:buNone/>
            </a:pPr>
            <a:r>
              <a:rPr lang="en-US" sz="1600" i="1"/>
              <a:t>or</a:t>
            </a:r>
          </a:p>
          <a:p>
            <a:pPr algn="ctr">
              <a:lnSpc>
                <a:spcPct val="150000"/>
              </a:lnSpc>
              <a:spcBef>
                <a:spcPts val="0"/>
              </a:spcBef>
              <a:buNone/>
            </a:pPr>
            <a:r>
              <a:rPr lang="en-US" sz="1600" i="1"/>
              <a:t>Environmental Science</a:t>
            </a:r>
          </a:p>
        </p:txBody>
      </p:sp>
      <p:sp>
        <p:nvSpPr>
          <p:cNvPr id="111" name="Shape 111"/>
          <p:cNvSpPr/>
          <p:nvPr/>
        </p:nvSpPr>
        <p:spPr>
          <a:xfrm>
            <a:off x="2595425" y="1632850"/>
            <a:ext cx="1650000" cy="33630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US" sz="1800" b="1" u="sng"/>
              <a:t>Grade 10</a:t>
            </a:r>
          </a:p>
          <a:p>
            <a:pPr algn="ctr" rtl="0">
              <a:spcBef>
                <a:spcPts val="0"/>
              </a:spcBef>
              <a:buNone/>
            </a:pPr>
            <a:endParaRPr sz="1600"/>
          </a:p>
          <a:p>
            <a:pPr algn="ctr" rtl="0">
              <a:lnSpc>
                <a:spcPct val="150000"/>
              </a:lnSpc>
              <a:spcBef>
                <a:spcPts val="0"/>
              </a:spcBef>
              <a:buNone/>
            </a:pPr>
            <a:r>
              <a:rPr lang="en-US" sz="1600" i="1"/>
              <a:t>Biology</a:t>
            </a:r>
          </a:p>
          <a:p>
            <a:pPr algn="ctr" rtl="0">
              <a:lnSpc>
                <a:spcPct val="150000"/>
              </a:lnSpc>
              <a:spcBef>
                <a:spcPts val="0"/>
              </a:spcBef>
              <a:buNone/>
            </a:pPr>
            <a:r>
              <a:rPr lang="en-US" sz="1600" i="1"/>
              <a:t>or </a:t>
            </a:r>
          </a:p>
          <a:p>
            <a:pPr algn="ctr">
              <a:lnSpc>
                <a:spcPct val="150000"/>
              </a:lnSpc>
              <a:spcBef>
                <a:spcPts val="0"/>
              </a:spcBef>
              <a:buNone/>
            </a:pPr>
            <a:r>
              <a:rPr lang="en-US" sz="1600" i="1"/>
              <a:t>Chemistry</a:t>
            </a:r>
          </a:p>
        </p:txBody>
      </p:sp>
      <p:sp>
        <p:nvSpPr>
          <p:cNvPr id="112" name="Shape 112"/>
          <p:cNvSpPr/>
          <p:nvPr/>
        </p:nvSpPr>
        <p:spPr>
          <a:xfrm>
            <a:off x="4941550" y="1633050"/>
            <a:ext cx="1650000" cy="33630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US" sz="1800" b="1" u="sng"/>
              <a:t>Grade 11</a:t>
            </a:r>
          </a:p>
          <a:p>
            <a:pPr algn="ctr" rtl="0">
              <a:spcBef>
                <a:spcPts val="0"/>
              </a:spcBef>
              <a:buNone/>
            </a:pPr>
            <a:endParaRPr sz="1600"/>
          </a:p>
          <a:p>
            <a:pPr algn="ctr" rtl="0">
              <a:lnSpc>
                <a:spcPct val="150000"/>
              </a:lnSpc>
              <a:spcBef>
                <a:spcPts val="0"/>
              </a:spcBef>
              <a:buNone/>
            </a:pPr>
            <a:r>
              <a:rPr lang="en-US" sz="1600" i="1"/>
              <a:t>Chemistry</a:t>
            </a:r>
          </a:p>
          <a:p>
            <a:pPr algn="ctr" rtl="0">
              <a:lnSpc>
                <a:spcPct val="150000"/>
              </a:lnSpc>
              <a:spcBef>
                <a:spcPts val="0"/>
              </a:spcBef>
              <a:buNone/>
            </a:pPr>
            <a:r>
              <a:rPr lang="en-US" sz="1600" i="1"/>
              <a:t>or</a:t>
            </a:r>
          </a:p>
          <a:p>
            <a:pPr algn="ctr" rtl="0">
              <a:lnSpc>
                <a:spcPct val="150000"/>
              </a:lnSpc>
              <a:spcBef>
                <a:spcPts val="0"/>
              </a:spcBef>
              <a:buNone/>
            </a:pPr>
            <a:r>
              <a:rPr lang="en-US" sz="1600" i="1"/>
              <a:t>Physics</a:t>
            </a:r>
          </a:p>
          <a:p>
            <a:pPr algn="ctr" rtl="0">
              <a:lnSpc>
                <a:spcPct val="150000"/>
              </a:lnSpc>
              <a:spcBef>
                <a:spcPts val="0"/>
              </a:spcBef>
              <a:buNone/>
            </a:pPr>
            <a:r>
              <a:rPr lang="en-US" sz="1600" i="1"/>
              <a:t>or </a:t>
            </a:r>
          </a:p>
          <a:p>
            <a:pPr algn="ctr">
              <a:lnSpc>
                <a:spcPct val="150000"/>
              </a:lnSpc>
              <a:spcBef>
                <a:spcPts val="0"/>
              </a:spcBef>
              <a:buNone/>
            </a:pPr>
            <a:r>
              <a:rPr lang="en-US" sz="1600" i="1"/>
              <a:t>Environmental Science</a:t>
            </a:r>
          </a:p>
        </p:txBody>
      </p:sp>
      <p:sp>
        <p:nvSpPr>
          <p:cNvPr id="113" name="Shape 113"/>
          <p:cNvSpPr/>
          <p:nvPr/>
        </p:nvSpPr>
        <p:spPr>
          <a:xfrm>
            <a:off x="7122750" y="1632950"/>
            <a:ext cx="1746299" cy="33630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US" sz="1800" b="1" u="sng"/>
              <a:t>Grade 12</a:t>
            </a:r>
          </a:p>
          <a:p>
            <a:pPr algn="ctr" rtl="0">
              <a:spcBef>
                <a:spcPts val="0"/>
              </a:spcBef>
              <a:buNone/>
            </a:pPr>
            <a:endParaRPr sz="1600"/>
          </a:p>
          <a:p>
            <a:pPr algn="ctr" rtl="0">
              <a:lnSpc>
                <a:spcPct val="150000"/>
              </a:lnSpc>
              <a:spcBef>
                <a:spcPts val="0"/>
              </a:spcBef>
              <a:buNone/>
            </a:pPr>
            <a:r>
              <a:rPr lang="en-US" sz="1600" i="1"/>
              <a:t>No Science</a:t>
            </a:r>
          </a:p>
          <a:p>
            <a:pPr algn="ctr" rtl="0">
              <a:lnSpc>
                <a:spcPct val="150000"/>
              </a:lnSpc>
              <a:spcBef>
                <a:spcPts val="0"/>
              </a:spcBef>
              <a:buNone/>
            </a:pPr>
            <a:r>
              <a:rPr lang="en-US" sz="1600" i="1"/>
              <a:t>or</a:t>
            </a:r>
          </a:p>
          <a:p>
            <a:pPr algn="ctr" rtl="0">
              <a:lnSpc>
                <a:spcPct val="150000"/>
              </a:lnSpc>
              <a:spcBef>
                <a:spcPts val="0"/>
              </a:spcBef>
              <a:buNone/>
            </a:pPr>
            <a:r>
              <a:rPr lang="en-US" sz="1600" i="1"/>
              <a:t>Science Elective</a:t>
            </a:r>
          </a:p>
          <a:p>
            <a:pPr algn="ctr" rtl="0">
              <a:lnSpc>
                <a:spcPct val="150000"/>
              </a:lnSpc>
              <a:spcBef>
                <a:spcPts val="0"/>
              </a:spcBef>
              <a:buNone/>
            </a:pPr>
            <a:r>
              <a:rPr lang="en-US" sz="1600" i="1"/>
              <a:t>or</a:t>
            </a:r>
          </a:p>
          <a:p>
            <a:pPr algn="ctr" rtl="0">
              <a:lnSpc>
                <a:spcPct val="150000"/>
              </a:lnSpc>
              <a:spcBef>
                <a:spcPts val="0"/>
              </a:spcBef>
              <a:buNone/>
            </a:pPr>
            <a:r>
              <a:rPr lang="en-US" sz="1600" i="1"/>
              <a:t>Physics</a:t>
            </a:r>
          </a:p>
          <a:p>
            <a:pPr algn="ctr" rtl="0">
              <a:lnSpc>
                <a:spcPct val="150000"/>
              </a:lnSpc>
              <a:spcBef>
                <a:spcPts val="0"/>
              </a:spcBef>
              <a:buNone/>
            </a:pPr>
            <a:r>
              <a:rPr lang="en-US" sz="1600" i="1"/>
              <a:t>or</a:t>
            </a:r>
          </a:p>
          <a:p>
            <a:pPr algn="ctr">
              <a:lnSpc>
                <a:spcPct val="150000"/>
              </a:lnSpc>
              <a:spcBef>
                <a:spcPts val="0"/>
              </a:spcBef>
              <a:buNone/>
            </a:pPr>
            <a:r>
              <a:rPr lang="en-US" sz="1600" i="1"/>
              <a:t>Environmental Science</a:t>
            </a:r>
          </a:p>
        </p:txBody>
      </p:sp>
      <p:sp>
        <p:nvSpPr>
          <p:cNvPr id="114" name="Shape 114"/>
          <p:cNvSpPr/>
          <p:nvPr/>
        </p:nvSpPr>
        <p:spPr>
          <a:xfrm>
            <a:off x="4245421" y="1633050"/>
            <a:ext cx="812999" cy="447000"/>
          </a:xfrm>
          <a:prstGeom prst="rightArrow">
            <a:avLst>
              <a:gd name="adj1" fmla="val 50000"/>
              <a:gd name="adj2" fmla="val 50000"/>
            </a:avLst>
          </a:prstGeom>
          <a:solidFill>
            <a:srgbClr val="99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5" name="Shape 115"/>
          <p:cNvSpPr/>
          <p:nvPr/>
        </p:nvSpPr>
        <p:spPr>
          <a:xfrm>
            <a:off x="6591550" y="1633050"/>
            <a:ext cx="812999" cy="447000"/>
          </a:xfrm>
          <a:prstGeom prst="rightArrow">
            <a:avLst>
              <a:gd name="adj1" fmla="val 50000"/>
              <a:gd name="adj2" fmla="val 50000"/>
            </a:avLst>
          </a:prstGeom>
          <a:solidFill>
            <a:srgbClr val="99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6" name="Shape 116"/>
          <p:cNvSpPr/>
          <p:nvPr/>
        </p:nvSpPr>
        <p:spPr>
          <a:xfrm>
            <a:off x="1952500" y="1633050"/>
            <a:ext cx="724200" cy="447000"/>
          </a:xfrm>
          <a:prstGeom prst="rightArrow">
            <a:avLst>
              <a:gd name="adj1" fmla="val 50000"/>
              <a:gd name="adj2" fmla="val 50000"/>
            </a:avLst>
          </a:prstGeom>
          <a:solidFill>
            <a:srgbClr val="99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7" name="Shape 117"/>
          <p:cNvSpPr/>
          <p:nvPr/>
        </p:nvSpPr>
        <p:spPr>
          <a:xfrm>
            <a:off x="113475" y="5167774"/>
            <a:ext cx="2481947" cy="1082754"/>
          </a:xfrm>
          <a:prstGeom prst="irregularSeal2">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a:t>Originated in 1894!</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0"/>
            <a:ext cx="8229600" cy="2097000"/>
          </a:xfrm>
          <a:prstGeom prst="rect">
            <a:avLst/>
          </a:prstGeom>
        </p:spPr>
        <p:txBody>
          <a:bodyPr lIns="91425" tIns="91425" rIns="91425" bIns="91425" anchor="ctr" anchorCtr="0">
            <a:noAutofit/>
          </a:bodyPr>
          <a:lstStyle/>
          <a:p>
            <a:pPr lvl="0" rtl="0">
              <a:spcBef>
                <a:spcPts val="0"/>
              </a:spcBef>
              <a:buNone/>
            </a:pPr>
            <a:r>
              <a:rPr lang="en-US" sz="4800" b="1" u="sng">
                <a:solidFill>
                  <a:schemeClr val="lt1"/>
                </a:solidFill>
              </a:rPr>
              <a:t>The MHS Science </a:t>
            </a:r>
          </a:p>
          <a:p>
            <a:pPr lvl="0" rtl="0">
              <a:spcBef>
                <a:spcPts val="0"/>
              </a:spcBef>
              <a:buNone/>
            </a:pPr>
            <a:r>
              <a:rPr lang="en-US" sz="4800" b="1" u="sng">
                <a:solidFill>
                  <a:schemeClr val="lt1"/>
                </a:solidFill>
              </a:rPr>
              <a:t>Course Sequence </a:t>
            </a:r>
            <a:r>
              <a:rPr lang="en-US" sz="3800" b="1" u="sng">
                <a:solidFill>
                  <a:schemeClr val="lt1"/>
                </a:solidFill>
              </a:rPr>
              <a:t>(since ‘02)</a:t>
            </a:r>
          </a:p>
          <a:p>
            <a:pPr lvl="0" rtl="0">
              <a:spcBef>
                <a:spcPts val="0"/>
              </a:spcBef>
              <a:buNone/>
            </a:pPr>
            <a:endParaRPr sz="4800"/>
          </a:p>
        </p:txBody>
      </p:sp>
      <p:sp>
        <p:nvSpPr>
          <p:cNvPr id="124" name="Shape 124"/>
          <p:cNvSpPr/>
          <p:nvPr/>
        </p:nvSpPr>
        <p:spPr>
          <a:xfrm>
            <a:off x="302500" y="1942350"/>
            <a:ext cx="1650000" cy="27842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b="1" u="sng"/>
              <a:t>Grade 9</a:t>
            </a:r>
          </a:p>
          <a:p>
            <a:pPr lvl="0" algn="ctr" rtl="0">
              <a:spcBef>
                <a:spcPts val="0"/>
              </a:spcBef>
              <a:buNone/>
            </a:pPr>
            <a:endParaRPr sz="1600"/>
          </a:p>
          <a:p>
            <a:pPr lvl="0" algn="ctr" rtl="0">
              <a:spcBef>
                <a:spcPts val="0"/>
              </a:spcBef>
              <a:buNone/>
            </a:pPr>
            <a:r>
              <a:rPr lang="en-US" sz="1600" i="1"/>
              <a:t>Physics</a:t>
            </a:r>
          </a:p>
        </p:txBody>
      </p:sp>
      <p:sp>
        <p:nvSpPr>
          <p:cNvPr id="125" name="Shape 125"/>
          <p:cNvSpPr/>
          <p:nvPr/>
        </p:nvSpPr>
        <p:spPr>
          <a:xfrm>
            <a:off x="2595425" y="1942250"/>
            <a:ext cx="1650000" cy="27842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b="1" u="sng"/>
              <a:t>Grade 10</a:t>
            </a:r>
          </a:p>
          <a:p>
            <a:pPr lvl="0" algn="ctr" rtl="0">
              <a:spcBef>
                <a:spcPts val="0"/>
              </a:spcBef>
              <a:buNone/>
            </a:pPr>
            <a:endParaRPr sz="1600"/>
          </a:p>
          <a:p>
            <a:pPr algn="ctr" rtl="0">
              <a:lnSpc>
                <a:spcPct val="150000"/>
              </a:lnSpc>
              <a:spcBef>
                <a:spcPts val="0"/>
              </a:spcBef>
              <a:buNone/>
            </a:pPr>
            <a:r>
              <a:rPr lang="en-US" sz="1600" i="1"/>
              <a:t>Chemistry</a:t>
            </a:r>
          </a:p>
          <a:p>
            <a:pPr algn="ctr" rtl="0">
              <a:lnSpc>
                <a:spcPct val="150000"/>
              </a:lnSpc>
              <a:spcBef>
                <a:spcPts val="0"/>
              </a:spcBef>
              <a:buNone/>
            </a:pPr>
            <a:r>
              <a:rPr lang="en-US" sz="1600" i="1"/>
              <a:t>or</a:t>
            </a:r>
          </a:p>
          <a:p>
            <a:pPr lvl="0" algn="ctr" rtl="0">
              <a:lnSpc>
                <a:spcPct val="150000"/>
              </a:lnSpc>
              <a:spcBef>
                <a:spcPts val="0"/>
              </a:spcBef>
              <a:buNone/>
            </a:pPr>
            <a:r>
              <a:rPr lang="en-US" sz="1600" i="1"/>
              <a:t>AP Chemistry</a:t>
            </a:r>
          </a:p>
        </p:txBody>
      </p:sp>
      <p:sp>
        <p:nvSpPr>
          <p:cNvPr id="126" name="Shape 126"/>
          <p:cNvSpPr/>
          <p:nvPr/>
        </p:nvSpPr>
        <p:spPr>
          <a:xfrm>
            <a:off x="4941550" y="1942350"/>
            <a:ext cx="1650000" cy="27842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b="1" u="sng"/>
              <a:t>Grade 11</a:t>
            </a:r>
          </a:p>
          <a:p>
            <a:pPr lvl="0" algn="ctr" rtl="0">
              <a:spcBef>
                <a:spcPts val="0"/>
              </a:spcBef>
              <a:buNone/>
            </a:pPr>
            <a:endParaRPr sz="1600"/>
          </a:p>
          <a:p>
            <a:pPr algn="ctr" rtl="0">
              <a:lnSpc>
                <a:spcPct val="150000"/>
              </a:lnSpc>
              <a:spcBef>
                <a:spcPts val="0"/>
              </a:spcBef>
              <a:buNone/>
            </a:pPr>
            <a:r>
              <a:rPr lang="en-US" sz="1600" i="1"/>
              <a:t>Biology</a:t>
            </a:r>
          </a:p>
          <a:p>
            <a:pPr algn="ctr" rtl="0">
              <a:lnSpc>
                <a:spcPct val="150000"/>
              </a:lnSpc>
              <a:spcBef>
                <a:spcPts val="0"/>
              </a:spcBef>
              <a:buNone/>
            </a:pPr>
            <a:r>
              <a:rPr lang="en-US" sz="1600" i="1"/>
              <a:t>or</a:t>
            </a:r>
          </a:p>
          <a:p>
            <a:pPr algn="ctr" rtl="0">
              <a:lnSpc>
                <a:spcPct val="150000"/>
              </a:lnSpc>
              <a:spcBef>
                <a:spcPts val="0"/>
              </a:spcBef>
              <a:buNone/>
            </a:pPr>
            <a:r>
              <a:rPr lang="en-US" sz="1600" i="1"/>
              <a:t>AP Biology</a:t>
            </a:r>
          </a:p>
          <a:p>
            <a:pPr algn="ctr" rtl="0">
              <a:lnSpc>
                <a:spcPct val="150000"/>
              </a:lnSpc>
              <a:spcBef>
                <a:spcPts val="0"/>
              </a:spcBef>
              <a:buNone/>
            </a:pPr>
            <a:r>
              <a:rPr lang="en-US" sz="1600" i="1"/>
              <a:t>or</a:t>
            </a:r>
          </a:p>
          <a:p>
            <a:pPr lvl="0" algn="ctr" rtl="0">
              <a:lnSpc>
                <a:spcPct val="150000"/>
              </a:lnSpc>
              <a:spcBef>
                <a:spcPts val="0"/>
              </a:spcBef>
              <a:buNone/>
            </a:pPr>
            <a:r>
              <a:rPr lang="en-US" sz="1600" i="1"/>
              <a:t>iSTEM</a:t>
            </a:r>
          </a:p>
        </p:txBody>
      </p:sp>
      <p:sp>
        <p:nvSpPr>
          <p:cNvPr id="127" name="Shape 127"/>
          <p:cNvSpPr/>
          <p:nvPr/>
        </p:nvSpPr>
        <p:spPr>
          <a:xfrm>
            <a:off x="7122750" y="1942250"/>
            <a:ext cx="1746299" cy="27842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b="1" u="sng"/>
              <a:t>Grade 12</a:t>
            </a:r>
          </a:p>
          <a:p>
            <a:pPr lvl="0" algn="ctr" rtl="0">
              <a:spcBef>
                <a:spcPts val="0"/>
              </a:spcBef>
              <a:buNone/>
            </a:pPr>
            <a:endParaRPr sz="1600"/>
          </a:p>
          <a:p>
            <a:pPr algn="ctr" rtl="0">
              <a:lnSpc>
                <a:spcPct val="150000"/>
              </a:lnSpc>
              <a:spcBef>
                <a:spcPts val="0"/>
              </a:spcBef>
              <a:buNone/>
            </a:pPr>
            <a:r>
              <a:rPr lang="en-US" sz="1600" i="1"/>
              <a:t>iSTEM</a:t>
            </a:r>
          </a:p>
          <a:p>
            <a:pPr lvl="0" algn="ctr" rtl="0">
              <a:lnSpc>
                <a:spcPct val="150000"/>
              </a:lnSpc>
              <a:spcBef>
                <a:spcPts val="0"/>
              </a:spcBef>
              <a:buNone/>
            </a:pPr>
            <a:r>
              <a:rPr lang="en-US" sz="1600" i="1"/>
              <a:t>or </a:t>
            </a:r>
          </a:p>
          <a:p>
            <a:pPr algn="ctr" rtl="0">
              <a:lnSpc>
                <a:spcPct val="150000"/>
              </a:lnSpc>
              <a:spcBef>
                <a:spcPts val="0"/>
              </a:spcBef>
              <a:buNone/>
            </a:pPr>
            <a:r>
              <a:rPr lang="en-US" sz="1600" i="1"/>
              <a:t>Environmental Science</a:t>
            </a:r>
          </a:p>
          <a:p>
            <a:pPr algn="ctr" rtl="0">
              <a:lnSpc>
                <a:spcPct val="150000"/>
              </a:lnSpc>
              <a:spcBef>
                <a:spcPts val="0"/>
              </a:spcBef>
              <a:buNone/>
            </a:pPr>
            <a:r>
              <a:rPr lang="en-US" sz="1600" i="1"/>
              <a:t>or</a:t>
            </a:r>
          </a:p>
          <a:p>
            <a:pPr lvl="0" algn="ctr" rtl="0">
              <a:lnSpc>
                <a:spcPct val="150000"/>
              </a:lnSpc>
              <a:spcBef>
                <a:spcPts val="0"/>
              </a:spcBef>
              <a:buNone/>
            </a:pPr>
            <a:r>
              <a:rPr lang="en-US" sz="1600" i="1"/>
              <a:t>AP Science</a:t>
            </a:r>
          </a:p>
        </p:txBody>
      </p:sp>
      <p:sp>
        <p:nvSpPr>
          <p:cNvPr id="128" name="Shape 128"/>
          <p:cNvSpPr/>
          <p:nvPr/>
        </p:nvSpPr>
        <p:spPr>
          <a:xfrm>
            <a:off x="3941212" y="4428675"/>
            <a:ext cx="1117199" cy="447000"/>
          </a:xfrm>
          <a:prstGeom prst="rightArrow">
            <a:avLst>
              <a:gd name="adj1" fmla="val 50000"/>
              <a:gd name="adj2" fmla="val 50000"/>
            </a:avLst>
          </a:prstGeom>
          <a:solidFill>
            <a:srgbClr val="99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9" name="Shape 129"/>
          <p:cNvSpPr/>
          <p:nvPr/>
        </p:nvSpPr>
        <p:spPr>
          <a:xfrm>
            <a:off x="6322875" y="4428675"/>
            <a:ext cx="1117199" cy="447000"/>
          </a:xfrm>
          <a:prstGeom prst="rightArrow">
            <a:avLst>
              <a:gd name="adj1" fmla="val 50000"/>
              <a:gd name="adj2" fmla="val 50000"/>
            </a:avLst>
          </a:prstGeom>
          <a:solidFill>
            <a:srgbClr val="99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 name="Shape 130"/>
          <p:cNvSpPr/>
          <p:nvPr/>
        </p:nvSpPr>
        <p:spPr>
          <a:xfrm>
            <a:off x="1559575" y="4428675"/>
            <a:ext cx="1117199" cy="447000"/>
          </a:xfrm>
          <a:prstGeom prst="rightArrow">
            <a:avLst>
              <a:gd name="adj1" fmla="val 50000"/>
              <a:gd name="adj2" fmla="val 50000"/>
            </a:avLst>
          </a:prstGeom>
          <a:solidFill>
            <a:srgbClr val="99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 name="Shape 131"/>
          <p:cNvSpPr txBox="1"/>
          <p:nvPr/>
        </p:nvSpPr>
        <p:spPr>
          <a:xfrm>
            <a:off x="171875" y="5053275"/>
            <a:ext cx="7449299" cy="687300"/>
          </a:xfrm>
          <a:prstGeom prst="rect">
            <a:avLst/>
          </a:prstGeom>
          <a:noFill/>
          <a:ln>
            <a:noFill/>
          </a:ln>
        </p:spPr>
        <p:txBody>
          <a:bodyPr lIns="91425" tIns="91425" rIns="91425" bIns="91425" anchor="t" anchorCtr="0">
            <a:noAutofit/>
          </a:bodyPr>
          <a:lstStyle/>
          <a:p>
            <a:pPr marL="457200" lvl="0" indent="-381000" rtl="0">
              <a:spcBef>
                <a:spcPts val="0"/>
              </a:spcBef>
              <a:buClr>
                <a:srgbClr val="FFFFFF"/>
              </a:buClr>
              <a:buSzPct val="100000"/>
              <a:buFont typeface="Arial"/>
              <a:buChar char="●"/>
            </a:pPr>
            <a:r>
              <a:rPr lang="en-US" sz="2400">
                <a:solidFill>
                  <a:srgbClr val="FFFFFF"/>
                </a:solidFill>
              </a:rPr>
              <a:t>100% of MHS students take Physics</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0" y="274625"/>
            <a:ext cx="9144000" cy="1143000"/>
          </a:xfrm>
          <a:prstGeom prst="rect">
            <a:avLst/>
          </a:prstGeom>
          <a:noFill/>
          <a:ln>
            <a:noFill/>
          </a:ln>
        </p:spPr>
        <p:txBody>
          <a:bodyPr lIns="91425" tIns="45700" rIns="91425" bIns="45700" anchor="ctr" anchorCtr="0">
            <a:noAutofit/>
          </a:bodyPr>
          <a:lstStyle/>
          <a:p>
            <a:pPr lvl="0" rtl="0">
              <a:spcBef>
                <a:spcPts val="0"/>
              </a:spcBef>
              <a:buClr>
                <a:schemeClr val="dk2"/>
              </a:buClr>
              <a:buSzPct val="25000"/>
              <a:buFont typeface="Arial"/>
              <a:buNone/>
            </a:pPr>
            <a:r>
              <a:rPr lang="en-US" sz="4800" b="1" u="sng">
                <a:solidFill>
                  <a:schemeClr val="lt1"/>
                </a:solidFill>
              </a:rPr>
              <a:t>Why Physics First...</a:t>
            </a:r>
            <a:r>
              <a:rPr lang="en-US" sz="4400" b="1" i="1" u="sng">
                <a:solidFill>
                  <a:schemeClr val="lt1"/>
                </a:solidFill>
              </a:rPr>
              <a:t>or rather</a:t>
            </a:r>
            <a:r>
              <a:rPr lang="en-US" sz="4800" b="1" u="sng">
                <a:solidFill>
                  <a:schemeClr val="lt1"/>
                </a:solidFill>
              </a:rPr>
              <a:t>…</a:t>
            </a:r>
          </a:p>
          <a:p>
            <a:pPr lvl="0" rtl="0">
              <a:spcBef>
                <a:spcPts val="0"/>
              </a:spcBef>
              <a:buClr>
                <a:schemeClr val="dk2"/>
              </a:buClr>
              <a:buSzPct val="25000"/>
              <a:buFont typeface="Arial"/>
              <a:buNone/>
            </a:pPr>
            <a:r>
              <a:rPr lang="en-US" sz="4800" b="1" u="sng">
                <a:solidFill>
                  <a:schemeClr val="lt1"/>
                </a:solidFill>
              </a:rPr>
              <a:t>Why Biology Last?</a:t>
            </a:r>
          </a:p>
          <a:p>
            <a:pPr marL="0" marR="0" lvl="0" indent="0" algn="ctr" rtl="0">
              <a:lnSpc>
                <a:spcPct val="100000"/>
              </a:lnSpc>
              <a:spcBef>
                <a:spcPts val="0"/>
              </a:spcBef>
              <a:spcAft>
                <a:spcPts val="0"/>
              </a:spcAft>
              <a:buClr>
                <a:schemeClr val="lt1"/>
              </a:buClr>
              <a:buFont typeface="Arial"/>
              <a:buNone/>
            </a:pPr>
            <a:endParaRPr/>
          </a:p>
        </p:txBody>
      </p:sp>
      <p:sp>
        <p:nvSpPr>
          <p:cNvPr id="138" name="Shape 138"/>
          <p:cNvSpPr txBox="1">
            <a:spLocks noGrp="1"/>
          </p:cNvSpPr>
          <p:nvPr>
            <p:ph type="body" idx="1"/>
          </p:nvPr>
        </p:nvSpPr>
        <p:spPr>
          <a:xfrm>
            <a:off x="0" y="1632850"/>
            <a:ext cx="9144000" cy="4417199"/>
          </a:xfrm>
          <a:prstGeom prst="rect">
            <a:avLst/>
          </a:prstGeom>
          <a:noFill/>
          <a:ln>
            <a:noFill/>
          </a:ln>
        </p:spPr>
        <p:txBody>
          <a:bodyPr lIns="91425" tIns="45700" rIns="91425" bIns="45700" anchor="t" anchorCtr="0">
            <a:noAutofit/>
          </a:bodyPr>
          <a:lstStyle/>
          <a:p>
            <a:pPr marL="0" marR="0" indent="0" algn="l" rtl="0">
              <a:lnSpc>
                <a:spcPct val="100000"/>
              </a:lnSpc>
              <a:spcBef>
                <a:spcPts val="0"/>
              </a:spcBef>
              <a:spcAft>
                <a:spcPts val="0"/>
              </a:spcAft>
              <a:buNone/>
            </a:pPr>
            <a:endParaRPr sz="2600">
              <a:solidFill>
                <a:schemeClr val="lt1"/>
              </a:solidFill>
            </a:endParaRPr>
          </a:p>
          <a:p>
            <a:pPr marL="0" marR="0" indent="0" algn="l" rtl="0">
              <a:lnSpc>
                <a:spcPct val="100000"/>
              </a:lnSpc>
              <a:spcBef>
                <a:spcPts val="0"/>
              </a:spcBef>
              <a:spcAft>
                <a:spcPts val="0"/>
              </a:spcAft>
              <a:buNone/>
            </a:pPr>
            <a:endParaRPr sz="2600">
              <a:solidFill>
                <a:schemeClr val="lt1"/>
              </a:solidFill>
            </a:endParaRPr>
          </a:p>
          <a:p>
            <a:pPr marL="0" marR="0" indent="0" algn="l" rtl="0">
              <a:lnSpc>
                <a:spcPct val="100000"/>
              </a:lnSpc>
              <a:spcBef>
                <a:spcPts val="0"/>
              </a:spcBef>
              <a:spcAft>
                <a:spcPts val="0"/>
              </a:spcAft>
              <a:buNone/>
            </a:pPr>
            <a:endParaRPr sz="2600">
              <a:solidFill>
                <a:schemeClr val="lt1"/>
              </a:solidFill>
            </a:endParaRPr>
          </a:p>
          <a:p>
            <a:pPr marL="0" marR="0" indent="0" algn="l" rtl="0">
              <a:lnSpc>
                <a:spcPct val="100000"/>
              </a:lnSpc>
              <a:spcBef>
                <a:spcPts val="0"/>
              </a:spcBef>
              <a:spcAft>
                <a:spcPts val="0"/>
              </a:spcAft>
              <a:buNone/>
            </a:pPr>
            <a:endParaRPr sz="2600">
              <a:solidFill>
                <a:schemeClr val="lt1"/>
              </a:solidFill>
            </a:endParaRPr>
          </a:p>
          <a:p>
            <a:pPr marL="0" marR="0" lvl="0" indent="0" algn="l" rtl="0">
              <a:lnSpc>
                <a:spcPct val="100000"/>
              </a:lnSpc>
              <a:spcBef>
                <a:spcPts val="0"/>
              </a:spcBef>
              <a:spcAft>
                <a:spcPts val="0"/>
              </a:spcAft>
              <a:buNone/>
            </a:pPr>
            <a:endParaRPr sz="2600">
              <a:solidFill>
                <a:schemeClr val="lt1"/>
              </a:solidFill>
              <a:rtl val="0"/>
            </a:endParaRPr>
          </a:p>
        </p:txBody>
      </p:sp>
      <p:sp>
        <p:nvSpPr>
          <p:cNvPr id="139" name="Shape 139"/>
          <p:cNvSpPr txBox="1"/>
          <p:nvPr/>
        </p:nvSpPr>
        <p:spPr>
          <a:xfrm>
            <a:off x="214800" y="1804725"/>
            <a:ext cx="8714399" cy="1650000"/>
          </a:xfrm>
          <a:prstGeom prst="rect">
            <a:avLst/>
          </a:prstGeom>
          <a:noFill/>
          <a:ln>
            <a:noFill/>
          </a:ln>
        </p:spPr>
        <p:txBody>
          <a:bodyPr lIns="91425" tIns="91425" rIns="91425" bIns="91425" anchor="t" anchorCtr="0">
            <a:noAutofit/>
          </a:bodyPr>
          <a:lstStyle/>
          <a:p>
            <a:pPr marL="457200" lvl="0" indent="-457200" rtl="0">
              <a:spcBef>
                <a:spcPts val="0"/>
              </a:spcBef>
              <a:buClr>
                <a:srgbClr val="FFFFFF"/>
              </a:buClr>
              <a:buSzPct val="100000"/>
              <a:buFont typeface="Arial"/>
              <a:buChar char="●"/>
            </a:pPr>
            <a:r>
              <a:rPr lang="en-US" sz="3600" u="sng" dirty="0">
                <a:solidFill>
                  <a:schemeClr val="hlink"/>
                </a:solidFill>
                <a:hlinkClick r:id="rId3"/>
              </a:rPr>
              <a:t>The Future of STEM in the U.S</a:t>
            </a:r>
          </a:p>
          <a:p>
            <a:pPr marL="457200" lvl="0" indent="-457200" rtl="0">
              <a:spcBef>
                <a:spcPts val="0"/>
              </a:spcBef>
              <a:buClr>
                <a:srgbClr val="FFFFFF"/>
              </a:buClr>
              <a:buSzPct val="100000"/>
              <a:buFont typeface="Arial"/>
              <a:buChar char="●"/>
            </a:pPr>
            <a:r>
              <a:rPr lang="en-US" sz="3600" u="sng" dirty="0">
                <a:solidFill>
                  <a:schemeClr val="hlink"/>
                </a:solidFill>
                <a:hlinkClick r:id="rId4"/>
              </a:rPr>
              <a:t>% of BAs in STEM Fields</a:t>
            </a:r>
          </a:p>
          <a:p>
            <a:pPr lvl="0" rtl="0">
              <a:spcBef>
                <a:spcPts val="0"/>
              </a:spcBef>
              <a:buNone/>
            </a:pPr>
            <a:endParaRPr sz="2400" dirty="0">
              <a:solidFill>
                <a:srgbClr val="FFFFFF"/>
              </a:solidFill>
            </a:endParaRPr>
          </a:p>
          <a:p>
            <a:pPr algn="ctr" rtl="0">
              <a:spcBef>
                <a:spcPts val="0"/>
              </a:spcBef>
              <a:buNone/>
            </a:pPr>
            <a:r>
              <a:rPr lang="en-US" sz="3000" i="1" dirty="0">
                <a:solidFill>
                  <a:srgbClr val="FFFFFF"/>
                </a:solidFill>
              </a:rPr>
              <a:t>“We are not producing, in this country, in America, enough young people going into science, technology, and engineering - the fields that are going to be essential for entrepreneurship and innovation in the 21st Century”  </a:t>
            </a:r>
          </a:p>
          <a:p>
            <a:pPr algn="ctr" rtl="0">
              <a:spcBef>
                <a:spcPts val="0"/>
              </a:spcBef>
              <a:buNone/>
            </a:pPr>
            <a:r>
              <a:rPr lang="en-US" sz="1800" i="1" dirty="0">
                <a:solidFill>
                  <a:srgbClr val="FFFFFF"/>
                </a:solidFill>
              </a:rPr>
              <a:t>--  </a:t>
            </a:r>
            <a:r>
              <a:rPr lang="en-US" sz="1800" dirty="0">
                <a:solidFill>
                  <a:srgbClr val="FFFFFF"/>
                </a:solidFill>
              </a:rPr>
              <a:t>Thomas Friedman</a:t>
            </a:r>
            <a:r>
              <a:rPr lang="en-US" sz="1800" i="1" dirty="0">
                <a:solidFill>
                  <a:srgbClr val="FFFFFF"/>
                </a:solidFill>
              </a:rPr>
              <a:t>, The World is Flat</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0" y="274625"/>
            <a:ext cx="9144000" cy="1143000"/>
          </a:xfrm>
          <a:prstGeom prst="rect">
            <a:avLst/>
          </a:prstGeom>
          <a:noFill/>
          <a:ln>
            <a:noFill/>
          </a:ln>
        </p:spPr>
        <p:txBody>
          <a:bodyPr lIns="91425" tIns="45700" rIns="91425" bIns="45700" anchor="ctr" anchorCtr="0">
            <a:noAutofit/>
          </a:bodyPr>
          <a:lstStyle/>
          <a:p>
            <a:pPr lvl="0" rtl="0">
              <a:spcBef>
                <a:spcPts val="0"/>
              </a:spcBef>
              <a:buClr>
                <a:schemeClr val="dk2"/>
              </a:buClr>
              <a:buSzPct val="25000"/>
              <a:buFont typeface="Arial"/>
              <a:buNone/>
            </a:pPr>
            <a:r>
              <a:rPr lang="en-US" sz="4800" b="1" u="sng">
                <a:solidFill>
                  <a:schemeClr val="lt1"/>
                </a:solidFill>
              </a:rPr>
              <a:t>Why Physics First...</a:t>
            </a:r>
            <a:r>
              <a:rPr lang="en-US" sz="4400" b="1" i="1" u="sng">
                <a:solidFill>
                  <a:schemeClr val="lt1"/>
                </a:solidFill>
              </a:rPr>
              <a:t>or rather</a:t>
            </a:r>
            <a:r>
              <a:rPr lang="en-US" sz="4800" b="1" u="sng">
                <a:solidFill>
                  <a:schemeClr val="lt1"/>
                </a:solidFill>
              </a:rPr>
              <a:t>…</a:t>
            </a:r>
          </a:p>
          <a:p>
            <a:pPr lvl="0" rtl="0">
              <a:spcBef>
                <a:spcPts val="0"/>
              </a:spcBef>
              <a:buClr>
                <a:schemeClr val="dk2"/>
              </a:buClr>
              <a:buSzPct val="25000"/>
              <a:buFont typeface="Arial"/>
              <a:buNone/>
            </a:pPr>
            <a:r>
              <a:rPr lang="en-US" sz="4800" b="1" u="sng">
                <a:solidFill>
                  <a:schemeClr val="lt1"/>
                </a:solidFill>
              </a:rPr>
              <a:t>Why Biology Last?</a:t>
            </a:r>
          </a:p>
          <a:p>
            <a:pPr marL="0" marR="0" lvl="0" indent="0" algn="ctr" rtl="0">
              <a:lnSpc>
                <a:spcPct val="100000"/>
              </a:lnSpc>
              <a:spcBef>
                <a:spcPts val="0"/>
              </a:spcBef>
              <a:spcAft>
                <a:spcPts val="0"/>
              </a:spcAft>
              <a:buClr>
                <a:schemeClr val="lt1"/>
              </a:buClr>
              <a:buFont typeface="Arial"/>
              <a:buNone/>
            </a:pPr>
            <a:endParaRPr/>
          </a:p>
        </p:txBody>
      </p:sp>
      <p:sp>
        <p:nvSpPr>
          <p:cNvPr id="145" name="Shape 145"/>
          <p:cNvSpPr txBox="1">
            <a:spLocks noGrp="1"/>
          </p:cNvSpPr>
          <p:nvPr>
            <p:ph type="body" idx="1"/>
          </p:nvPr>
        </p:nvSpPr>
        <p:spPr>
          <a:xfrm>
            <a:off x="0" y="1959425"/>
            <a:ext cx="9144000" cy="4090499"/>
          </a:xfrm>
          <a:prstGeom prst="rect">
            <a:avLst/>
          </a:prstGeom>
          <a:noFill/>
          <a:ln>
            <a:noFill/>
          </a:ln>
        </p:spPr>
        <p:txBody>
          <a:bodyPr lIns="91425" tIns="45700" rIns="91425" bIns="45700" anchor="t" anchorCtr="0">
            <a:noAutofit/>
          </a:bodyPr>
          <a:lstStyle/>
          <a:p>
            <a:pPr marL="342900" marR="0" lvl="0" indent="-368300" algn="l" rtl="0">
              <a:lnSpc>
                <a:spcPct val="150000"/>
              </a:lnSpc>
              <a:spcBef>
                <a:spcPts val="0"/>
              </a:spcBef>
              <a:spcAft>
                <a:spcPts val="0"/>
              </a:spcAft>
              <a:buClr>
                <a:schemeClr val="lt1"/>
              </a:buClr>
              <a:buSzPct val="100000"/>
              <a:buFont typeface="Arial"/>
              <a:buChar char="•"/>
            </a:pPr>
            <a:r>
              <a:rPr lang="en-US" sz="3600">
                <a:solidFill>
                  <a:schemeClr val="lt1"/>
                </a:solidFill>
              </a:rPr>
              <a:t>The Ghost of Physics Past </a:t>
            </a:r>
          </a:p>
          <a:p>
            <a:pPr marL="342900" marR="0" lvl="0" indent="-368300" algn="l" rtl="0">
              <a:lnSpc>
                <a:spcPct val="150000"/>
              </a:lnSpc>
              <a:spcBef>
                <a:spcPts val="0"/>
              </a:spcBef>
              <a:spcAft>
                <a:spcPts val="0"/>
              </a:spcAft>
              <a:buClr>
                <a:schemeClr val="lt1"/>
              </a:buClr>
              <a:buSzPct val="100000"/>
              <a:buFont typeface="Arial"/>
              <a:buChar char="•"/>
            </a:pPr>
            <a:r>
              <a:rPr lang="en-US" sz="3600">
                <a:solidFill>
                  <a:schemeClr val="lt1"/>
                </a:solidFill>
              </a:rPr>
              <a:t>Laying the Intellectual Foundation</a:t>
            </a:r>
          </a:p>
          <a:p>
            <a:pPr marL="342900" marR="0" lvl="0" indent="-368300" algn="l" rtl="0">
              <a:lnSpc>
                <a:spcPct val="150000"/>
              </a:lnSpc>
              <a:spcBef>
                <a:spcPts val="0"/>
              </a:spcBef>
              <a:spcAft>
                <a:spcPts val="0"/>
              </a:spcAft>
              <a:buClr>
                <a:schemeClr val="lt1"/>
              </a:buClr>
              <a:buSzPct val="100000"/>
              <a:buFont typeface="Arial"/>
              <a:buChar char="•"/>
            </a:pPr>
            <a:r>
              <a:rPr lang="en-US" sz="3600">
                <a:solidFill>
                  <a:schemeClr val="lt1"/>
                </a:solidFill>
              </a:rPr>
              <a:t>Physics and Math</a:t>
            </a:r>
          </a:p>
          <a:p>
            <a:pPr marL="342900" marR="0" lvl="0" indent="-368300" algn="l" rtl="0">
              <a:lnSpc>
                <a:spcPct val="150000"/>
              </a:lnSpc>
              <a:spcBef>
                <a:spcPts val="0"/>
              </a:spcBef>
              <a:spcAft>
                <a:spcPts val="0"/>
              </a:spcAft>
              <a:buClr>
                <a:schemeClr val="lt1"/>
              </a:buClr>
              <a:buSzPct val="100000"/>
              <a:buFont typeface="Arial"/>
              <a:buChar char="•"/>
            </a:pPr>
            <a:r>
              <a:rPr lang="en-US" sz="3600">
                <a:solidFill>
                  <a:schemeClr val="lt1"/>
                </a:solidFill>
              </a:rPr>
              <a:t>What about other districts?</a:t>
            </a:r>
          </a:p>
          <a:p>
            <a:pPr marL="342900" marR="0" lvl="0" indent="-368300" algn="l" rtl="0">
              <a:lnSpc>
                <a:spcPct val="150000"/>
              </a:lnSpc>
              <a:spcBef>
                <a:spcPts val="0"/>
              </a:spcBef>
              <a:spcAft>
                <a:spcPts val="0"/>
              </a:spcAft>
              <a:buClr>
                <a:schemeClr val="lt1"/>
              </a:buClr>
              <a:buSzPct val="100000"/>
              <a:buFont typeface="Arial"/>
              <a:buChar char="•"/>
            </a:pPr>
            <a:r>
              <a:rPr lang="en-US" sz="3600">
                <a:solidFill>
                  <a:schemeClr val="lt1"/>
                </a:solidFill>
              </a:rPr>
              <a:t>Never-ending Curricular Work</a:t>
            </a:r>
          </a:p>
          <a:p>
            <a:pPr marL="0" marR="0" lvl="0" indent="0" algn="l" rtl="0">
              <a:lnSpc>
                <a:spcPct val="100000"/>
              </a:lnSpc>
              <a:spcBef>
                <a:spcPts val="0"/>
              </a:spcBef>
              <a:spcAft>
                <a:spcPts val="0"/>
              </a:spcAft>
              <a:buNone/>
            </a:pPr>
            <a:endParaRPr sz="3000">
              <a:solidFill>
                <a:schemeClr val="lt1"/>
              </a:solidFill>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a:solidFill>
                  <a:schemeClr val="lt1"/>
                </a:solidFill>
                <a:latin typeface="Arial"/>
                <a:ea typeface="Arial"/>
                <a:cs typeface="Arial"/>
                <a:sym typeface="Arial"/>
              </a:rPr>
              <a:t>MHS Science Program History</a:t>
            </a:r>
          </a:p>
        </p:txBody>
      </p:sp>
      <p:sp>
        <p:nvSpPr>
          <p:cNvPr id="151" name="Shape 151"/>
          <p:cNvSpPr txBox="1">
            <a:spLocks noGrp="1"/>
          </p:cNvSpPr>
          <p:nvPr>
            <p:ph type="body" idx="1"/>
          </p:nvPr>
        </p:nvSpPr>
        <p:spPr>
          <a:xfrm>
            <a:off x="457200" y="1524000"/>
            <a:ext cx="8229600" cy="4526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2001-2002</a:t>
            </a: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Pr>
              <a:t>Course Revision (half year classes)</a:t>
            </a:r>
          </a:p>
          <a:p>
            <a:pPr marL="342900" marR="0" lvl="0" indent="-342900" algn="l" rtl="0">
              <a:lnSpc>
                <a:spcPct val="100000"/>
              </a:lnSpc>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2002-2003</a:t>
            </a:r>
          </a:p>
          <a:p>
            <a:pPr marL="742950" marR="0" lvl="1" indent="-285750" algn="l" rtl="0">
              <a:lnSpc>
                <a:spcPct val="100000"/>
              </a:lnSpc>
              <a:spcBef>
                <a:spcPts val="560"/>
              </a:spcBef>
              <a:spcAft>
                <a:spcPts val="0"/>
              </a:spcAft>
              <a:buClr>
                <a:schemeClr val="lt1"/>
              </a:buClr>
              <a:buSzPct val="100000"/>
              <a:buFont typeface="Arial"/>
              <a:buChar char="–"/>
            </a:pPr>
            <a:r>
              <a:rPr lang="en-US" sz="2800" b="0" i="0" u="none" strike="noStrike" cap="none" baseline="0">
                <a:solidFill>
                  <a:schemeClr val="lt1"/>
                </a:solidFill>
                <a:latin typeface="Arial"/>
                <a:ea typeface="Arial"/>
                <a:cs typeface="Arial"/>
                <a:sym typeface="Arial"/>
              </a:rPr>
              <a:t>First year of 9</a:t>
            </a:r>
            <a:r>
              <a:rPr lang="en-US" sz="2800" b="0" i="0" u="none" strike="noStrike" cap="none" baseline="30000">
                <a:solidFill>
                  <a:schemeClr val="lt1"/>
                </a:solidFill>
                <a:latin typeface="Arial"/>
                <a:ea typeface="Arial"/>
                <a:cs typeface="Arial"/>
                <a:sym typeface="Arial"/>
              </a:rPr>
              <a:t>th</a:t>
            </a:r>
            <a:r>
              <a:rPr lang="en-US" sz="2800" b="0" i="0" u="none" strike="noStrike" cap="none" baseline="0">
                <a:solidFill>
                  <a:schemeClr val="lt1"/>
                </a:solidFill>
                <a:latin typeface="Arial"/>
                <a:ea typeface="Arial"/>
                <a:cs typeface="Arial"/>
                <a:sym typeface="Arial"/>
              </a:rPr>
              <a:t> grade full-year physics</a:t>
            </a:r>
          </a:p>
          <a:p>
            <a:pPr marL="342900" marR="0" lvl="0" indent="-342900" algn="l" rtl="0">
              <a:lnSpc>
                <a:spcPct val="100000"/>
              </a:lnSpc>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200</a:t>
            </a:r>
            <a:r>
              <a:rPr lang="en-US" sz="3200">
                <a:solidFill>
                  <a:schemeClr val="lt1"/>
                </a:solidFill>
              </a:rPr>
              <a:t>4</a:t>
            </a:r>
            <a:r>
              <a:rPr lang="en-US" sz="3200" b="0" i="0" u="none" strike="noStrike" cap="none" baseline="0">
                <a:solidFill>
                  <a:schemeClr val="lt1"/>
                </a:solidFill>
                <a:latin typeface="Arial"/>
                <a:ea typeface="Arial"/>
                <a:cs typeface="Arial"/>
                <a:sym typeface="Arial"/>
              </a:rPr>
              <a:t>-200</a:t>
            </a:r>
            <a:r>
              <a:rPr lang="en-US" sz="3200">
                <a:solidFill>
                  <a:schemeClr val="lt1"/>
                </a:solidFill>
              </a:rPr>
              <a:t>5</a:t>
            </a:r>
          </a:p>
          <a:p>
            <a:pPr marL="742950" marR="0" lvl="1" indent="-285750" algn="l" rtl="0">
              <a:lnSpc>
                <a:spcPct val="100000"/>
              </a:lnSpc>
              <a:spcBef>
                <a:spcPts val="560"/>
              </a:spcBef>
              <a:spcAft>
                <a:spcPts val="0"/>
              </a:spcAft>
              <a:buClr>
                <a:schemeClr val="lt1"/>
              </a:buClr>
              <a:buSzPct val="100000"/>
              <a:buFont typeface="Arial"/>
              <a:buChar char="–"/>
            </a:pPr>
            <a:r>
              <a:rPr lang="en-US" sz="2800" b="0" i="0" u="sng" strike="noStrike" cap="none" baseline="0">
                <a:solidFill>
                  <a:schemeClr val="hlink"/>
                </a:solidFill>
                <a:latin typeface="Arial"/>
                <a:ea typeface="Arial"/>
                <a:cs typeface="Arial"/>
                <a:sym typeface="Arial"/>
                <a:hlinkClick r:id="rId3"/>
              </a:rPr>
              <a:t>Modeling Instruction Introduced</a:t>
            </a:r>
          </a:p>
          <a:p>
            <a:pPr marL="342900" marR="0" lvl="0" indent="-342900" algn="l" rtl="0">
              <a:lnSpc>
                <a:spcPct val="100000"/>
              </a:lnSpc>
              <a:spcBef>
                <a:spcPts val="640"/>
              </a:spcBef>
              <a:spcAft>
                <a:spcPts val="0"/>
              </a:spcAft>
              <a:buClr>
                <a:schemeClr val="lt1"/>
              </a:buClr>
              <a:buSzPct val="100000"/>
              <a:buFont typeface="Arial"/>
              <a:buChar char="•"/>
            </a:pPr>
            <a:r>
              <a:rPr lang="en-US" sz="3200" b="0" i="0" u="sng" strike="noStrike" cap="none" baseline="0">
                <a:solidFill>
                  <a:schemeClr val="hlink"/>
                </a:solidFill>
                <a:latin typeface="Arial"/>
                <a:ea typeface="Arial"/>
                <a:cs typeface="Arial"/>
                <a:sym typeface="Arial"/>
                <a:hlinkClick r:id="rId4"/>
              </a:rPr>
              <a:t>Central Jersey Modeling Institutes</a:t>
            </a:r>
          </a:p>
          <a:p>
            <a:pPr marL="742950" marR="0" lvl="1" indent="-285750" algn="l" rtl="0">
              <a:lnSpc>
                <a:spcPct val="100000"/>
              </a:lnSpc>
              <a:spcBef>
                <a:spcPts val="48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Pr>
              <a:t>Physics (2009,2010)</a:t>
            </a:r>
          </a:p>
          <a:p>
            <a:pPr marL="742950" marR="0" lvl="1" indent="-285750" algn="l" rtl="0">
              <a:lnSpc>
                <a:spcPct val="100000"/>
              </a:lnSpc>
              <a:spcBef>
                <a:spcPts val="48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Pr>
              <a:t>Chemistry (2010,2011)</a:t>
            </a:r>
          </a:p>
          <a:p>
            <a:pPr marL="742950" marR="0" lvl="1" indent="-107950" algn="l" rtl="0">
              <a:lnSpc>
                <a:spcPct val="100000"/>
              </a:lnSpc>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MTSD green ppt template">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1034</Words>
  <Application>Microsoft Office PowerPoint</Application>
  <PresentationFormat>On-screen Show (4:3)</PresentationFormat>
  <Paragraphs>407</Paragraphs>
  <Slides>35</Slides>
  <Notes>35</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MTSD green ppt template</vt:lpstr>
      <vt:lpstr>MHS Science Presentation</vt:lpstr>
      <vt:lpstr>WHY ARE WE HERE?</vt:lpstr>
      <vt:lpstr>An Outline of Tonight’s Presentation:</vt:lpstr>
      <vt:lpstr>NJ State Requirements </vt:lpstr>
      <vt:lpstr>The Traditional HS  Science Course Sequence </vt:lpstr>
      <vt:lpstr>The MHS Science  Course Sequence (since ‘02) </vt:lpstr>
      <vt:lpstr>Why Physics First...or rather… Why Biology Last? </vt:lpstr>
      <vt:lpstr>Why Physics First...or rather… Why Biology Last? </vt:lpstr>
      <vt:lpstr>MHS Science Program History</vt:lpstr>
      <vt:lpstr>MHS Science Program Growth</vt:lpstr>
      <vt:lpstr>MHS Science Program Growth</vt:lpstr>
      <vt:lpstr>MHS Science Program  vs. Other Districts</vt:lpstr>
      <vt:lpstr>MHS Science Program Sequence</vt:lpstr>
      <vt:lpstr>What is Science Instruction?</vt:lpstr>
      <vt:lpstr>PowerPoint Presentation</vt:lpstr>
      <vt:lpstr>Physics First &amp; Modeling Instruction</vt:lpstr>
      <vt:lpstr>MHS Constructivist vs. Traditional</vt:lpstr>
      <vt:lpstr>Models vs Problems</vt:lpstr>
      <vt:lpstr>What Do We Mean by Model?</vt:lpstr>
      <vt:lpstr>Models vs Problems</vt:lpstr>
      <vt:lpstr>Parent-Student-Teacher Communication</vt:lpstr>
      <vt:lpstr>Shared Resources</vt:lpstr>
      <vt:lpstr>Ongoing Professional  Collaboration and Training</vt:lpstr>
      <vt:lpstr>Ongoing Professional  Collaboration and Training</vt:lpstr>
      <vt:lpstr>Building a Common Experience</vt:lpstr>
      <vt:lpstr>Assessment</vt:lpstr>
      <vt:lpstr>Ongoing Professional Collaboration and Training</vt:lpstr>
      <vt:lpstr>Positive Points</vt:lpstr>
      <vt:lpstr>MHS Science-related Extra-Curricular Clubs </vt:lpstr>
      <vt:lpstr>Nationally Normed Diagnostic Assessment Gains </vt:lpstr>
      <vt:lpstr>Nationally Normed Diagnostic Assessment Gains 2013-14 </vt:lpstr>
      <vt:lpstr>MHS Science AP Scores 2014 Compare MHS to National Averages</vt:lpstr>
      <vt:lpstr>Looking Ahead</vt:lpstr>
      <vt:lpstr>The Future of MHS Science Program</vt:lpstr>
      <vt:lpstr>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MHS Science Presentation</dc:title>
  <dc:creator>Sullivan, Jason</dc:creator>
  <cp:lastModifiedBy>student logon</cp:lastModifiedBy>
  <cp:revision>7</cp:revision>
  <dcterms:modified xsi:type="dcterms:W3CDTF">2014-12-16T19:11:19Z</dcterms:modified>
</cp:coreProperties>
</file>