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charts/chart15.xml" ContentType="application/vnd.openxmlformats-officedocument.drawingml.chart+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charts/chart16.xml" ContentType="application/vnd.openxmlformats-officedocument.drawingml.chart+xml"/>
  <Override PartName="/ppt/notesSlides/notesSlide35.xml" ContentType="application/vnd.openxmlformats-officedocument.presentationml.notesSlide+xml"/>
  <Override PartName="/ppt/charts/chart17.xml" ContentType="application/vnd.openxmlformats-officedocument.drawingml.chart+xml"/>
  <Override PartName="/ppt/notesSlides/notesSlide36.xml" ContentType="application/vnd.openxmlformats-officedocument.presentationml.notesSlide+xml"/>
  <Override PartName="/ppt/charts/chart18.xml" ContentType="application/vnd.openxmlformats-officedocument.drawingml.chart+xml"/>
  <Override PartName="/ppt/notesSlides/notesSlide37.xml" ContentType="application/vnd.openxmlformats-officedocument.presentationml.notesSlide+xml"/>
  <Override PartName="/ppt/charts/chart19.xml" ContentType="application/vnd.openxmlformats-officedocument.drawingml.chart+xml"/>
  <Override PartName="/ppt/notesSlides/notesSlide38.xml" ContentType="application/vnd.openxmlformats-officedocument.presentationml.notesSlide+xml"/>
  <Override PartName="/ppt/charts/chart20.xml" ContentType="application/vnd.openxmlformats-officedocument.drawingml.chart+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2.xml" ContentType="application/vnd.openxmlformats-officedocument.presentationml.notesSlide+xml"/>
  <Override PartName="/ppt/charts/chart21.xml" ContentType="application/vnd.openxmlformats-officedocument.drawingml.chart+xml"/>
  <Override PartName="/ppt/notesSlides/notesSlide43.xml" ContentType="application/vnd.openxmlformats-officedocument.presentationml.notesSlide+xml"/>
  <Override PartName="/ppt/charts/chart22.xml" ContentType="application/vnd.openxmlformats-officedocument.drawingml.chart+xml"/>
  <Override PartName="/ppt/notesSlides/notesSlide44.xml" ContentType="application/vnd.openxmlformats-officedocument.presentationml.notesSlide+xml"/>
  <Override PartName="/ppt/charts/chart23.xml" ContentType="application/vnd.openxmlformats-officedocument.drawingml.chart+xml"/>
  <Override PartName="/ppt/notesSlides/notesSlide45.xml" ContentType="application/vnd.openxmlformats-officedocument.presentationml.notesSlide+xml"/>
  <Override PartName="/ppt/charts/chart24.xml" ContentType="application/vnd.openxmlformats-officedocument.drawingml.chart+xml"/>
  <Override PartName="/ppt/notesSlides/notesSlide46.xml" ContentType="application/vnd.openxmlformats-officedocument.presentationml.notesSlide+xml"/>
  <Override PartName="/ppt/charts/chart25.xml" ContentType="application/vnd.openxmlformats-officedocument.drawingml.chart+xml"/>
  <Override PartName="/ppt/notesSlides/notesSlide4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0.xml" ContentType="application/vnd.openxmlformats-officedocument.presentationml.notesSlide+xml"/>
  <Override PartName="/ppt/charts/chart26.xml" ContentType="application/vnd.openxmlformats-officedocument.drawingml.chart+xml"/>
  <Override PartName="/ppt/notesSlides/notesSlide51.xml" ContentType="application/vnd.openxmlformats-officedocument.presentationml.notesSlide+xml"/>
  <Override PartName="/ppt/charts/chart27.xml" ContentType="application/vnd.openxmlformats-officedocument.drawingml.chart+xml"/>
  <Override PartName="/ppt/notesSlides/notesSlide52.xml" ContentType="application/vnd.openxmlformats-officedocument.presentationml.notesSlide+xml"/>
  <Override PartName="/ppt/charts/chart28.xml" ContentType="application/vnd.openxmlformats-officedocument.drawingml.chart+xml"/>
  <Override PartName="/ppt/notesSlides/notesSlide53.xml" ContentType="application/vnd.openxmlformats-officedocument.presentationml.notesSlide+xml"/>
  <Override PartName="/ppt/charts/chart29.xml" ContentType="application/vnd.openxmlformats-officedocument.drawingml.chart+xml"/>
  <Override PartName="/ppt/notesSlides/notesSlide54.xml" ContentType="application/vnd.openxmlformats-officedocument.presentationml.notesSlide+xml"/>
  <Override PartName="/ppt/charts/chart30.xml" ContentType="application/vnd.openxmlformats-officedocument.drawingml.chart+xml"/>
  <Override PartName="/ppt/notesSlides/notesSlide5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78"/>
  </p:notesMasterIdLst>
  <p:handoutMasterIdLst>
    <p:handoutMasterId r:id="rId79"/>
  </p:handoutMasterIdLst>
  <p:sldIdLst>
    <p:sldId id="256" r:id="rId2"/>
    <p:sldId id="259" r:id="rId3"/>
    <p:sldId id="453" r:id="rId4"/>
    <p:sldId id="344" r:id="rId5"/>
    <p:sldId id="458" r:id="rId6"/>
    <p:sldId id="457" r:id="rId7"/>
    <p:sldId id="456" r:id="rId8"/>
    <p:sldId id="454" r:id="rId9"/>
    <p:sldId id="392" r:id="rId10"/>
    <p:sldId id="386" r:id="rId11"/>
    <p:sldId id="394" r:id="rId12"/>
    <p:sldId id="395" r:id="rId13"/>
    <p:sldId id="396" r:id="rId14"/>
    <p:sldId id="397" r:id="rId15"/>
    <p:sldId id="423" r:id="rId16"/>
    <p:sldId id="427" r:id="rId17"/>
    <p:sldId id="455" r:id="rId18"/>
    <p:sldId id="393" r:id="rId19"/>
    <p:sldId id="388" r:id="rId20"/>
    <p:sldId id="389" r:id="rId21"/>
    <p:sldId id="390" r:id="rId22"/>
    <p:sldId id="391" r:id="rId23"/>
    <p:sldId id="426" r:id="rId24"/>
    <p:sldId id="422" r:id="rId25"/>
    <p:sldId id="398" r:id="rId26"/>
    <p:sldId id="399" r:id="rId27"/>
    <p:sldId id="400" r:id="rId28"/>
    <p:sldId id="401" r:id="rId29"/>
    <p:sldId id="402" r:id="rId30"/>
    <p:sldId id="403" r:id="rId31"/>
    <p:sldId id="424" r:id="rId32"/>
    <p:sldId id="425" r:id="rId33"/>
    <p:sldId id="404" r:id="rId34"/>
    <p:sldId id="405" r:id="rId35"/>
    <p:sldId id="406" r:id="rId36"/>
    <p:sldId id="407" r:id="rId37"/>
    <p:sldId id="408" r:id="rId38"/>
    <p:sldId id="409" r:id="rId39"/>
    <p:sldId id="428" r:id="rId40"/>
    <p:sldId id="429" r:id="rId41"/>
    <p:sldId id="410" r:id="rId42"/>
    <p:sldId id="411" r:id="rId43"/>
    <p:sldId id="412" r:id="rId44"/>
    <p:sldId id="413" r:id="rId45"/>
    <p:sldId id="414" r:id="rId46"/>
    <p:sldId id="415" r:id="rId47"/>
    <p:sldId id="430" r:id="rId48"/>
    <p:sldId id="431" r:id="rId49"/>
    <p:sldId id="416" r:id="rId50"/>
    <p:sldId id="417" r:id="rId51"/>
    <p:sldId id="418" r:id="rId52"/>
    <p:sldId id="419" r:id="rId53"/>
    <p:sldId id="420" r:id="rId54"/>
    <p:sldId id="421" r:id="rId55"/>
    <p:sldId id="434" r:id="rId56"/>
    <p:sldId id="433" r:id="rId57"/>
    <p:sldId id="352" r:id="rId58"/>
    <p:sldId id="445" r:id="rId59"/>
    <p:sldId id="432" r:id="rId60"/>
    <p:sldId id="343" r:id="rId61"/>
    <p:sldId id="440" r:id="rId62"/>
    <p:sldId id="447" r:id="rId63"/>
    <p:sldId id="438" r:id="rId64"/>
    <p:sldId id="439" r:id="rId65"/>
    <p:sldId id="437" r:id="rId66"/>
    <p:sldId id="446" r:id="rId67"/>
    <p:sldId id="441" r:id="rId68"/>
    <p:sldId id="442" r:id="rId69"/>
    <p:sldId id="443" r:id="rId70"/>
    <p:sldId id="444" r:id="rId71"/>
    <p:sldId id="448" r:id="rId72"/>
    <p:sldId id="449" r:id="rId73"/>
    <p:sldId id="450" r:id="rId74"/>
    <p:sldId id="452" r:id="rId75"/>
    <p:sldId id="451" r:id="rId76"/>
    <p:sldId id="354"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70" autoAdjust="0"/>
  </p:normalViewPr>
  <p:slideViewPr>
    <p:cSldViewPr>
      <p:cViewPr>
        <p:scale>
          <a:sx n="57" d="100"/>
          <a:sy n="57" d="100"/>
        </p:scale>
        <p:origin x="-696" y="-72"/>
      </p:cViewPr>
      <p:guideLst>
        <p:guide orient="horz" pos="2160"/>
        <p:guide pos="2880"/>
      </p:guideLst>
    </p:cSldViewPr>
  </p:slideViewPr>
  <p:notesTextViewPr>
    <p:cViewPr>
      <p:scale>
        <a:sx n="1" d="1"/>
        <a:sy n="1" d="1"/>
      </p:scale>
      <p:origin x="0" y="0"/>
    </p:cViewPr>
  </p:notesTextViewPr>
  <p:sorterViewPr>
    <p:cViewPr>
      <p:scale>
        <a:sx n="66" d="100"/>
        <a:sy n="66" d="100"/>
      </p:scale>
      <p:origin x="0" y="-6192"/>
    </p:cViewPr>
  </p:sorterViewPr>
  <p:notesViewPr>
    <p:cSldViewPr>
      <p:cViewPr varScale="1">
        <p:scale>
          <a:sx n="81" d="100"/>
          <a:sy n="81" d="100"/>
        </p:scale>
        <p:origin x="2022"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1.xml"/><Relationship Id="rId1" Type="http://schemas.openxmlformats.org/officeDocument/2006/relationships/package" Target="../embeddings/Microsoft_Excel_Worksheet5.xlsx"/><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Number of HIB Incidents</a:t>
            </a:r>
            <a:r>
              <a:rPr lang="en-US" sz="2000" baseline="0" dirty="0" smtClean="0"/>
              <a:t> by Location*</a:t>
            </a:r>
            <a:endParaRPr lang="en-US" sz="2000"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(Sheet1!$A$2,Sheet1!$A$8,Sheet1!$A$10)</c:f>
              <c:strCache>
                <c:ptCount val="3"/>
                <c:pt idx="0">
                  <c:v>Classroom</c:v>
                </c:pt>
                <c:pt idx="1">
                  <c:v>Other-School Grounds</c:v>
                </c:pt>
                <c:pt idx="2">
                  <c:v>Bus</c:v>
                </c:pt>
              </c:strCache>
              <c:extLst>
                <c:ext xmlns:c15="http://schemas.microsoft.com/office/drawing/2012/chart" uri="{02D57815-91ED-43cb-92C2-25804820EDAC}">
                  <c15:fullRef>
                    <c15:sqref>Sheet1!$A$2:$A$12</c15:sqref>
                  </c15:fullRef>
                </c:ext>
              </c:extLst>
            </c:strRef>
          </c:cat>
          <c:val>
            <c:numRef>
              <c:f>(Sheet1!$B$2,Sheet1!$B$8,Sheet1!$B$10)</c:f>
              <c:numCache>
                <c:formatCode>General</c:formatCode>
                <c:ptCount val="3"/>
              </c:numCache>
              <c:extLst>
                <c:ext xmlns:c15="http://schemas.microsoft.com/office/drawing/2012/chart" uri="{02D57815-91ED-43cb-92C2-25804820EDAC}">
                  <c15:fullRef>
                    <c15:sqref>Sheet1!$B$2:$B$12</c15:sqref>
                  </c15:fullRef>
                </c:ext>
              </c:extLst>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(Sheet1!$A$2,Sheet1!$A$8,Sheet1!$A$10)</c:f>
              <c:strCache>
                <c:ptCount val="3"/>
                <c:pt idx="0">
                  <c:v>Classroom</c:v>
                </c:pt>
                <c:pt idx="1">
                  <c:v>Other-School Grounds</c:v>
                </c:pt>
                <c:pt idx="2">
                  <c:v>Bus</c:v>
                </c:pt>
              </c:strCache>
              <c:extLst>
                <c:ext xmlns:c15="http://schemas.microsoft.com/office/drawing/2012/chart" uri="{02D57815-91ED-43cb-92C2-25804820EDAC}">
                  <c15:fullRef>
                    <c15:sqref>Sheet1!$A$2:$A$12</c15:sqref>
                  </c15:fullRef>
                </c:ext>
              </c:extLst>
            </c:strRef>
          </c:cat>
          <c:val>
            <c:numRef>
              <c:f>(Sheet1!$C$2,Sheet1!$C$8,Sheet1!$C$10)</c:f>
              <c:numCache>
                <c:formatCode>General</c:formatCode>
                <c:ptCount val="3"/>
                <c:pt idx="0">
                  <c:v>1</c:v>
                </c:pt>
                <c:pt idx="1">
                  <c:v>1</c:v>
                </c:pt>
              </c:numCache>
              <c:extLst>
                <c:ext xmlns:c15="http://schemas.microsoft.com/office/drawing/2012/chart" uri="{02D57815-91ED-43cb-92C2-25804820EDAC}">
                  <c15:fullRef>
                    <c15:sqref>Sheet1!$C$2:$C$12</c15:sqref>
                  </c15:fullRef>
                </c:ext>
              </c:extLst>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(Sheet1!$A$2,Sheet1!$A$8,Sheet1!$A$10)</c:f>
              <c:strCache>
                <c:ptCount val="3"/>
                <c:pt idx="0">
                  <c:v>Classroom</c:v>
                </c:pt>
                <c:pt idx="1">
                  <c:v>Other-School Grounds</c:v>
                </c:pt>
                <c:pt idx="2">
                  <c:v>Bus</c:v>
                </c:pt>
              </c:strCache>
              <c:extLst>
                <c:ext xmlns:c15="http://schemas.microsoft.com/office/drawing/2012/chart" uri="{02D57815-91ED-43cb-92C2-25804820EDAC}">
                  <c15:fullRef>
                    <c15:sqref>Sheet1!$A$2:$A$12</c15:sqref>
                  </c15:fullRef>
                </c:ext>
              </c:extLst>
            </c:strRef>
          </c:cat>
          <c:val>
            <c:numRef>
              <c:f>(Sheet1!$D$2,Sheet1!$D$8,Sheet1!$D$10)</c:f>
              <c:numCache>
                <c:formatCode>General</c:formatCode>
                <c:ptCount val="3"/>
                <c:pt idx="2">
                  <c:v>1</c:v>
                </c:pt>
              </c:numCache>
              <c:extLst>
                <c:ext xmlns:c15="http://schemas.microsoft.com/office/drawing/2012/chart" uri="{02D57815-91ED-43cb-92C2-25804820EDAC}">
                  <c15:fullRef>
                    <c15:sqref>Sheet1!$D$2:$D$12</c15:sqref>
                  </c15:fullRef>
                </c:ext>
              </c:extLst>
            </c:numRef>
          </c:val>
        </c:ser>
        <c:dLbls>
          <c:dLblPos val="outEnd"/>
          <c:showLegendKey val="0"/>
          <c:showVal val="1"/>
          <c:showCatName val="0"/>
          <c:showSerName val="0"/>
          <c:showPercent val="0"/>
          <c:showBubbleSize val="0"/>
        </c:dLbls>
        <c:gapWidth val="219"/>
        <c:overlap val="-27"/>
        <c:axId val="92099328"/>
        <c:axId val="92100864"/>
      </c:barChart>
      <c:catAx>
        <c:axId val="920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2100864"/>
        <c:crosses val="autoZero"/>
        <c:auto val="1"/>
        <c:lblAlgn val="ctr"/>
        <c:lblOffset val="100"/>
        <c:noMultiLvlLbl val="0"/>
      </c:catAx>
      <c:valAx>
        <c:axId val="9210086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099328"/>
        <c:crosses val="autoZero"/>
        <c:crossBetween val="between"/>
        <c:majorUnit val="1"/>
      </c:valAx>
      <c:spPr>
        <a:noFill/>
        <a:ln>
          <a:noFill/>
        </a:ln>
        <a:effectLst/>
      </c:spPr>
    </c:plotArea>
    <c:legend>
      <c:legendPos val="b"/>
      <c:layout>
        <c:manualLayout>
          <c:xMode val="edge"/>
          <c:yMode val="edge"/>
          <c:x val="0.25339070342793252"/>
          <c:y val="0.92670244389480139"/>
          <c:w val="0.50983490734353065"/>
          <c:h val="6.75338673443917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 Incidents Completed</a:t>
            </a:r>
            <a:r>
              <a:rPr lang="en-US" baseline="0" dirty="0" smtClean="0"/>
              <a:t> Within Statutory Timeframes*</a:t>
            </a:r>
            <a:endParaRPr lang="en-US" dirty="0"/>
          </a:p>
        </c:rich>
      </c:tx>
      <c:overlay val="0"/>
      <c:spPr>
        <a:noFill/>
        <a:ln>
          <a:noFill/>
        </a:ln>
        <a:effectLst/>
      </c:spPr>
    </c:title>
    <c:autoTitleDeleted val="0"/>
    <c:plotArea>
      <c:layout>
        <c:manualLayout>
          <c:layoutTarget val="inner"/>
          <c:xMode val="edge"/>
          <c:yMode val="edge"/>
          <c:x val="6.1014248218972632E-2"/>
          <c:y val="0.13318640076439686"/>
          <c:w val="0.92708098987626542"/>
          <c:h val="0.6837270148125012"/>
        </c:manualLayout>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Sheet1!$B$2:$B$10</c:f>
              <c:numCache>
                <c:formatCode>General</c:formatCode>
                <c:ptCount val="9"/>
                <c:pt idx="0">
                  <c:v>100</c:v>
                </c:pt>
                <c:pt idx="1">
                  <c:v>100</c:v>
                </c:pt>
                <c:pt idx="2">
                  <c:v>100</c:v>
                </c:pt>
                <c:pt idx="3">
                  <c:v>100</c:v>
                </c:pt>
                <c:pt idx="4">
                  <c:v>100</c:v>
                </c:pt>
                <c:pt idx="5">
                  <c:v>0</c:v>
                </c:pt>
                <c:pt idx="6">
                  <c:v>0</c:v>
                </c:pt>
                <c:pt idx="7">
                  <c:v>0</c:v>
                </c:pt>
                <c:pt idx="8">
                  <c:v>0</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Sheet1!$C$2:$C$10</c:f>
              <c:numCache>
                <c:formatCode>General</c:formatCode>
                <c:ptCount val="9"/>
                <c:pt idx="0">
                  <c:v>100</c:v>
                </c:pt>
                <c:pt idx="1">
                  <c:v>100</c:v>
                </c:pt>
                <c:pt idx="2">
                  <c:v>100</c:v>
                </c:pt>
                <c:pt idx="3">
                  <c:v>100</c:v>
                </c:pt>
                <c:pt idx="4">
                  <c:v>100</c:v>
                </c:pt>
                <c:pt idx="5">
                  <c:v>85</c:v>
                </c:pt>
                <c:pt idx="6">
                  <c:v>43</c:v>
                </c:pt>
                <c:pt idx="7">
                  <c:v>57</c:v>
                </c:pt>
                <c:pt idx="8">
                  <c:v>0</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dLbl>
              <c:idx val="0"/>
              <c:layout>
                <c:manualLayout>
                  <c:x val="-7.440476190476190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904761904761932E-2"/>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440476190476190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64285714285714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928571428571428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90476190476190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Sheet1!$D$2:$D$10</c:f>
              <c:numCache>
                <c:formatCode>General</c:formatCode>
                <c:ptCount val="9"/>
                <c:pt idx="0">
                  <c:v>100</c:v>
                </c:pt>
                <c:pt idx="1">
                  <c:v>100</c:v>
                </c:pt>
                <c:pt idx="2">
                  <c:v>100</c:v>
                </c:pt>
                <c:pt idx="3">
                  <c:v>100</c:v>
                </c:pt>
                <c:pt idx="4">
                  <c:v>100</c:v>
                </c:pt>
                <c:pt idx="5">
                  <c:v>100</c:v>
                </c:pt>
                <c:pt idx="6">
                  <c:v>0</c:v>
                </c:pt>
                <c:pt idx="7">
                  <c:v>0</c:v>
                </c:pt>
                <c:pt idx="8">
                  <c:v>0</c:v>
                </c:pt>
              </c:numCache>
            </c:numRef>
          </c:val>
        </c:ser>
        <c:ser>
          <c:idx val="3"/>
          <c:order val="3"/>
          <c:tx>
            <c:strRef>
              <c:f>Sheet1!$E$1</c:f>
              <c:strCache>
                <c:ptCount val="1"/>
                <c:pt idx="0">
                  <c:v>Total</c:v>
                </c:pt>
              </c:strCache>
            </c:strRef>
          </c:tx>
          <c:spPr>
            <a:solidFill>
              <a:schemeClr val="accent5">
                <a:lumMod val="60000"/>
                <a:lumOff val="40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Sheet1!$E$2:$E$10</c:f>
              <c:numCache>
                <c:formatCode>General</c:formatCode>
                <c:ptCount val="9"/>
                <c:pt idx="0">
                  <c:v>100</c:v>
                </c:pt>
                <c:pt idx="1">
                  <c:v>100</c:v>
                </c:pt>
                <c:pt idx="2">
                  <c:v>100</c:v>
                </c:pt>
                <c:pt idx="3">
                  <c:v>100</c:v>
                </c:pt>
                <c:pt idx="4">
                  <c:v>100</c:v>
                </c:pt>
                <c:pt idx="5">
                  <c:v>43</c:v>
                </c:pt>
                <c:pt idx="6">
                  <c:v>22</c:v>
                </c:pt>
                <c:pt idx="7">
                  <c:v>29</c:v>
                </c:pt>
                <c:pt idx="8">
                  <c:v>0</c:v>
                </c:pt>
              </c:numCache>
            </c:numRef>
          </c:val>
        </c:ser>
        <c:dLbls>
          <c:showLegendKey val="0"/>
          <c:showVal val="0"/>
          <c:showCatName val="0"/>
          <c:showSerName val="0"/>
          <c:showPercent val="0"/>
          <c:showBubbleSize val="0"/>
        </c:dLbls>
        <c:gapWidth val="219"/>
        <c:overlap val="-27"/>
        <c:axId val="97014912"/>
        <c:axId val="97016448"/>
      </c:barChart>
      <c:catAx>
        <c:axId val="970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7016448"/>
        <c:crosses val="autoZero"/>
        <c:auto val="1"/>
        <c:lblAlgn val="ctr"/>
        <c:lblOffset val="100"/>
        <c:noMultiLvlLbl val="0"/>
      </c:catAx>
      <c:valAx>
        <c:axId val="97016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1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Number of HIB Incidents</a:t>
            </a:r>
            <a:r>
              <a:rPr lang="en-US" sz="2000" baseline="0" dirty="0" smtClean="0"/>
              <a:t> by Location*</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(Sheet1!$A$2:$A$4,Sheet1!$A$7:$A$11)</c:f>
              <c:strCache>
                <c:ptCount val="8"/>
                <c:pt idx="0">
                  <c:v>Classroom</c:v>
                </c:pt>
                <c:pt idx="1">
                  <c:v>Cafeteria</c:v>
                </c:pt>
                <c:pt idx="2">
                  <c:v>Corridor</c:v>
                </c:pt>
                <c:pt idx="3">
                  <c:v>Other-Outside</c:v>
                </c:pt>
                <c:pt idx="4">
                  <c:v>Other-School Grounds</c:v>
                </c:pt>
                <c:pt idx="5">
                  <c:v>Other-Inside School</c:v>
                </c:pt>
                <c:pt idx="6">
                  <c:v>Bus</c:v>
                </c:pt>
                <c:pt idx="7">
                  <c:v>Off Site-School Sponsored</c:v>
                </c:pt>
              </c:strCache>
              <c:extLst>
                <c:ext xmlns:c15="http://schemas.microsoft.com/office/drawing/2012/chart" uri="{02D57815-91ED-43cb-92C2-25804820EDAC}">
                  <c15:fullRef>
                    <c15:sqref>Sheet1!$A$2:$A$13</c15:sqref>
                  </c15:fullRef>
                </c:ext>
              </c:extLst>
            </c:strRef>
          </c:cat>
          <c:val>
            <c:numRef>
              <c:f>(Sheet1!$B$2:$B$4,Sheet1!$B$7:$B$11)</c:f>
              <c:numCache>
                <c:formatCode>General</c:formatCode>
                <c:ptCount val="8"/>
                <c:pt idx="0">
                  <c:v>3</c:v>
                </c:pt>
                <c:pt idx="1">
                  <c:v>2</c:v>
                </c:pt>
                <c:pt idx="4">
                  <c:v>3</c:v>
                </c:pt>
                <c:pt idx="5">
                  <c:v>1</c:v>
                </c:pt>
                <c:pt idx="6">
                  <c:v>5</c:v>
                </c:pt>
              </c:numCache>
              <c:extLst>
                <c:ext xmlns:c15="http://schemas.microsoft.com/office/drawing/2012/chart" uri="{02D57815-91ED-43cb-92C2-25804820EDAC}">
                  <c15:fullRef>
                    <c15:sqref>Sheet1!$B$2:$B$13</c15:sqref>
                  </c15:fullRef>
                </c:ext>
              </c:extLst>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(Sheet1!$A$2:$A$4,Sheet1!$A$7:$A$11)</c:f>
              <c:strCache>
                <c:ptCount val="8"/>
                <c:pt idx="0">
                  <c:v>Classroom</c:v>
                </c:pt>
                <c:pt idx="1">
                  <c:v>Cafeteria</c:v>
                </c:pt>
                <c:pt idx="2">
                  <c:v>Corridor</c:v>
                </c:pt>
                <c:pt idx="3">
                  <c:v>Other-Outside</c:v>
                </c:pt>
                <c:pt idx="4">
                  <c:v>Other-School Grounds</c:v>
                </c:pt>
                <c:pt idx="5">
                  <c:v>Other-Inside School</c:v>
                </c:pt>
                <c:pt idx="6">
                  <c:v>Bus</c:v>
                </c:pt>
                <c:pt idx="7">
                  <c:v>Off Site-School Sponsored</c:v>
                </c:pt>
              </c:strCache>
              <c:extLst>
                <c:ext xmlns:c15="http://schemas.microsoft.com/office/drawing/2012/chart" uri="{02D57815-91ED-43cb-92C2-25804820EDAC}">
                  <c15:fullRef>
                    <c15:sqref>Sheet1!$A$2:$A$13</c15:sqref>
                  </c15:fullRef>
                </c:ext>
              </c:extLst>
            </c:strRef>
          </c:cat>
          <c:val>
            <c:numRef>
              <c:f>(Sheet1!$C$2:$C$4,Sheet1!$C$7:$C$11)</c:f>
              <c:numCache>
                <c:formatCode>General</c:formatCode>
                <c:ptCount val="8"/>
                <c:pt idx="0">
                  <c:v>2</c:v>
                </c:pt>
                <c:pt idx="1">
                  <c:v>1</c:v>
                </c:pt>
                <c:pt idx="3">
                  <c:v>1</c:v>
                </c:pt>
              </c:numCache>
              <c:extLst>
                <c:ext xmlns:c15="http://schemas.microsoft.com/office/drawing/2012/chart" uri="{02D57815-91ED-43cb-92C2-25804820EDAC}">
                  <c15:fullRef>
                    <c15:sqref>Sheet1!$C$2:$C$13</c15:sqref>
                  </c15:fullRef>
                </c:ext>
              </c:extLst>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(Sheet1!$A$2:$A$4,Sheet1!$A$7:$A$11)</c:f>
              <c:strCache>
                <c:ptCount val="8"/>
                <c:pt idx="0">
                  <c:v>Classroom</c:v>
                </c:pt>
                <c:pt idx="1">
                  <c:v>Cafeteria</c:v>
                </c:pt>
                <c:pt idx="2">
                  <c:v>Corridor</c:v>
                </c:pt>
                <c:pt idx="3">
                  <c:v>Other-Outside</c:v>
                </c:pt>
                <c:pt idx="4">
                  <c:v>Other-School Grounds</c:v>
                </c:pt>
                <c:pt idx="5">
                  <c:v>Other-Inside School</c:v>
                </c:pt>
                <c:pt idx="6">
                  <c:v>Bus</c:v>
                </c:pt>
                <c:pt idx="7">
                  <c:v>Off Site-School Sponsored</c:v>
                </c:pt>
              </c:strCache>
              <c:extLst>
                <c:ext xmlns:c15="http://schemas.microsoft.com/office/drawing/2012/chart" uri="{02D57815-91ED-43cb-92C2-25804820EDAC}">
                  <c15:fullRef>
                    <c15:sqref>Sheet1!$A$2:$A$13</c15:sqref>
                  </c15:fullRef>
                </c:ext>
              </c:extLst>
            </c:strRef>
          </c:cat>
          <c:val>
            <c:numRef>
              <c:f>(Sheet1!$D$2:$D$4,Sheet1!$D$7:$D$11)</c:f>
              <c:numCache>
                <c:formatCode>General</c:formatCode>
                <c:ptCount val="8"/>
                <c:pt idx="0">
                  <c:v>1</c:v>
                </c:pt>
                <c:pt idx="1">
                  <c:v>2</c:v>
                </c:pt>
                <c:pt idx="2">
                  <c:v>1</c:v>
                </c:pt>
                <c:pt idx="6">
                  <c:v>3</c:v>
                </c:pt>
              </c:numCache>
              <c:extLst>
                <c:ext xmlns:c15="http://schemas.microsoft.com/office/drawing/2012/chart" uri="{02D57815-91ED-43cb-92C2-25804820EDAC}">
                  <c15:fullRef>
                    <c15:sqref>Sheet1!$D$2:$D$13</c15:sqref>
                  </c15:fullRef>
                </c:ext>
              </c:extLst>
            </c:numRef>
          </c:val>
        </c:ser>
        <c:dLbls>
          <c:dLblPos val="outEnd"/>
          <c:showLegendKey val="0"/>
          <c:showVal val="1"/>
          <c:showCatName val="0"/>
          <c:showSerName val="0"/>
          <c:showPercent val="0"/>
          <c:showBubbleSize val="0"/>
        </c:dLbls>
        <c:gapWidth val="219"/>
        <c:overlap val="-27"/>
        <c:axId val="97500544"/>
        <c:axId val="97510528"/>
      </c:barChart>
      <c:catAx>
        <c:axId val="9750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510528"/>
        <c:crosses val="autoZero"/>
        <c:auto val="1"/>
        <c:lblAlgn val="ctr"/>
        <c:lblOffset val="100"/>
        <c:noMultiLvlLbl val="0"/>
      </c:catAx>
      <c:valAx>
        <c:axId val="9751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500544"/>
        <c:crosses val="autoZero"/>
        <c:crossBetween val="between"/>
      </c:valAx>
      <c:spPr>
        <a:noFill/>
        <a:ln>
          <a:noFill/>
        </a:ln>
        <a:effectLst/>
      </c:spPr>
    </c:plotArea>
    <c:legend>
      <c:legendPos val="b"/>
      <c:layout>
        <c:manualLayout>
          <c:xMode val="edge"/>
          <c:yMode val="edge"/>
          <c:x val="0.25339070342793252"/>
          <c:y val="0.92670244389480139"/>
          <c:w val="0.50983490734353065"/>
          <c:h val="6.75338673443917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Mode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Sheet1!$B$2:$B$6</c:f>
              <c:numCache>
                <c:formatCode>General</c:formatCode>
                <c:ptCount val="5"/>
                <c:pt idx="1">
                  <c:v>3</c:v>
                </c:pt>
                <c:pt idx="2">
                  <c:v>8</c:v>
                </c:pt>
                <c:pt idx="3">
                  <c:v>2</c:v>
                </c:pt>
                <c:pt idx="4">
                  <c:v>3</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Sheet1!$C$2:$C$6</c:f>
              <c:numCache>
                <c:formatCode>General</c:formatCode>
                <c:ptCount val="5"/>
                <c:pt idx="0">
                  <c:v>1</c:v>
                </c:pt>
                <c:pt idx="2">
                  <c:v>4</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Sheet1!$D$2:$D$6</c:f>
              <c:numCache>
                <c:formatCode>General</c:formatCode>
                <c:ptCount val="5"/>
                <c:pt idx="2">
                  <c:v>2</c:v>
                </c:pt>
              </c:numCache>
            </c:numRef>
          </c:val>
        </c:ser>
        <c:dLbls>
          <c:showLegendKey val="0"/>
          <c:showVal val="0"/>
          <c:showCatName val="0"/>
          <c:showSerName val="0"/>
          <c:showPercent val="0"/>
          <c:showBubbleSize val="0"/>
        </c:dLbls>
        <c:gapWidth val="219"/>
        <c:overlap val="-27"/>
        <c:axId val="97597696"/>
        <c:axId val="97619968"/>
      </c:barChart>
      <c:catAx>
        <c:axId val="9759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619968"/>
        <c:crosses val="autoZero"/>
        <c:auto val="1"/>
        <c:lblAlgn val="ctr"/>
        <c:lblOffset val="100"/>
        <c:noMultiLvlLbl val="0"/>
      </c:catAx>
      <c:valAx>
        <c:axId val="97619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59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Category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Sheet1!$B$2:$B$11</c:f>
              <c:numCache>
                <c:formatCode>General</c:formatCode>
                <c:ptCount val="10"/>
                <c:pt idx="0">
                  <c:v>1</c:v>
                </c:pt>
                <c:pt idx="1">
                  <c:v>1</c:v>
                </c:pt>
                <c:pt idx="7">
                  <c:v>3</c:v>
                </c:pt>
                <c:pt idx="8">
                  <c:v>5</c:v>
                </c:pt>
                <c:pt idx="9">
                  <c:v>4</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Sheet1!$C$2:$C$11</c:f>
              <c:numCache>
                <c:formatCode>General</c:formatCode>
                <c:ptCount val="10"/>
                <c:pt idx="0">
                  <c:v>2</c:v>
                </c:pt>
                <c:pt idx="1">
                  <c:v>2</c:v>
                </c:pt>
                <c:pt idx="8">
                  <c:v>1</c:v>
                </c:pt>
                <c:pt idx="9">
                  <c:v>2</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Sheet1!$D$2:$D$11</c:f>
              <c:numCache>
                <c:formatCode>General</c:formatCode>
                <c:ptCount val="10"/>
                <c:pt idx="0">
                  <c:v>1</c:v>
                </c:pt>
                <c:pt idx="3">
                  <c:v>1</c:v>
                </c:pt>
                <c:pt idx="8">
                  <c:v>1</c:v>
                </c:pt>
                <c:pt idx="9">
                  <c:v>2</c:v>
                </c:pt>
              </c:numCache>
            </c:numRef>
          </c:val>
        </c:ser>
        <c:dLbls>
          <c:showLegendKey val="0"/>
          <c:showVal val="0"/>
          <c:showCatName val="0"/>
          <c:showSerName val="0"/>
          <c:showPercent val="0"/>
          <c:showBubbleSize val="0"/>
        </c:dLbls>
        <c:gapWidth val="219"/>
        <c:overlap val="-27"/>
        <c:axId val="98063488"/>
        <c:axId val="98065024"/>
      </c:barChart>
      <c:catAx>
        <c:axId val="9806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065024"/>
        <c:crosses val="autoZero"/>
        <c:auto val="1"/>
        <c:lblAlgn val="ctr"/>
        <c:lblOffset val="100"/>
        <c:noMultiLvlLbl val="0"/>
      </c:catAx>
      <c:valAx>
        <c:axId val="9806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06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Effect of HIB*</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Sheet1!$B$2:$B$7</c:f>
              <c:numCache>
                <c:formatCode>General</c:formatCode>
                <c:ptCount val="6"/>
                <c:pt idx="0">
                  <c:v>2</c:v>
                </c:pt>
                <c:pt idx="1">
                  <c:v>2</c:v>
                </c:pt>
                <c:pt idx="2">
                  <c:v>10</c:v>
                </c:pt>
                <c:pt idx="4">
                  <c:v>2</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Sheet1!$C$2:$C$7</c:f>
              <c:numCache>
                <c:formatCode>General</c:formatCode>
                <c:ptCount val="6"/>
                <c:pt idx="0">
                  <c:v>1</c:v>
                </c:pt>
                <c:pt idx="1">
                  <c:v>5</c:v>
                </c:pt>
                <c:pt idx="2">
                  <c:v>3</c:v>
                </c:pt>
                <c:pt idx="4">
                  <c:v>2</c:v>
                </c:pt>
                <c:pt idx="5">
                  <c:v>1</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Sheet1!$D$2:$D$7</c:f>
              <c:numCache>
                <c:formatCode>General</c:formatCode>
                <c:ptCount val="6"/>
                <c:pt idx="0">
                  <c:v>2</c:v>
                </c:pt>
                <c:pt idx="1">
                  <c:v>1</c:v>
                </c:pt>
                <c:pt idx="2">
                  <c:v>2</c:v>
                </c:pt>
              </c:numCache>
            </c:numRef>
          </c:val>
        </c:ser>
        <c:dLbls>
          <c:showLegendKey val="0"/>
          <c:showVal val="0"/>
          <c:showCatName val="0"/>
          <c:showSerName val="0"/>
          <c:showPercent val="0"/>
          <c:showBubbleSize val="0"/>
        </c:dLbls>
        <c:gapWidth val="219"/>
        <c:overlap val="-27"/>
        <c:axId val="98021376"/>
        <c:axId val="98022912"/>
      </c:barChart>
      <c:catAx>
        <c:axId val="9802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022912"/>
        <c:crosses val="autoZero"/>
        <c:auto val="1"/>
        <c:lblAlgn val="ctr"/>
        <c:lblOffset val="100"/>
        <c:noMultiLvlLbl val="0"/>
      </c:catAx>
      <c:valAx>
        <c:axId val="9802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02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 Incidents Completed</a:t>
            </a:r>
            <a:r>
              <a:rPr lang="en-US" baseline="0" dirty="0" smtClean="0"/>
              <a:t> Within Statutory Timeframes*</a:t>
            </a:r>
            <a:endParaRPr lang="en-US" dirty="0"/>
          </a:p>
        </c:rich>
      </c:tx>
      <c:overlay val="0"/>
      <c:spPr>
        <a:noFill/>
        <a:ln>
          <a:noFill/>
        </a:ln>
        <a:effectLst/>
      </c:spPr>
    </c:title>
    <c:autoTitleDeleted val="0"/>
    <c:plotArea>
      <c:layout>
        <c:manualLayout>
          <c:layoutTarget val="inner"/>
          <c:xMode val="edge"/>
          <c:yMode val="edge"/>
          <c:x val="6.1014248218972632E-2"/>
          <c:y val="0.14727397320808949"/>
          <c:w val="0.92708098987626542"/>
          <c:h val="0.68781484457484454"/>
        </c:manualLayout>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6"/>
              <c:layout>
                <c:manualLayout>
                  <c:x val="-5.9523809523810613E-3"/>
                  <c:y val="1.3174172729379463E-2"/>
                </c:manualLayout>
              </c:layout>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Sheet1!$B$2:$B$10</c:f>
              <c:numCache>
                <c:formatCode>General</c:formatCode>
                <c:ptCount val="9"/>
                <c:pt idx="0">
                  <c:v>100</c:v>
                </c:pt>
                <c:pt idx="1">
                  <c:v>100</c:v>
                </c:pt>
                <c:pt idx="2">
                  <c:v>100</c:v>
                </c:pt>
                <c:pt idx="3">
                  <c:v>100</c:v>
                </c:pt>
                <c:pt idx="4">
                  <c:v>100</c:v>
                </c:pt>
                <c:pt idx="5">
                  <c:v>86.3</c:v>
                </c:pt>
                <c:pt idx="6">
                  <c:v>54.5</c:v>
                </c:pt>
                <c:pt idx="7">
                  <c:v>0</c:v>
                </c:pt>
                <c:pt idx="8">
                  <c:v>0</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5"/>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dLbl>
              <c:idx val="7"/>
              <c:layout>
                <c:manualLayout>
                  <c:x val="-1.488095238095238E-3"/>
                  <c:y val="1.84438418211312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Sheet1!$C$2:$C$10</c:f>
              <c:numCache>
                <c:formatCode>General</c:formatCode>
                <c:ptCount val="9"/>
                <c:pt idx="0">
                  <c:v>85.7</c:v>
                </c:pt>
                <c:pt idx="1">
                  <c:v>78.5</c:v>
                </c:pt>
                <c:pt idx="2">
                  <c:v>100</c:v>
                </c:pt>
                <c:pt idx="3">
                  <c:v>57.1</c:v>
                </c:pt>
                <c:pt idx="4">
                  <c:v>100</c:v>
                </c:pt>
                <c:pt idx="5">
                  <c:v>71.400000000000006</c:v>
                </c:pt>
                <c:pt idx="6">
                  <c:v>57.1</c:v>
                </c:pt>
                <c:pt idx="7">
                  <c:v>85.7</c:v>
                </c:pt>
                <c:pt idx="8">
                  <c:v>0</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dLbl>
              <c:idx val="0"/>
              <c:layout>
                <c:manualLayout>
                  <c:x val="0"/>
                  <c:y val="5.172989335973977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9523809523809798E-3"/>
                  <c:y val="1.0345943504223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440476190476190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64285714285714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928571428571428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64285714285714E-3"/>
                  <c:y val="2.845134463661604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1.810540113239193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90476190476190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Sheet1!$D$2:$D$10</c:f>
              <c:numCache>
                <c:formatCode>General</c:formatCode>
                <c:ptCount val="9"/>
                <c:pt idx="0">
                  <c:v>100</c:v>
                </c:pt>
                <c:pt idx="1">
                  <c:v>60</c:v>
                </c:pt>
                <c:pt idx="2">
                  <c:v>100</c:v>
                </c:pt>
                <c:pt idx="3">
                  <c:v>90</c:v>
                </c:pt>
                <c:pt idx="4">
                  <c:v>100</c:v>
                </c:pt>
                <c:pt idx="5">
                  <c:v>70</c:v>
                </c:pt>
                <c:pt idx="6">
                  <c:v>40</c:v>
                </c:pt>
                <c:pt idx="7">
                  <c:v>90</c:v>
                </c:pt>
                <c:pt idx="8">
                  <c:v>0</c:v>
                </c:pt>
              </c:numCache>
            </c:numRef>
          </c:val>
        </c:ser>
        <c:ser>
          <c:idx val="3"/>
          <c:order val="3"/>
          <c:tx>
            <c:strRef>
              <c:f>Sheet1!$E$1</c:f>
              <c:strCache>
                <c:ptCount val="1"/>
                <c:pt idx="0">
                  <c:v>Total</c:v>
                </c:pt>
              </c:strCache>
            </c:strRef>
          </c:tx>
          <c:spPr>
            <a:solidFill>
              <a:schemeClr val="accent5">
                <a:lumMod val="60000"/>
                <a:lumOff val="40000"/>
              </a:schemeClr>
            </a:solidFill>
            <a:ln>
              <a:noFill/>
            </a:ln>
            <a:effectLst/>
          </c:spPr>
          <c:invertIfNegative val="0"/>
          <c:dLbls>
            <c:dLbl>
              <c:idx val="0"/>
              <c:layout>
                <c:manualLayout>
                  <c:x val="1.4881538245219074E-3"/>
                  <c:y val="2.464410542906616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553571428571422E-2"/>
                      <c:h val="4.1024373879287646E-2"/>
                    </c:manualLayout>
                  </c15:layout>
                </c:ext>
              </c:extLst>
            </c:dLbl>
            <c:dLbl>
              <c:idx val="1"/>
              <c:layout>
                <c:manualLayout>
                  <c:x val="7.4404761904762178E-3"/>
                  <c:y val="3.050598989177883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64285714285714E-3"/>
                  <c:y val="2.327837288450403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952322365954256E-3"/>
                  <c:y val="2.499462141058248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553571428571422E-2"/>
                      <c:h val="5.9468215700418894E-2"/>
                    </c:manualLayout>
                  </c15:layout>
                </c:ext>
              </c:extLst>
            </c:dLbl>
            <c:dLbl>
              <c:idx val="6"/>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Sheet1!$E$2:$E$10</c:f>
              <c:numCache>
                <c:formatCode>General</c:formatCode>
                <c:ptCount val="9"/>
                <c:pt idx="0">
                  <c:v>95.6</c:v>
                </c:pt>
                <c:pt idx="1">
                  <c:v>84.7</c:v>
                </c:pt>
                <c:pt idx="2">
                  <c:v>100</c:v>
                </c:pt>
                <c:pt idx="3">
                  <c:v>84.7</c:v>
                </c:pt>
                <c:pt idx="4">
                  <c:v>100</c:v>
                </c:pt>
                <c:pt idx="5">
                  <c:v>78.2</c:v>
                </c:pt>
                <c:pt idx="6">
                  <c:v>52.1</c:v>
                </c:pt>
                <c:pt idx="7">
                  <c:v>45.6</c:v>
                </c:pt>
                <c:pt idx="8">
                  <c:v>0</c:v>
                </c:pt>
              </c:numCache>
            </c:numRef>
          </c:val>
        </c:ser>
        <c:dLbls>
          <c:showLegendKey val="0"/>
          <c:showVal val="0"/>
          <c:showCatName val="0"/>
          <c:showSerName val="0"/>
          <c:showPercent val="0"/>
          <c:showBubbleSize val="0"/>
        </c:dLbls>
        <c:gapWidth val="219"/>
        <c:overlap val="-27"/>
        <c:axId val="106931328"/>
        <c:axId val="106932864"/>
      </c:barChart>
      <c:catAx>
        <c:axId val="10693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6932864"/>
        <c:crosses val="autoZero"/>
        <c:auto val="1"/>
        <c:lblAlgn val="ctr"/>
        <c:lblOffset val="100"/>
        <c:noMultiLvlLbl val="0"/>
      </c:catAx>
      <c:valAx>
        <c:axId val="106932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3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Number of HIB Incidents</a:t>
            </a:r>
            <a:r>
              <a:rPr lang="en-US" sz="2000" baseline="0" dirty="0" smtClean="0"/>
              <a:t> by Location*</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(Sheet1!$A$2:$A$4,Sheet1!$A$12)</c:f>
              <c:strCache>
                <c:ptCount val="4"/>
                <c:pt idx="0">
                  <c:v>Classroom</c:v>
                </c:pt>
                <c:pt idx="1">
                  <c:v>Cafeteria</c:v>
                </c:pt>
                <c:pt idx="2">
                  <c:v>Corridor</c:v>
                </c:pt>
                <c:pt idx="3">
                  <c:v>Off School Grounds</c:v>
                </c:pt>
              </c:strCache>
              <c:extLst>
                <c:ext xmlns:c15="http://schemas.microsoft.com/office/drawing/2012/chart" uri="{02D57815-91ED-43cb-92C2-25804820EDAC}">
                  <c15:fullRef>
                    <c15:sqref>Sheet1!$A$2:$A$13</c15:sqref>
                  </c15:fullRef>
                </c:ext>
              </c:extLst>
            </c:strRef>
          </c:cat>
          <c:val>
            <c:numRef>
              <c:f>(Sheet1!$B$2:$B$4,Sheet1!$B$12)</c:f>
              <c:numCache>
                <c:formatCode>General</c:formatCode>
                <c:ptCount val="4"/>
                <c:pt idx="2">
                  <c:v>2</c:v>
                </c:pt>
              </c:numCache>
              <c:extLst>
                <c:ext xmlns:c15="http://schemas.microsoft.com/office/drawing/2012/chart" uri="{02D57815-91ED-43cb-92C2-25804820EDAC}">
                  <c15:fullRef>
                    <c15:sqref>Sheet1!$B$2:$B$13</c15:sqref>
                  </c15:fullRef>
                </c:ext>
              </c:extLst>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(Sheet1!$A$2:$A$4,Sheet1!$A$12)</c:f>
              <c:strCache>
                <c:ptCount val="4"/>
                <c:pt idx="0">
                  <c:v>Classroom</c:v>
                </c:pt>
                <c:pt idx="1">
                  <c:v>Cafeteria</c:v>
                </c:pt>
                <c:pt idx="2">
                  <c:v>Corridor</c:v>
                </c:pt>
                <c:pt idx="3">
                  <c:v>Off School Grounds</c:v>
                </c:pt>
              </c:strCache>
              <c:extLst>
                <c:ext xmlns:c15="http://schemas.microsoft.com/office/drawing/2012/chart" uri="{02D57815-91ED-43cb-92C2-25804820EDAC}">
                  <c15:fullRef>
                    <c15:sqref>Sheet1!$A$2:$A$13</c15:sqref>
                  </c15:fullRef>
                </c:ext>
              </c:extLst>
            </c:strRef>
          </c:cat>
          <c:val>
            <c:numRef>
              <c:f>(Sheet1!$C$2:$C$4,Sheet1!$C$12)</c:f>
              <c:numCache>
                <c:formatCode>General</c:formatCode>
                <c:ptCount val="4"/>
                <c:pt idx="0">
                  <c:v>4</c:v>
                </c:pt>
                <c:pt idx="1">
                  <c:v>2</c:v>
                </c:pt>
                <c:pt idx="2">
                  <c:v>1</c:v>
                </c:pt>
              </c:numCache>
              <c:extLst>
                <c:ext xmlns:c15="http://schemas.microsoft.com/office/drawing/2012/chart" uri="{02D57815-91ED-43cb-92C2-25804820EDAC}">
                  <c15:fullRef>
                    <c15:sqref>Sheet1!$C$2:$C$13</c15:sqref>
                  </c15:fullRef>
                </c:ext>
              </c:extLst>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(Sheet1!$A$2:$A$4,Sheet1!$A$12)</c:f>
              <c:strCache>
                <c:ptCount val="4"/>
                <c:pt idx="0">
                  <c:v>Classroom</c:v>
                </c:pt>
                <c:pt idx="1">
                  <c:v>Cafeteria</c:v>
                </c:pt>
                <c:pt idx="2">
                  <c:v>Corridor</c:v>
                </c:pt>
                <c:pt idx="3">
                  <c:v>Off School Grounds</c:v>
                </c:pt>
              </c:strCache>
              <c:extLst>
                <c:ext xmlns:c15="http://schemas.microsoft.com/office/drawing/2012/chart" uri="{02D57815-91ED-43cb-92C2-25804820EDAC}">
                  <c15:fullRef>
                    <c15:sqref>Sheet1!$A$2:$A$13</c15:sqref>
                  </c15:fullRef>
                </c:ext>
              </c:extLst>
            </c:strRef>
          </c:cat>
          <c:val>
            <c:numRef>
              <c:f>(Sheet1!$D$2:$D$4,Sheet1!$D$12)</c:f>
              <c:numCache>
                <c:formatCode>General</c:formatCode>
                <c:ptCount val="4"/>
                <c:pt idx="0">
                  <c:v>2</c:v>
                </c:pt>
                <c:pt idx="1">
                  <c:v>4</c:v>
                </c:pt>
                <c:pt idx="3">
                  <c:v>2</c:v>
                </c:pt>
              </c:numCache>
              <c:extLst>
                <c:ext xmlns:c15="http://schemas.microsoft.com/office/drawing/2012/chart" uri="{02D57815-91ED-43cb-92C2-25804820EDAC}">
                  <c15:fullRef>
                    <c15:sqref>Sheet1!$D$2:$D$13</c15:sqref>
                  </c15:fullRef>
                </c:ext>
              </c:extLst>
            </c:numRef>
          </c:val>
        </c:ser>
        <c:dLbls>
          <c:dLblPos val="outEnd"/>
          <c:showLegendKey val="0"/>
          <c:showVal val="1"/>
          <c:showCatName val="0"/>
          <c:showSerName val="0"/>
          <c:showPercent val="0"/>
          <c:showBubbleSize val="0"/>
        </c:dLbls>
        <c:gapWidth val="219"/>
        <c:overlap val="-27"/>
        <c:axId val="110514560"/>
        <c:axId val="110516096"/>
      </c:barChart>
      <c:catAx>
        <c:axId val="11051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0516096"/>
        <c:crosses val="autoZero"/>
        <c:auto val="1"/>
        <c:lblAlgn val="ctr"/>
        <c:lblOffset val="100"/>
        <c:noMultiLvlLbl val="0"/>
      </c:catAx>
      <c:valAx>
        <c:axId val="110516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14560"/>
        <c:crosses val="autoZero"/>
        <c:crossBetween val="between"/>
        <c:majorUnit val="1"/>
      </c:valAx>
      <c:spPr>
        <a:noFill/>
        <a:ln>
          <a:noFill/>
        </a:ln>
        <a:effectLst/>
      </c:spPr>
    </c:plotArea>
    <c:legend>
      <c:legendPos val="b"/>
      <c:layout>
        <c:manualLayout>
          <c:xMode val="edge"/>
          <c:yMode val="edge"/>
          <c:x val="0.25339070342793252"/>
          <c:y val="0.92670244389480139"/>
          <c:w val="0.50983490734353065"/>
          <c:h val="6.75338673443917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Mode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Sheet1!$B$2:$B$6</c:f>
              <c:numCache>
                <c:formatCode>General</c:formatCode>
                <c:ptCount val="5"/>
                <c:pt idx="0">
                  <c:v>1</c:v>
                </c:pt>
                <c:pt idx="2">
                  <c:v>8</c:v>
                </c:pt>
                <c:pt idx="4">
                  <c:v>1</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Sheet1!$C$2:$C$6</c:f>
              <c:numCache>
                <c:formatCode>General</c:formatCode>
                <c:ptCount val="5"/>
                <c:pt idx="2">
                  <c:v>5</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Sheet1!$D$2:$D$6</c:f>
              <c:numCache>
                <c:formatCode>General</c:formatCode>
                <c:ptCount val="5"/>
                <c:pt idx="2">
                  <c:v>7</c:v>
                </c:pt>
              </c:numCache>
            </c:numRef>
          </c:val>
        </c:ser>
        <c:dLbls>
          <c:showLegendKey val="0"/>
          <c:showVal val="0"/>
          <c:showCatName val="0"/>
          <c:showSerName val="0"/>
          <c:showPercent val="0"/>
          <c:showBubbleSize val="0"/>
        </c:dLbls>
        <c:gapWidth val="219"/>
        <c:overlap val="-27"/>
        <c:axId val="113347584"/>
        <c:axId val="113365760"/>
      </c:barChart>
      <c:catAx>
        <c:axId val="1133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3365760"/>
        <c:crosses val="autoZero"/>
        <c:auto val="1"/>
        <c:lblAlgn val="ctr"/>
        <c:lblOffset val="100"/>
        <c:noMultiLvlLbl val="0"/>
      </c:catAx>
      <c:valAx>
        <c:axId val="113365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Category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Sheet1!$B$2:$B$11</c:f>
              <c:numCache>
                <c:formatCode>General</c:formatCode>
                <c:ptCount val="10"/>
                <c:pt idx="0">
                  <c:v>1</c:v>
                </c:pt>
                <c:pt idx="1">
                  <c:v>2</c:v>
                </c:pt>
                <c:pt idx="3">
                  <c:v>1</c:v>
                </c:pt>
                <c:pt idx="4">
                  <c:v>1</c:v>
                </c:pt>
                <c:pt idx="5">
                  <c:v>1</c:v>
                </c:pt>
                <c:pt idx="6">
                  <c:v>3</c:v>
                </c:pt>
                <c:pt idx="7">
                  <c:v>1</c:v>
                </c:pt>
                <c:pt idx="8">
                  <c:v>1</c:v>
                </c:pt>
                <c:pt idx="9">
                  <c:v>3</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Sheet1!$C$2:$C$11</c:f>
              <c:numCache>
                <c:formatCode>General</c:formatCode>
                <c:ptCount val="10"/>
                <c:pt idx="6">
                  <c:v>1</c:v>
                </c:pt>
                <c:pt idx="8">
                  <c:v>1</c:v>
                </c:pt>
                <c:pt idx="9">
                  <c:v>3</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Sheet1!$D$2:$D$11</c:f>
              <c:numCache>
                <c:formatCode>General</c:formatCode>
                <c:ptCount val="10"/>
                <c:pt idx="0">
                  <c:v>4</c:v>
                </c:pt>
                <c:pt idx="2">
                  <c:v>1</c:v>
                </c:pt>
                <c:pt idx="8">
                  <c:v>1</c:v>
                </c:pt>
                <c:pt idx="9">
                  <c:v>1</c:v>
                </c:pt>
              </c:numCache>
            </c:numRef>
          </c:val>
        </c:ser>
        <c:dLbls>
          <c:showLegendKey val="0"/>
          <c:showVal val="0"/>
          <c:showCatName val="0"/>
          <c:showSerName val="0"/>
          <c:showPercent val="0"/>
          <c:showBubbleSize val="0"/>
        </c:dLbls>
        <c:gapWidth val="219"/>
        <c:overlap val="-27"/>
        <c:axId val="112039808"/>
        <c:axId val="112041344"/>
      </c:barChart>
      <c:catAx>
        <c:axId val="11203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41344"/>
        <c:crosses val="autoZero"/>
        <c:auto val="1"/>
        <c:lblAlgn val="ctr"/>
        <c:lblOffset val="100"/>
        <c:noMultiLvlLbl val="0"/>
      </c:catAx>
      <c:valAx>
        <c:axId val="11204134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980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Effect of HIB*</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Sheet1!$B$2:$B$7</c:f>
              <c:numCache>
                <c:formatCode>General</c:formatCode>
                <c:ptCount val="6"/>
                <c:pt idx="0">
                  <c:v>4</c:v>
                </c:pt>
                <c:pt idx="1">
                  <c:v>2</c:v>
                </c:pt>
                <c:pt idx="2">
                  <c:v>6</c:v>
                </c:pt>
                <c:pt idx="3">
                  <c:v>1</c:v>
                </c:pt>
                <c:pt idx="4">
                  <c:v>2</c:v>
                </c:pt>
                <c:pt idx="5">
                  <c:v>1</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Sheet1!$C$2:$C$7</c:f>
              <c:numCache>
                <c:formatCode>General</c:formatCode>
                <c:ptCount val="6"/>
                <c:pt idx="0">
                  <c:v>1</c:v>
                </c:pt>
                <c:pt idx="1">
                  <c:v>3</c:v>
                </c:pt>
                <c:pt idx="2">
                  <c:v>5</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Sheet1!$D$2:$D$7</c:f>
              <c:numCache>
                <c:formatCode>General</c:formatCode>
                <c:ptCount val="6"/>
                <c:pt idx="0">
                  <c:v>2</c:v>
                </c:pt>
                <c:pt idx="1">
                  <c:v>6</c:v>
                </c:pt>
                <c:pt idx="2">
                  <c:v>5</c:v>
                </c:pt>
                <c:pt idx="3">
                  <c:v>1</c:v>
                </c:pt>
                <c:pt idx="4">
                  <c:v>5</c:v>
                </c:pt>
                <c:pt idx="5">
                  <c:v>1</c:v>
                </c:pt>
              </c:numCache>
            </c:numRef>
          </c:val>
        </c:ser>
        <c:dLbls>
          <c:showLegendKey val="0"/>
          <c:showVal val="0"/>
          <c:showCatName val="0"/>
          <c:showSerName val="0"/>
          <c:showPercent val="0"/>
          <c:showBubbleSize val="0"/>
        </c:dLbls>
        <c:gapWidth val="219"/>
        <c:overlap val="-27"/>
        <c:axId val="112116480"/>
        <c:axId val="112118016"/>
      </c:barChart>
      <c:catAx>
        <c:axId val="11211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18016"/>
        <c:crosses val="autoZero"/>
        <c:auto val="1"/>
        <c:lblAlgn val="ctr"/>
        <c:lblOffset val="100"/>
        <c:noMultiLvlLbl val="0"/>
      </c:catAx>
      <c:valAx>
        <c:axId val="11211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1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Mode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Sheet1!$B$2:$B$6</c:f>
              <c:numCache>
                <c:formatCode>General</c:formatCode>
                <c:ptCount val="5"/>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Sheet1!$C$2:$C$6</c:f>
              <c:numCache>
                <c:formatCode>General</c:formatCode>
                <c:ptCount val="5"/>
                <c:pt idx="0">
                  <c:v>1</c:v>
                </c:pt>
                <c:pt idx="2">
                  <c:v>2</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Sheet1!$D$2:$D$6</c:f>
              <c:numCache>
                <c:formatCode>General</c:formatCode>
                <c:ptCount val="5"/>
              </c:numCache>
            </c:numRef>
          </c:val>
        </c:ser>
        <c:dLbls>
          <c:showLegendKey val="0"/>
          <c:showVal val="0"/>
          <c:showCatName val="0"/>
          <c:showSerName val="0"/>
          <c:showPercent val="0"/>
          <c:showBubbleSize val="0"/>
        </c:dLbls>
        <c:gapWidth val="219"/>
        <c:overlap val="-27"/>
        <c:axId val="92147072"/>
        <c:axId val="92173440"/>
      </c:barChart>
      <c:catAx>
        <c:axId val="9214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2173440"/>
        <c:crosses val="autoZero"/>
        <c:auto val="1"/>
        <c:lblAlgn val="ctr"/>
        <c:lblOffset val="100"/>
        <c:noMultiLvlLbl val="0"/>
      </c:catAx>
      <c:valAx>
        <c:axId val="9217344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14707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 Incidents Completed</a:t>
            </a:r>
            <a:r>
              <a:rPr lang="en-US" baseline="0" dirty="0" smtClean="0"/>
              <a:t> Within Statutory Timeframes*</a:t>
            </a:r>
            <a:endParaRPr lang="en-US" dirty="0"/>
          </a:p>
        </c:rich>
      </c:tx>
      <c:overlay val="0"/>
      <c:spPr>
        <a:noFill/>
        <a:ln>
          <a:noFill/>
        </a:ln>
        <a:effectLst/>
      </c:spPr>
    </c:title>
    <c:autoTitleDeleted val="0"/>
    <c:plotArea>
      <c:layout>
        <c:manualLayout>
          <c:layoutTarget val="inner"/>
          <c:xMode val="edge"/>
          <c:yMode val="edge"/>
          <c:x val="6.1014248218972632E-2"/>
          <c:y val="0.14727397320808949"/>
          <c:w val="0.92708098987626542"/>
          <c:h val="0.68781484457484454"/>
        </c:manualLayout>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dLbl>
              <c:idx val="1"/>
              <c:layout>
                <c:manualLayout>
                  <c:x val="0"/>
                  <c:y val="1.580900727525535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9523809523810613E-3"/>
                  <c:y val="1.3174172729379463E-2"/>
                </c:manualLayout>
              </c:layout>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Sheet1!$B$2:$B$10</c:f>
              <c:numCache>
                <c:formatCode>General</c:formatCode>
                <c:ptCount val="9"/>
                <c:pt idx="0">
                  <c:v>90.9</c:v>
                </c:pt>
                <c:pt idx="1">
                  <c:v>87.8</c:v>
                </c:pt>
                <c:pt idx="2">
                  <c:v>93.9</c:v>
                </c:pt>
                <c:pt idx="3">
                  <c:v>96.9</c:v>
                </c:pt>
                <c:pt idx="4">
                  <c:v>93.9</c:v>
                </c:pt>
                <c:pt idx="5">
                  <c:v>0</c:v>
                </c:pt>
                <c:pt idx="6">
                  <c:v>0</c:v>
                </c:pt>
                <c:pt idx="7">
                  <c:v>0.03</c:v>
                </c:pt>
                <c:pt idx="8">
                  <c:v>0</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dLbl>
              <c:idx val="1"/>
              <c:layout>
                <c:manualLayout>
                  <c:x val="-8.9285714285714281E-3"/>
                  <c:y val="1.8443841821131225E-2"/>
                </c:manualLayout>
              </c:layout>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layout>
                <c:manualLayout>
                  <c:x val="-1.4880366516685415E-3"/>
                  <c:y val="3.1618014550510665E-2"/>
                </c:manualLayout>
              </c:layout>
              <c:showLegendKey val="0"/>
              <c:showVal val="1"/>
              <c:showCatName val="0"/>
              <c:showSerName val="0"/>
              <c:showPercent val="0"/>
              <c:showBubbleSize val="0"/>
              <c:extLst>
                <c:ext xmlns:c15="http://schemas.microsoft.com/office/drawing/2012/chart" uri="{CE6537A1-D6FC-4f65-9D91-7224C49458BB}">
                  <c15:layout>
                    <c:manualLayout>
                      <c:w val="4.4553571428571422E-2"/>
                      <c:h val="4.3659208425163541E-2"/>
                    </c:manualLayout>
                  </c15:layout>
                </c:ext>
              </c:extLst>
            </c:dLbl>
            <c:dLbl>
              <c:idx val="5"/>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dLbl>
              <c:idx val="7"/>
              <c:layout>
                <c:manualLayout>
                  <c:x val="-1.488095238095238E-3"/>
                  <c:y val="1.84438418211312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Sheet1!$C$2:$C$10</c:f>
              <c:numCache>
                <c:formatCode>General</c:formatCode>
                <c:ptCount val="9"/>
                <c:pt idx="0">
                  <c:v>100</c:v>
                </c:pt>
                <c:pt idx="1">
                  <c:v>96.7</c:v>
                </c:pt>
                <c:pt idx="2">
                  <c:v>87</c:v>
                </c:pt>
                <c:pt idx="3">
                  <c:v>93.5</c:v>
                </c:pt>
                <c:pt idx="4">
                  <c:v>100</c:v>
                </c:pt>
                <c:pt idx="5">
                  <c:v>67.7</c:v>
                </c:pt>
                <c:pt idx="6">
                  <c:v>51.6</c:v>
                </c:pt>
                <c:pt idx="7">
                  <c:v>41.9</c:v>
                </c:pt>
                <c:pt idx="8">
                  <c:v>0</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dLbl>
              <c:idx val="0"/>
              <c:layout>
                <c:manualLayout>
                  <c:x val="-7.440417604049494E-3"/>
                  <c:y val="3.8556757966795451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0267857142857133E-2"/>
                      <c:h val="4.1024373879287646E-2"/>
                    </c:manualLayout>
                  </c15:layout>
                </c:ext>
              </c:extLst>
            </c:dLbl>
            <c:dLbl>
              <c:idx val="1"/>
              <c:layout>
                <c:manualLayout>
                  <c:x val="5.9523809523809798E-3"/>
                  <c:y val="1.0345943504223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440476190476190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64285714285714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928571428571428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64285714285714E-3"/>
                  <c:y val="2.845134463661604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880952380951289E-3"/>
                  <c:y val="5.2358311772295621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90476190476190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Sheet1!$D$2:$D$10</c:f>
              <c:numCache>
                <c:formatCode>General</c:formatCode>
                <c:ptCount val="9"/>
                <c:pt idx="0">
                  <c:v>100</c:v>
                </c:pt>
                <c:pt idx="1">
                  <c:v>100</c:v>
                </c:pt>
                <c:pt idx="2">
                  <c:v>100</c:v>
                </c:pt>
                <c:pt idx="3">
                  <c:v>66.599999999999994</c:v>
                </c:pt>
                <c:pt idx="4">
                  <c:v>100</c:v>
                </c:pt>
                <c:pt idx="5">
                  <c:v>100</c:v>
                </c:pt>
                <c:pt idx="6">
                  <c:v>50</c:v>
                </c:pt>
                <c:pt idx="7">
                  <c:v>75</c:v>
                </c:pt>
                <c:pt idx="8">
                  <c:v>0</c:v>
                </c:pt>
              </c:numCache>
            </c:numRef>
          </c:val>
        </c:ser>
        <c:ser>
          <c:idx val="3"/>
          <c:order val="3"/>
          <c:tx>
            <c:strRef>
              <c:f>Sheet1!$E$1</c:f>
              <c:strCache>
                <c:ptCount val="1"/>
                <c:pt idx="0">
                  <c:v>Total</c:v>
                </c:pt>
              </c:strCache>
            </c:strRef>
          </c:tx>
          <c:spPr>
            <a:solidFill>
              <a:schemeClr val="accent5">
                <a:lumMod val="60000"/>
                <a:lumOff val="40000"/>
              </a:schemeClr>
            </a:solidFill>
            <a:ln>
              <a:noFill/>
            </a:ln>
            <a:effectLst/>
          </c:spPr>
          <c:invertIfNegative val="0"/>
          <c:dLbls>
            <c:dLbl>
              <c:idx val="0"/>
              <c:layout>
                <c:manualLayout>
                  <c:x val="1.4881538245219074E-3"/>
                  <c:y val="2.464410542906616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553571428571422E-2"/>
                      <c:h val="4.1024373879287646E-2"/>
                    </c:manualLayout>
                  </c15:layout>
                </c:ext>
              </c:extLst>
            </c:dLbl>
            <c:dLbl>
              <c:idx val="1"/>
              <c:layout>
                <c:manualLayout>
                  <c:x val="7.4404761904762178E-3"/>
                  <c:y val="3.0505989891778839E-2"/>
                </c:manualLayout>
              </c:layout>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layout>
                <c:manualLayout>
                  <c:x val="4.464285714285714E-3"/>
                  <c:y val="2.3278372884504038E-2"/>
                </c:manualLayout>
              </c:layout>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dLbl>
              <c:idx val="5"/>
              <c:layout>
                <c:manualLayout>
                  <c:x val="5.952322365954256E-3"/>
                  <c:y val="2.499462141058248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553571428571422E-2"/>
                      <c:h val="5.9468215700418894E-2"/>
                    </c:manualLayout>
                  </c15:layout>
                </c:ext>
              </c:extLst>
            </c:dLbl>
            <c:dLbl>
              <c:idx val="6"/>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Sheet1!$E$2:$E$10</c:f>
              <c:numCache>
                <c:formatCode>General</c:formatCode>
                <c:ptCount val="9"/>
                <c:pt idx="0">
                  <c:v>96.1</c:v>
                </c:pt>
                <c:pt idx="1">
                  <c:v>93.4</c:v>
                </c:pt>
                <c:pt idx="2">
                  <c:v>92.1</c:v>
                </c:pt>
                <c:pt idx="3">
                  <c:v>90.7</c:v>
                </c:pt>
                <c:pt idx="4">
                  <c:v>97.3</c:v>
                </c:pt>
                <c:pt idx="5">
                  <c:v>43.4</c:v>
                </c:pt>
                <c:pt idx="6">
                  <c:v>28.9</c:v>
                </c:pt>
                <c:pt idx="7">
                  <c:v>30.2</c:v>
                </c:pt>
                <c:pt idx="8">
                  <c:v>0</c:v>
                </c:pt>
              </c:numCache>
            </c:numRef>
          </c:val>
        </c:ser>
        <c:dLbls>
          <c:showLegendKey val="0"/>
          <c:showVal val="0"/>
          <c:showCatName val="0"/>
          <c:showSerName val="0"/>
          <c:showPercent val="0"/>
          <c:showBubbleSize val="0"/>
        </c:dLbls>
        <c:gapWidth val="219"/>
        <c:overlap val="-27"/>
        <c:axId val="111864064"/>
        <c:axId val="111775744"/>
      </c:barChart>
      <c:catAx>
        <c:axId val="11186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1775744"/>
        <c:crosses val="autoZero"/>
        <c:auto val="1"/>
        <c:lblAlgn val="ctr"/>
        <c:lblOffset val="100"/>
        <c:noMultiLvlLbl val="0"/>
      </c:catAx>
      <c:valAx>
        <c:axId val="111775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86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Number of HIB Incidents</a:t>
            </a:r>
            <a:r>
              <a:rPr lang="en-US" sz="2000" baseline="0" dirty="0" smtClean="0"/>
              <a:t> by Location*</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(Sheet1!$A$2:$A$4,Sheet1!$A$8:$A$10,Sheet1!$A$12)</c:f>
              <c:strCache>
                <c:ptCount val="7"/>
                <c:pt idx="0">
                  <c:v>Classroom</c:v>
                </c:pt>
                <c:pt idx="1">
                  <c:v>Cafeteria</c:v>
                </c:pt>
                <c:pt idx="2">
                  <c:v>Corridor</c:v>
                </c:pt>
                <c:pt idx="3">
                  <c:v>Other-School Grounds</c:v>
                </c:pt>
                <c:pt idx="4">
                  <c:v>Other-Inside School</c:v>
                </c:pt>
                <c:pt idx="5">
                  <c:v>Bus</c:v>
                </c:pt>
                <c:pt idx="6">
                  <c:v>Off School Grounds</c:v>
                </c:pt>
              </c:strCache>
              <c:extLst>
                <c:ext xmlns:c15="http://schemas.microsoft.com/office/drawing/2012/chart" uri="{02D57815-91ED-43cb-92C2-25804820EDAC}">
                  <c15:fullRef>
                    <c15:sqref>Sheet1!$A$2:$A$13</c15:sqref>
                  </c15:fullRef>
                </c:ext>
              </c:extLst>
            </c:strRef>
          </c:cat>
          <c:val>
            <c:numRef>
              <c:f>(Sheet1!$B$2:$B$4,Sheet1!$B$8:$B$10,Sheet1!$B$12)</c:f>
              <c:numCache>
                <c:formatCode>General</c:formatCode>
                <c:ptCount val="7"/>
                <c:pt idx="0">
                  <c:v>3</c:v>
                </c:pt>
                <c:pt idx="1">
                  <c:v>2</c:v>
                </c:pt>
                <c:pt idx="2">
                  <c:v>1</c:v>
                </c:pt>
                <c:pt idx="3">
                  <c:v>1</c:v>
                </c:pt>
                <c:pt idx="4">
                  <c:v>3</c:v>
                </c:pt>
                <c:pt idx="6">
                  <c:v>2</c:v>
                </c:pt>
              </c:numCache>
              <c:extLst>
                <c:ext xmlns:c15="http://schemas.microsoft.com/office/drawing/2012/chart" uri="{02D57815-91ED-43cb-92C2-25804820EDAC}">
                  <c15:fullRef>
                    <c15:sqref>Sheet1!$B$2:$B$13</c15:sqref>
                  </c15:fullRef>
                </c:ext>
              </c:extLst>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(Sheet1!$A$2:$A$4,Sheet1!$A$8:$A$10,Sheet1!$A$12)</c:f>
              <c:strCache>
                <c:ptCount val="7"/>
                <c:pt idx="0">
                  <c:v>Classroom</c:v>
                </c:pt>
                <c:pt idx="1">
                  <c:v>Cafeteria</c:v>
                </c:pt>
                <c:pt idx="2">
                  <c:v>Corridor</c:v>
                </c:pt>
                <c:pt idx="3">
                  <c:v>Other-School Grounds</c:v>
                </c:pt>
                <c:pt idx="4">
                  <c:v>Other-Inside School</c:v>
                </c:pt>
                <c:pt idx="5">
                  <c:v>Bus</c:v>
                </c:pt>
                <c:pt idx="6">
                  <c:v>Off School Grounds</c:v>
                </c:pt>
              </c:strCache>
              <c:extLst>
                <c:ext xmlns:c15="http://schemas.microsoft.com/office/drawing/2012/chart" uri="{02D57815-91ED-43cb-92C2-25804820EDAC}">
                  <c15:fullRef>
                    <c15:sqref>Sheet1!$A$2:$A$13</c15:sqref>
                  </c15:fullRef>
                </c:ext>
              </c:extLst>
            </c:strRef>
          </c:cat>
          <c:val>
            <c:numRef>
              <c:f>(Sheet1!$C$2:$C$4,Sheet1!$C$8:$C$10,Sheet1!$C$12)</c:f>
              <c:numCache>
                <c:formatCode>General</c:formatCode>
                <c:ptCount val="7"/>
                <c:pt idx="0">
                  <c:v>3</c:v>
                </c:pt>
                <c:pt idx="1">
                  <c:v>3</c:v>
                </c:pt>
                <c:pt idx="6">
                  <c:v>3</c:v>
                </c:pt>
              </c:numCache>
              <c:extLst>
                <c:ext xmlns:c15="http://schemas.microsoft.com/office/drawing/2012/chart" uri="{02D57815-91ED-43cb-92C2-25804820EDAC}">
                  <c15:fullRef>
                    <c15:sqref>Sheet1!$C$2:$C$13</c15:sqref>
                  </c15:fullRef>
                </c:ext>
              </c:extLst>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(Sheet1!$A$2:$A$4,Sheet1!$A$8:$A$10,Sheet1!$A$12)</c:f>
              <c:strCache>
                <c:ptCount val="7"/>
                <c:pt idx="0">
                  <c:v>Classroom</c:v>
                </c:pt>
                <c:pt idx="1">
                  <c:v>Cafeteria</c:v>
                </c:pt>
                <c:pt idx="2">
                  <c:v>Corridor</c:v>
                </c:pt>
                <c:pt idx="3">
                  <c:v>Other-School Grounds</c:v>
                </c:pt>
                <c:pt idx="4">
                  <c:v>Other-Inside School</c:v>
                </c:pt>
                <c:pt idx="5">
                  <c:v>Bus</c:v>
                </c:pt>
                <c:pt idx="6">
                  <c:v>Off School Grounds</c:v>
                </c:pt>
              </c:strCache>
              <c:extLst>
                <c:ext xmlns:c15="http://schemas.microsoft.com/office/drawing/2012/chart" uri="{02D57815-91ED-43cb-92C2-25804820EDAC}">
                  <c15:fullRef>
                    <c15:sqref>Sheet1!$A$2:$A$13</c15:sqref>
                  </c15:fullRef>
                </c:ext>
              </c:extLst>
            </c:strRef>
          </c:cat>
          <c:val>
            <c:numRef>
              <c:f>(Sheet1!$D$2:$D$4,Sheet1!$D$8:$D$10,Sheet1!$D$12)</c:f>
              <c:numCache>
                <c:formatCode>General</c:formatCode>
                <c:ptCount val="7"/>
                <c:pt idx="0">
                  <c:v>2</c:v>
                </c:pt>
                <c:pt idx="1">
                  <c:v>6</c:v>
                </c:pt>
                <c:pt idx="2">
                  <c:v>3</c:v>
                </c:pt>
                <c:pt idx="3">
                  <c:v>1</c:v>
                </c:pt>
                <c:pt idx="4">
                  <c:v>1</c:v>
                </c:pt>
                <c:pt idx="5">
                  <c:v>2</c:v>
                </c:pt>
                <c:pt idx="6">
                  <c:v>3</c:v>
                </c:pt>
              </c:numCache>
              <c:extLst>
                <c:ext xmlns:c15="http://schemas.microsoft.com/office/drawing/2012/chart" uri="{02D57815-91ED-43cb-92C2-25804820EDAC}">
                  <c15:fullRef>
                    <c15:sqref>Sheet1!$D$2:$D$13</c15:sqref>
                  </c15:fullRef>
                </c:ext>
              </c:extLst>
            </c:numRef>
          </c:val>
        </c:ser>
        <c:dLbls>
          <c:dLblPos val="outEnd"/>
          <c:showLegendKey val="0"/>
          <c:showVal val="1"/>
          <c:showCatName val="0"/>
          <c:showSerName val="0"/>
          <c:showPercent val="0"/>
          <c:showBubbleSize val="0"/>
        </c:dLbls>
        <c:gapWidth val="219"/>
        <c:overlap val="-27"/>
        <c:axId val="124332288"/>
        <c:axId val="124342272"/>
      </c:barChart>
      <c:catAx>
        <c:axId val="12433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342272"/>
        <c:crosses val="autoZero"/>
        <c:auto val="1"/>
        <c:lblAlgn val="ctr"/>
        <c:lblOffset val="100"/>
        <c:noMultiLvlLbl val="0"/>
      </c:catAx>
      <c:valAx>
        <c:axId val="12434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32288"/>
        <c:crosses val="autoZero"/>
        <c:crossBetween val="between"/>
      </c:valAx>
      <c:spPr>
        <a:noFill/>
        <a:ln>
          <a:noFill/>
        </a:ln>
        <a:effectLst/>
      </c:spPr>
    </c:plotArea>
    <c:legend>
      <c:legendPos val="b"/>
      <c:layout>
        <c:manualLayout>
          <c:xMode val="edge"/>
          <c:yMode val="edge"/>
          <c:x val="0.25339070342793252"/>
          <c:y val="0.92670244389480139"/>
          <c:w val="0.50983490734353065"/>
          <c:h val="6.75338673443917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Mode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Sheet1!$B$2:$B$6</c:f>
              <c:numCache>
                <c:formatCode>General</c:formatCode>
                <c:ptCount val="5"/>
                <c:pt idx="0">
                  <c:v>1</c:v>
                </c:pt>
                <c:pt idx="2">
                  <c:v>12</c:v>
                </c:pt>
                <c:pt idx="4">
                  <c:v>10</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Sheet1!$C$2:$C$6</c:f>
              <c:numCache>
                <c:formatCode>General</c:formatCode>
                <c:ptCount val="5"/>
                <c:pt idx="2">
                  <c:v>9</c:v>
                </c:pt>
                <c:pt idx="3">
                  <c:v>1</c:v>
                </c:pt>
                <c:pt idx="4">
                  <c:v>6</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Sheet1!$D$2:$D$6</c:f>
              <c:numCache>
                <c:formatCode>General</c:formatCode>
                <c:ptCount val="5"/>
                <c:pt idx="0">
                  <c:v>2</c:v>
                </c:pt>
                <c:pt idx="1">
                  <c:v>2</c:v>
                </c:pt>
                <c:pt idx="2">
                  <c:v>9</c:v>
                </c:pt>
                <c:pt idx="3">
                  <c:v>1</c:v>
                </c:pt>
                <c:pt idx="4">
                  <c:v>2</c:v>
                </c:pt>
              </c:numCache>
            </c:numRef>
          </c:val>
        </c:ser>
        <c:dLbls>
          <c:showLegendKey val="0"/>
          <c:showVal val="0"/>
          <c:showCatName val="0"/>
          <c:showSerName val="0"/>
          <c:showPercent val="0"/>
          <c:showBubbleSize val="0"/>
        </c:dLbls>
        <c:gapWidth val="219"/>
        <c:overlap val="-27"/>
        <c:axId val="125281408"/>
        <c:axId val="125282944"/>
      </c:barChart>
      <c:catAx>
        <c:axId val="12528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5282944"/>
        <c:crosses val="autoZero"/>
        <c:auto val="1"/>
        <c:lblAlgn val="ctr"/>
        <c:lblOffset val="100"/>
        <c:noMultiLvlLbl val="0"/>
      </c:catAx>
      <c:valAx>
        <c:axId val="12528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28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Category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Sheet1!$B$2:$B$11</c:f>
              <c:numCache>
                <c:formatCode>General</c:formatCode>
                <c:ptCount val="10"/>
                <c:pt idx="0">
                  <c:v>9</c:v>
                </c:pt>
                <c:pt idx="1">
                  <c:v>2</c:v>
                </c:pt>
                <c:pt idx="2">
                  <c:v>3</c:v>
                </c:pt>
                <c:pt idx="6">
                  <c:v>10</c:v>
                </c:pt>
                <c:pt idx="7">
                  <c:v>2</c:v>
                </c:pt>
                <c:pt idx="8">
                  <c:v>1</c:v>
                </c:pt>
                <c:pt idx="9">
                  <c:v>14</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Sheet1!$C$2:$C$11</c:f>
              <c:numCache>
                <c:formatCode>General</c:formatCode>
                <c:ptCount val="10"/>
                <c:pt idx="0">
                  <c:v>2</c:v>
                </c:pt>
                <c:pt idx="6">
                  <c:v>3</c:v>
                </c:pt>
                <c:pt idx="8">
                  <c:v>1</c:v>
                </c:pt>
                <c:pt idx="9">
                  <c:v>11</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Sheet1!$D$2:$D$11</c:f>
              <c:numCache>
                <c:formatCode>General</c:formatCode>
                <c:ptCount val="10"/>
                <c:pt idx="0">
                  <c:v>5</c:v>
                </c:pt>
                <c:pt idx="2">
                  <c:v>1</c:v>
                </c:pt>
                <c:pt idx="6">
                  <c:v>1</c:v>
                </c:pt>
                <c:pt idx="7">
                  <c:v>1</c:v>
                </c:pt>
                <c:pt idx="8">
                  <c:v>1</c:v>
                </c:pt>
                <c:pt idx="9">
                  <c:v>8</c:v>
                </c:pt>
              </c:numCache>
            </c:numRef>
          </c:val>
        </c:ser>
        <c:dLbls>
          <c:showLegendKey val="0"/>
          <c:showVal val="0"/>
          <c:showCatName val="0"/>
          <c:showSerName val="0"/>
          <c:showPercent val="0"/>
          <c:showBubbleSize val="0"/>
        </c:dLbls>
        <c:gapWidth val="219"/>
        <c:overlap val="-27"/>
        <c:axId val="124977152"/>
        <c:axId val="124978688"/>
      </c:barChart>
      <c:catAx>
        <c:axId val="12497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78688"/>
        <c:crosses val="autoZero"/>
        <c:auto val="1"/>
        <c:lblAlgn val="ctr"/>
        <c:lblOffset val="100"/>
        <c:noMultiLvlLbl val="0"/>
      </c:catAx>
      <c:valAx>
        <c:axId val="12497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7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Effect of HIB*</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Sheet1!$B$2:$B$7</c:f>
              <c:numCache>
                <c:formatCode>General</c:formatCode>
                <c:ptCount val="6"/>
                <c:pt idx="0">
                  <c:v>2</c:v>
                </c:pt>
                <c:pt idx="1">
                  <c:v>26</c:v>
                </c:pt>
                <c:pt idx="2">
                  <c:v>23</c:v>
                </c:pt>
                <c:pt idx="3">
                  <c:v>5</c:v>
                </c:pt>
                <c:pt idx="4">
                  <c:v>10</c:v>
                </c:pt>
                <c:pt idx="5">
                  <c:v>1</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Sheet1!$C$2:$C$7</c:f>
              <c:numCache>
                <c:formatCode>General</c:formatCode>
                <c:ptCount val="6"/>
                <c:pt idx="1">
                  <c:v>9</c:v>
                </c:pt>
                <c:pt idx="2">
                  <c:v>10</c:v>
                </c:pt>
                <c:pt idx="3">
                  <c:v>2</c:v>
                </c:pt>
                <c:pt idx="4">
                  <c:v>12</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Sheet1!$D$2:$D$7</c:f>
              <c:numCache>
                <c:formatCode>General</c:formatCode>
                <c:ptCount val="6"/>
                <c:pt idx="0">
                  <c:v>1</c:v>
                </c:pt>
                <c:pt idx="1">
                  <c:v>13</c:v>
                </c:pt>
                <c:pt idx="2">
                  <c:v>7</c:v>
                </c:pt>
                <c:pt idx="3">
                  <c:v>2</c:v>
                </c:pt>
                <c:pt idx="4">
                  <c:v>11</c:v>
                </c:pt>
                <c:pt idx="5">
                  <c:v>1</c:v>
                </c:pt>
              </c:numCache>
            </c:numRef>
          </c:val>
        </c:ser>
        <c:dLbls>
          <c:showLegendKey val="0"/>
          <c:showVal val="0"/>
          <c:showCatName val="0"/>
          <c:showSerName val="0"/>
          <c:showPercent val="0"/>
          <c:showBubbleSize val="0"/>
        </c:dLbls>
        <c:gapWidth val="219"/>
        <c:overlap val="-27"/>
        <c:axId val="125028992"/>
        <c:axId val="125047168"/>
      </c:barChart>
      <c:catAx>
        <c:axId val="12502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047168"/>
        <c:crosses val="autoZero"/>
        <c:auto val="1"/>
        <c:lblAlgn val="ctr"/>
        <c:lblOffset val="100"/>
        <c:noMultiLvlLbl val="0"/>
      </c:catAx>
      <c:valAx>
        <c:axId val="125047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02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 Incidents Completed</a:t>
            </a:r>
            <a:r>
              <a:rPr lang="en-US" baseline="0" dirty="0" smtClean="0"/>
              <a:t> Within Statutory Timeframes*</a:t>
            </a:r>
            <a:endParaRPr lang="en-US" dirty="0"/>
          </a:p>
        </c:rich>
      </c:tx>
      <c:overlay val="0"/>
      <c:spPr>
        <a:noFill/>
        <a:ln>
          <a:noFill/>
        </a:ln>
        <a:effectLst/>
      </c:spPr>
    </c:title>
    <c:autoTitleDeleted val="0"/>
    <c:plotArea>
      <c:layout>
        <c:manualLayout>
          <c:layoutTarget val="inner"/>
          <c:xMode val="edge"/>
          <c:yMode val="edge"/>
          <c:x val="4.9109486314210721E-2"/>
          <c:y val="0.13146496593283413"/>
          <c:w val="0.92708098987626542"/>
          <c:h val="0.68781484457484454"/>
        </c:manualLayout>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dLbl>
              <c:idx val="0"/>
              <c:layout>
                <c:manualLayout>
                  <c:x val="1.0416725253093364E-2"/>
                  <c:y val="-2.415237099361163E-17"/>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0267857142857133E-2"/>
                      <c:h val="3.5754704787535861E-2"/>
                    </c:manualLayout>
                  </c15:layout>
                </c:ext>
              </c:extLst>
            </c:dLbl>
            <c:dLbl>
              <c:idx val="1"/>
              <c:layout>
                <c:manualLayout>
                  <c:x val="0"/>
                  <c:y val="1.58090072752553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4404761904761901E-3"/>
                  <c:y val="4.215735273401428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9523809523810613E-3"/>
                  <c:y val="1.3174172729379463E-2"/>
                </c:manualLayout>
              </c:layout>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Sheet1!$B$2:$B$10</c:f>
              <c:numCache>
                <c:formatCode>General</c:formatCode>
                <c:ptCount val="9"/>
                <c:pt idx="0">
                  <c:v>100</c:v>
                </c:pt>
                <c:pt idx="1">
                  <c:v>90</c:v>
                </c:pt>
                <c:pt idx="2">
                  <c:v>98</c:v>
                </c:pt>
                <c:pt idx="3">
                  <c:v>98</c:v>
                </c:pt>
                <c:pt idx="4">
                  <c:v>92</c:v>
                </c:pt>
                <c:pt idx="5">
                  <c:v>86</c:v>
                </c:pt>
                <c:pt idx="6">
                  <c:v>2</c:v>
                </c:pt>
                <c:pt idx="7">
                  <c:v>0</c:v>
                </c:pt>
                <c:pt idx="8">
                  <c:v>0</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dLbl>
              <c:idx val="1"/>
              <c:layout>
                <c:manualLayout>
                  <c:x val="-8.9285714285714281E-3"/>
                  <c:y val="1.844384182113122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9285714285714281E-3"/>
                  <c:y val="5.26966909175176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880366516685415E-3"/>
                  <c:y val="7.904503637627654E-3"/>
                </c:manualLayout>
              </c:layout>
              <c:showLegendKey val="0"/>
              <c:showVal val="1"/>
              <c:showCatName val="0"/>
              <c:showSerName val="0"/>
              <c:showPercent val="0"/>
              <c:showBubbleSize val="0"/>
              <c:extLst>
                <c:ext xmlns:c15="http://schemas.microsoft.com/office/drawing/2012/chart" uri="{CE6537A1-D6FC-4f65-9D91-7224C49458BB}">
                  <c15:layout>
                    <c:manualLayout>
                      <c:w val="4.4553571428571422E-2"/>
                      <c:h val="4.3659208425163541E-2"/>
                    </c:manualLayout>
                  </c15:layout>
                </c:ext>
              </c:extLst>
            </c:dLbl>
            <c:dLbl>
              <c:idx val="5"/>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dLbl>
              <c:idx val="7"/>
              <c:layout>
                <c:manualLayout>
                  <c:x val="-1.488095238095238E-3"/>
                  <c:y val="1.84438418211312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Sheet1!$C$2:$C$10</c:f>
              <c:numCache>
                <c:formatCode>General</c:formatCode>
                <c:ptCount val="9"/>
                <c:pt idx="0">
                  <c:v>100</c:v>
                </c:pt>
                <c:pt idx="1">
                  <c:v>100</c:v>
                </c:pt>
                <c:pt idx="2">
                  <c:v>100</c:v>
                </c:pt>
                <c:pt idx="3">
                  <c:v>100</c:v>
                </c:pt>
                <c:pt idx="4">
                  <c:v>100</c:v>
                </c:pt>
                <c:pt idx="5">
                  <c:v>90</c:v>
                </c:pt>
                <c:pt idx="6">
                  <c:v>53</c:v>
                </c:pt>
                <c:pt idx="7">
                  <c:v>46.6</c:v>
                </c:pt>
                <c:pt idx="8">
                  <c:v>0</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dLbl>
              <c:idx val="0"/>
              <c:layout>
                <c:manualLayout>
                  <c:x val="3.7203552680914885E-3"/>
                  <c:y val="3.283875206767084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589285714285708E-2"/>
                      <c:h val="3.5754704787535861E-2"/>
                    </c:manualLayout>
                  </c15:layout>
                </c:ext>
              </c:extLst>
            </c:dLbl>
            <c:dLbl>
              <c:idx val="1"/>
              <c:layout>
                <c:manualLayout>
                  <c:x val="5.9523809523809798E-3"/>
                  <c:y val="1.034594350422397E-2"/>
                </c:manualLayout>
              </c:layout>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4.464285714285714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928571428571428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976190476190476E-3"/>
                  <c:y val="4.953011771486401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880952380951289E-3"/>
                  <c:y val="1.810546267590891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90476190476190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Sheet1!$D$2:$D$10</c:f>
              <c:numCache>
                <c:formatCode>General</c:formatCode>
                <c:ptCount val="9"/>
                <c:pt idx="0">
                  <c:v>95.2</c:v>
                </c:pt>
                <c:pt idx="1">
                  <c:v>95.2</c:v>
                </c:pt>
                <c:pt idx="2">
                  <c:v>100</c:v>
                </c:pt>
                <c:pt idx="3">
                  <c:v>90.4</c:v>
                </c:pt>
                <c:pt idx="4">
                  <c:v>100</c:v>
                </c:pt>
                <c:pt idx="5">
                  <c:v>85.7</c:v>
                </c:pt>
                <c:pt idx="6">
                  <c:v>38</c:v>
                </c:pt>
                <c:pt idx="7">
                  <c:v>61.9</c:v>
                </c:pt>
                <c:pt idx="8">
                  <c:v>0</c:v>
                </c:pt>
              </c:numCache>
            </c:numRef>
          </c:val>
        </c:ser>
        <c:ser>
          <c:idx val="3"/>
          <c:order val="3"/>
          <c:tx>
            <c:strRef>
              <c:f>Sheet1!$E$1</c:f>
              <c:strCache>
                <c:ptCount val="1"/>
                <c:pt idx="0">
                  <c:v>Total</c:v>
                </c:pt>
              </c:strCache>
            </c:strRef>
          </c:tx>
          <c:spPr>
            <a:solidFill>
              <a:schemeClr val="accent5">
                <a:lumMod val="60000"/>
                <a:lumOff val="40000"/>
              </a:schemeClr>
            </a:solidFill>
            <a:ln>
              <a:noFill/>
            </a:ln>
            <a:effectLst/>
          </c:spPr>
          <c:invertIfNegative val="0"/>
          <c:dLbls>
            <c:dLbl>
              <c:idx val="0"/>
              <c:layout>
                <c:manualLayout>
                  <c:x val="1.4881538245219074E-3"/>
                  <c:y val="2.464410542906616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553571428571422E-2"/>
                      <c:h val="4.1024373879287646E-2"/>
                    </c:manualLayout>
                  </c15:layout>
                </c:ext>
              </c:extLst>
            </c:dLbl>
            <c:dLbl>
              <c:idx val="1"/>
              <c:layout>
                <c:manualLayout>
                  <c:x val="7.4404761904762178E-3"/>
                  <c:y val="3.0505989891778839E-2"/>
                </c:manualLayout>
              </c:layout>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layout>
                <c:manualLayout>
                  <c:x val="4.464285714285714E-3"/>
                  <c:y val="2.327837288450403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88095238095238E-3"/>
                  <c:y val="1.580900727525535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952322365954256E-3"/>
                  <c:y val="2.499462141058248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553571428571422E-2"/>
                      <c:h val="5.9468215700418894E-2"/>
                    </c:manualLayout>
                  </c15:layout>
                </c:ext>
              </c:extLst>
            </c:dLbl>
            <c:dLbl>
              <c:idx val="6"/>
              <c:layout>
                <c:manualLayout>
                  <c:x val="1.4880952380951289E-3"/>
                  <c:y val="7.9045036376276783E-3"/>
                </c:manualLayout>
              </c:layout>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Sheet1!$E$2:$E$10</c:f>
              <c:numCache>
                <c:formatCode>General</c:formatCode>
                <c:ptCount val="9"/>
                <c:pt idx="0">
                  <c:v>99</c:v>
                </c:pt>
                <c:pt idx="1">
                  <c:v>94</c:v>
                </c:pt>
                <c:pt idx="2">
                  <c:v>99</c:v>
                </c:pt>
                <c:pt idx="3">
                  <c:v>97</c:v>
                </c:pt>
                <c:pt idx="4">
                  <c:v>96</c:v>
                </c:pt>
                <c:pt idx="5">
                  <c:v>87.1</c:v>
                </c:pt>
                <c:pt idx="6">
                  <c:v>25.7</c:v>
                </c:pt>
                <c:pt idx="7">
                  <c:v>26.7</c:v>
                </c:pt>
                <c:pt idx="8">
                  <c:v>0</c:v>
                </c:pt>
              </c:numCache>
            </c:numRef>
          </c:val>
        </c:ser>
        <c:dLbls>
          <c:showLegendKey val="0"/>
          <c:showVal val="0"/>
          <c:showCatName val="0"/>
          <c:showSerName val="0"/>
          <c:showPercent val="0"/>
          <c:showBubbleSize val="0"/>
        </c:dLbls>
        <c:gapWidth val="219"/>
        <c:overlap val="-27"/>
        <c:axId val="125149952"/>
        <c:axId val="125151488"/>
      </c:barChart>
      <c:catAx>
        <c:axId val="12514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5151488"/>
        <c:crosses val="autoZero"/>
        <c:auto val="1"/>
        <c:lblAlgn val="ctr"/>
        <c:lblOffset val="100"/>
        <c:noMultiLvlLbl val="0"/>
      </c:catAx>
      <c:valAx>
        <c:axId val="12515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14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Number of HIB Incidents</a:t>
            </a:r>
            <a:r>
              <a:rPr lang="en-US" sz="2000" baseline="0" dirty="0" smtClean="0"/>
              <a:t> by Location*</a:t>
            </a:r>
            <a:endParaRPr lang="en-US" sz="2000" dirty="0"/>
          </a:p>
        </c:rich>
      </c:tx>
      <c:overlay val="0"/>
      <c:spPr>
        <a:noFill/>
        <a:ln>
          <a:noFill/>
        </a:ln>
        <a:effectLst/>
      </c:spPr>
    </c:title>
    <c:autoTitleDeleted val="0"/>
    <c:plotArea>
      <c:layout>
        <c:manualLayout>
          <c:layoutTarget val="inner"/>
          <c:xMode val="edge"/>
          <c:yMode val="edge"/>
          <c:x val="4.6522951335270873E-2"/>
          <c:y val="0.11600933048436042"/>
          <c:w val="0.9369590870072102"/>
          <c:h val="0.70891251262679877"/>
        </c:manualLayout>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Classroom</c:v>
                </c:pt>
                <c:pt idx="1">
                  <c:v>Cafeteria</c:v>
                </c:pt>
                <c:pt idx="2">
                  <c:v>Corridor</c:v>
                </c:pt>
                <c:pt idx="3">
                  <c:v>Building Entrance</c:v>
                </c:pt>
                <c:pt idx="4">
                  <c:v>School Entrance</c:v>
                </c:pt>
                <c:pt idx="5">
                  <c:v>Other-Outside</c:v>
                </c:pt>
                <c:pt idx="6">
                  <c:v>Other-School Grounds</c:v>
                </c:pt>
                <c:pt idx="7">
                  <c:v>Other-Inside School</c:v>
                </c:pt>
                <c:pt idx="8">
                  <c:v>Bus</c:v>
                </c:pt>
                <c:pt idx="9">
                  <c:v>Off Site-School Sponsored</c:v>
                </c:pt>
                <c:pt idx="10">
                  <c:v>Off School Grounds</c:v>
                </c:pt>
              </c:strCache>
              <c:extLst>
                <c:ext xmlns:c15="http://schemas.microsoft.com/office/drawing/2012/chart" uri="{02D57815-91ED-43cb-92C2-25804820EDAC}">
                  <c15:fullRef>
                    <c15:sqref>Sheet1!$A$2:$A$13</c15:sqref>
                  </c15:fullRef>
                </c:ext>
              </c:extLst>
            </c:strRef>
          </c:cat>
          <c:val>
            <c:numRef>
              <c:f>Sheet1!$B$2:$B$12</c:f>
              <c:numCache>
                <c:formatCode>General</c:formatCode>
                <c:ptCount val="11"/>
                <c:pt idx="0">
                  <c:v>6</c:v>
                </c:pt>
                <c:pt idx="1">
                  <c:v>4</c:v>
                </c:pt>
                <c:pt idx="2">
                  <c:v>3</c:v>
                </c:pt>
                <c:pt idx="6">
                  <c:v>6</c:v>
                </c:pt>
                <c:pt idx="7">
                  <c:v>4</c:v>
                </c:pt>
                <c:pt idx="8">
                  <c:v>5</c:v>
                </c:pt>
                <c:pt idx="10">
                  <c:v>2</c:v>
                </c:pt>
              </c:numCache>
              <c:extLst>
                <c:ext xmlns:c15="http://schemas.microsoft.com/office/drawing/2012/chart" uri="{02D57815-91ED-43cb-92C2-25804820EDAC}">
                  <c15:fullRef>
                    <c15:sqref>Sheet1!$B$2:$B$13</c15:sqref>
                  </c15:fullRef>
                </c:ext>
              </c:extLst>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Classroom</c:v>
                </c:pt>
                <c:pt idx="1">
                  <c:v>Cafeteria</c:v>
                </c:pt>
                <c:pt idx="2">
                  <c:v>Corridor</c:v>
                </c:pt>
                <c:pt idx="3">
                  <c:v>Building Entrance</c:v>
                </c:pt>
                <c:pt idx="4">
                  <c:v>School Entrance</c:v>
                </c:pt>
                <c:pt idx="5">
                  <c:v>Other-Outside</c:v>
                </c:pt>
                <c:pt idx="6">
                  <c:v>Other-School Grounds</c:v>
                </c:pt>
                <c:pt idx="7">
                  <c:v>Other-Inside School</c:v>
                </c:pt>
                <c:pt idx="8">
                  <c:v>Bus</c:v>
                </c:pt>
                <c:pt idx="9">
                  <c:v>Off Site-School Sponsored</c:v>
                </c:pt>
                <c:pt idx="10">
                  <c:v>Off School Grounds</c:v>
                </c:pt>
              </c:strCache>
              <c:extLst>
                <c:ext xmlns:c15="http://schemas.microsoft.com/office/drawing/2012/chart" uri="{02D57815-91ED-43cb-92C2-25804820EDAC}">
                  <c15:fullRef>
                    <c15:sqref>Sheet1!$A$2:$A$13</c15:sqref>
                  </c15:fullRef>
                </c:ext>
              </c:extLst>
            </c:strRef>
          </c:cat>
          <c:val>
            <c:numRef>
              <c:f>Sheet1!$C$2:$C$12</c:f>
              <c:numCache>
                <c:formatCode>General</c:formatCode>
                <c:ptCount val="11"/>
                <c:pt idx="0">
                  <c:v>10</c:v>
                </c:pt>
                <c:pt idx="1">
                  <c:v>6</c:v>
                </c:pt>
                <c:pt idx="2">
                  <c:v>1</c:v>
                </c:pt>
                <c:pt idx="5">
                  <c:v>1</c:v>
                </c:pt>
                <c:pt idx="6">
                  <c:v>1</c:v>
                </c:pt>
                <c:pt idx="7">
                  <c:v>1</c:v>
                </c:pt>
                <c:pt idx="8">
                  <c:v>1</c:v>
                </c:pt>
                <c:pt idx="9">
                  <c:v>1</c:v>
                </c:pt>
                <c:pt idx="10">
                  <c:v>3</c:v>
                </c:pt>
              </c:numCache>
              <c:extLst>
                <c:ext xmlns:c15="http://schemas.microsoft.com/office/drawing/2012/chart" uri="{02D57815-91ED-43cb-92C2-25804820EDAC}">
                  <c15:fullRef>
                    <c15:sqref>Sheet1!$C$2:$C$13</c15:sqref>
                  </c15:fullRef>
                </c:ext>
              </c:extLst>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Classroom</c:v>
                </c:pt>
                <c:pt idx="1">
                  <c:v>Cafeteria</c:v>
                </c:pt>
                <c:pt idx="2">
                  <c:v>Corridor</c:v>
                </c:pt>
                <c:pt idx="3">
                  <c:v>Building Entrance</c:v>
                </c:pt>
                <c:pt idx="4">
                  <c:v>School Entrance</c:v>
                </c:pt>
                <c:pt idx="5">
                  <c:v>Other-Outside</c:v>
                </c:pt>
                <c:pt idx="6">
                  <c:v>Other-School Grounds</c:v>
                </c:pt>
                <c:pt idx="7">
                  <c:v>Other-Inside School</c:v>
                </c:pt>
                <c:pt idx="8">
                  <c:v>Bus</c:v>
                </c:pt>
                <c:pt idx="9">
                  <c:v>Off Site-School Sponsored</c:v>
                </c:pt>
                <c:pt idx="10">
                  <c:v>Off School Grounds</c:v>
                </c:pt>
              </c:strCache>
              <c:extLst>
                <c:ext xmlns:c15="http://schemas.microsoft.com/office/drawing/2012/chart" uri="{02D57815-91ED-43cb-92C2-25804820EDAC}">
                  <c15:fullRef>
                    <c15:sqref>Sheet1!$A$2:$A$13</c15:sqref>
                  </c15:fullRef>
                </c:ext>
              </c:extLst>
            </c:strRef>
          </c:cat>
          <c:val>
            <c:numRef>
              <c:f>Sheet1!$D$2:$D$12</c:f>
              <c:numCache>
                <c:formatCode>General</c:formatCode>
                <c:ptCount val="11"/>
                <c:pt idx="0">
                  <c:v>6</c:v>
                </c:pt>
                <c:pt idx="1">
                  <c:v>13</c:v>
                </c:pt>
                <c:pt idx="2">
                  <c:v>4</c:v>
                </c:pt>
                <c:pt idx="6">
                  <c:v>2</c:v>
                </c:pt>
                <c:pt idx="7">
                  <c:v>1</c:v>
                </c:pt>
                <c:pt idx="8">
                  <c:v>6</c:v>
                </c:pt>
                <c:pt idx="10">
                  <c:v>5</c:v>
                </c:pt>
              </c:numCache>
              <c:extLst>
                <c:ext xmlns:c15="http://schemas.microsoft.com/office/drawing/2012/chart" uri="{02D57815-91ED-43cb-92C2-25804820EDAC}">
                  <c15:fullRef>
                    <c15:sqref>Sheet1!$D$2:$D$13</c15:sqref>
                  </c15:fullRef>
                </c:ext>
              </c:extLst>
            </c:numRef>
          </c:val>
        </c:ser>
        <c:dLbls>
          <c:dLblPos val="outEnd"/>
          <c:showLegendKey val="0"/>
          <c:showVal val="1"/>
          <c:showCatName val="0"/>
          <c:showSerName val="0"/>
          <c:showPercent val="0"/>
          <c:showBubbleSize val="0"/>
        </c:dLbls>
        <c:gapWidth val="219"/>
        <c:overlap val="-27"/>
        <c:axId val="127641088"/>
        <c:axId val="127642624"/>
      </c:barChart>
      <c:catAx>
        <c:axId val="12764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7642624"/>
        <c:crosses val="autoZero"/>
        <c:auto val="1"/>
        <c:lblAlgn val="ctr"/>
        <c:lblOffset val="100"/>
        <c:noMultiLvlLbl val="0"/>
      </c:catAx>
      <c:valAx>
        <c:axId val="12764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641088"/>
        <c:crosses val="autoZero"/>
        <c:crossBetween val="between"/>
      </c:valAx>
      <c:spPr>
        <a:noFill/>
        <a:ln>
          <a:noFill/>
        </a:ln>
        <a:effectLst/>
      </c:spPr>
    </c:plotArea>
    <c:legend>
      <c:legendPos val="b"/>
      <c:layout>
        <c:manualLayout>
          <c:xMode val="edge"/>
          <c:yMode val="edge"/>
          <c:x val="0.25339070342793252"/>
          <c:y val="0.92670244389480139"/>
          <c:w val="0.50983490734353065"/>
          <c:h val="6.75338673443917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Mode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Sheet1!$B$2:$B$6</c:f>
              <c:numCache>
                <c:formatCode>General</c:formatCode>
                <c:ptCount val="5"/>
                <c:pt idx="0">
                  <c:v>2</c:v>
                </c:pt>
                <c:pt idx="1">
                  <c:v>3</c:v>
                </c:pt>
                <c:pt idx="2">
                  <c:v>30</c:v>
                </c:pt>
                <c:pt idx="3">
                  <c:v>2</c:v>
                </c:pt>
                <c:pt idx="4">
                  <c:v>14</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Sheet1!$C$2:$C$6</c:f>
              <c:numCache>
                <c:formatCode>General</c:formatCode>
                <c:ptCount val="5"/>
                <c:pt idx="0">
                  <c:v>2</c:v>
                </c:pt>
                <c:pt idx="2">
                  <c:v>22</c:v>
                </c:pt>
                <c:pt idx="3">
                  <c:v>1</c:v>
                </c:pt>
                <c:pt idx="4">
                  <c:v>6</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Sheet1!$D$2:$D$6</c:f>
              <c:numCache>
                <c:formatCode>General</c:formatCode>
                <c:ptCount val="5"/>
                <c:pt idx="0">
                  <c:v>2</c:v>
                </c:pt>
                <c:pt idx="1">
                  <c:v>2</c:v>
                </c:pt>
                <c:pt idx="2">
                  <c:v>19</c:v>
                </c:pt>
                <c:pt idx="3">
                  <c:v>1</c:v>
                </c:pt>
                <c:pt idx="4">
                  <c:v>2</c:v>
                </c:pt>
              </c:numCache>
            </c:numRef>
          </c:val>
        </c:ser>
        <c:dLbls>
          <c:showLegendKey val="0"/>
          <c:showVal val="0"/>
          <c:showCatName val="0"/>
          <c:showSerName val="0"/>
          <c:showPercent val="0"/>
          <c:showBubbleSize val="0"/>
        </c:dLbls>
        <c:gapWidth val="219"/>
        <c:overlap val="-27"/>
        <c:axId val="128610688"/>
        <c:axId val="128612224"/>
      </c:barChart>
      <c:catAx>
        <c:axId val="12861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612224"/>
        <c:crosses val="autoZero"/>
        <c:auto val="1"/>
        <c:lblAlgn val="ctr"/>
        <c:lblOffset val="100"/>
        <c:noMultiLvlLbl val="0"/>
      </c:catAx>
      <c:valAx>
        <c:axId val="12861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6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Category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Sheet1!$B$2:$B$11</c:f>
              <c:numCache>
                <c:formatCode>General</c:formatCode>
                <c:ptCount val="10"/>
                <c:pt idx="0">
                  <c:v>11</c:v>
                </c:pt>
                <c:pt idx="1">
                  <c:v>5</c:v>
                </c:pt>
                <c:pt idx="2">
                  <c:v>5</c:v>
                </c:pt>
                <c:pt idx="3">
                  <c:v>1</c:v>
                </c:pt>
                <c:pt idx="4">
                  <c:v>1</c:v>
                </c:pt>
                <c:pt idx="5">
                  <c:v>1</c:v>
                </c:pt>
                <c:pt idx="6">
                  <c:v>13</c:v>
                </c:pt>
                <c:pt idx="7">
                  <c:v>6</c:v>
                </c:pt>
                <c:pt idx="8">
                  <c:v>7</c:v>
                </c:pt>
                <c:pt idx="9">
                  <c:v>21</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Sheet1!$C$2:$C$11</c:f>
              <c:numCache>
                <c:formatCode>General</c:formatCode>
                <c:ptCount val="10"/>
                <c:pt idx="0">
                  <c:v>5</c:v>
                </c:pt>
                <c:pt idx="1">
                  <c:v>3</c:v>
                </c:pt>
                <c:pt idx="6">
                  <c:v>4</c:v>
                </c:pt>
                <c:pt idx="8">
                  <c:v>4</c:v>
                </c:pt>
                <c:pt idx="9">
                  <c:v>18</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Sheet1!$D$2:$D$11</c:f>
              <c:numCache>
                <c:formatCode>General</c:formatCode>
                <c:ptCount val="10"/>
                <c:pt idx="0">
                  <c:v>12</c:v>
                </c:pt>
                <c:pt idx="1">
                  <c:v>1</c:v>
                </c:pt>
                <c:pt idx="2">
                  <c:v>4</c:v>
                </c:pt>
                <c:pt idx="3">
                  <c:v>2</c:v>
                </c:pt>
                <c:pt idx="6">
                  <c:v>1</c:v>
                </c:pt>
                <c:pt idx="7">
                  <c:v>1</c:v>
                </c:pt>
                <c:pt idx="8">
                  <c:v>3</c:v>
                </c:pt>
                <c:pt idx="9">
                  <c:v>13</c:v>
                </c:pt>
              </c:numCache>
            </c:numRef>
          </c:val>
        </c:ser>
        <c:dLbls>
          <c:showLegendKey val="0"/>
          <c:showVal val="0"/>
          <c:showCatName val="0"/>
          <c:showSerName val="0"/>
          <c:showPercent val="0"/>
          <c:showBubbleSize val="0"/>
        </c:dLbls>
        <c:gapWidth val="219"/>
        <c:overlap val="-27"/>
        <c:axId val="127753216"/>
        <c:axId val="127775488"/>
      </c:barChart>
      <c:catAx>
        <c:axId val="12775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75488"/>
        <c:crosses val="autoZero"/>
        <c:auto val="1"/>
        <c:lblAlgn val="ctr"/>
        <c:lblOffset val="100"/>
        <c:noMultiLvlLbl val="0"/>
      </c:catAx>
      <c:valAx>
        <c:axId val="12777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5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Effect of HIB*</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Sheet1!$B$2:$B$7</c:f>
              <c:numCache>
                <c:formatCode>General</c:formatCode>
                <c:ptCount val="6"/>
                <c:pt idx="0">
                  <c:v>8</c:v>
                </c:pt>
                <c:pt idx="1">
                  <c:v>30</c:v>
                </c:pt>
                <c:pt idx="2">
                  <c:v>41</c:v>
                </c:pt>
                <c:pt idx="3">
                  <c:v>6</c:v>
                </c:pt>
                <c:pt idx="4">
                  <c:v>24</c:v>
                </c:pt>
                <c:pt idx="5">
                  <c:v>2</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Sheet1!$C$2:$C$7</c:f>
              <c:numCache>
                <c:formatCode>General</c:formatCode>
                <c:ptCount val="6"/>
                <c:pt idx="0">
                  <c:v>3</c:v>
                </c:pt>
                <c:pt idx="1">
                  <c:v>18</c:v>
                </c:pt>
                <c:pt idx="2">
                  <c:v>21</c:v>
                </c:pt>
                <c:pt idx="3">
                  <c:v>2</c:v>
                </c:pt>
                <c:pt idx="4">
                  <c:v>17</c:v>
                </c:pt>
                <c:pt idx="5">
                  <c:v>4</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Sheet1!$D$2:$D$7</c:f>
              <c:numCache>
                <c:formatCode>General</c:formatCode>
                <c:ptCount val="6"/>
                <c:pt idx="0">
                  <c:v>6</c:v>
                </c:pt>
                <c:pt idx="1">
                  <c:v>21</c:v>
                </c:pt>
                <c:pt idx="2">
                  <c:v>15</c:v>
                </c:pt>
                <c:pt idx="3">
                  <c:v>4</c:v>
                </c:pt>
                <c:pt idx="4">
                  <c:v>17</c:v>
                </c:pt>
                <c:pt idx="5">
                  <c:v>2</c:v>
                </c:pt>
              </c:numCache>
            </c:numRef>
          </c:val>
        </c:ser>
        <c:dLbls>
          <c:showLegendKey val="0"/>
          <c:showVal val="0"/>
          <c:showCatName val="0"/>
          <c:showSerName val="0"/>
          <c:showPercent val="0"/>
          <c:showBubbleSize val="0"/>
        </c:dLbls>
        <c:gapWidth val="219"/>
        <c:overlap val="-27"/>
        <c:axId val="128362368"/>
        <c:axId val="128363904"/>
      </c:barChart>
      <c:catAx>
        <c:axId val="12836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363904"/>
        <c:crosses val="autoZero"/>
        <c:auto val="1"/>
        <c:lblAlgn val="ctr"/>
        <c:lblOffset val="100"/>
        <c:noMultiLvlLbl val="0"/>
      </c:catAx>
      <c:valAx>
        <c:axId val="12836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36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Category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Sheet1!$B$2:$B$11</c:f>
              <c:numCache>
                <c:formatCode>General</c:formatCode>
                <c:ptCount val="10"/>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Sheet1!$C$2:$C$11</c:f>
              <c:numCache>
                <c:formatCode>General</c:formatCode>
                <c:ptCount val="10"/>
                <c:pt idx="8">
                  <c:v>1</c:v>
                </c:pt>
                <c:pt idx="9">
                  <c:v>1</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Sheet1!$D$2:$D$11</c:f>
              <c:numCache>
                <c:formatCode>General</c:formatCode>
                <c:ptCount val="10"/>
                <c:pt idx="0">
                  <c:v>1</c:v>
                </c:pt>
                <c:pt idx="3">
                  <c:v>1</c:v>
                </c:pt>
              </c:numCache>
            </c:numRef>
          </c:val>
        </c:ser>
        <c:dLbls>
          <c:showLegendKey val="0"/>
          <c:showVal val="0"/>
          <c:showCatName val="0"/>
          <c:showSerName val="0"/>
          <c:showPercent val="0"/>
          <c:showBubbleSize val="0"/>
        </c:dLbls>
        <c:gapWidth val="219"/>
        <c:overlap val="-27"/>
        <c:axId val="92764416"/>
        <c:axId val="92774400"/>
      </c:barChart>
      <c:catAx>
        <c:axId val="9276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774400"/>
        <c:crosses val="autoZero"/>
        <c:auto val="1"/>
        <c:lblAlgn val="ctr"/>
        <c:lblOffset val="100"/>
        <c:noMultiLvlLbl val="0"/>
      </c:catAx>
      <c:valAx>
        <c:axId val="9277440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7644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 Incidents Completed</a:t>
            </a:r>
            <a:r>
              <a:rPr lang="en-US" baseline="0" dirty="0" smtClean="0"/>
              <a:t> Within Statutory Timeframes*</a:t>
            </a:r>
            <a:endParaRPr lang="en-US" dirty="0"/>
          </a:p>
        </c:rich>
      </c:tx>
      <c:overlay val="0"/>
      <c:spPr>
        <a:noFill/>
        <a:ln>
          <a:noFill/>
        </a:ln>
        <a:effectLst/>
      </c:spPr>
    </c:title>
    <c:autoTitleDeleted val="0"/>
    <c:plotArea>
      <c:layout>
        <c:manualLayout>
          <c:layoutTarget val="inner"/>
          <c:xMode val="edge"/>
          <c:yMode val="edge"/>
          <c:x val="4.9109486314210721E-2"/>
          <c:y val="0.14727397320808949"/>
          <c:w val="0.92708098987626542"/>
          <c:h val="0.68781484457484454"/>
        </c:manualLayout>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dLbl>
              <c:idx val="0"/>
              <c:layout>
                <c:manualLayout>
                  <c:x val="-1.1904644731908519E-2"/>
                  <c:y val="-2.107867636700716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4077380952380955E-2"/>
                      <c:h val="4.6294042971039437E-2"/>
                    </c:manualLayout>
                  </c15:layout>
                </c:ext>
              </c:extLst>
            </c:dLbl>
            <c:dLbl>
              <c:idx val="1"/>
              <c:layout>
                <c:manualLayout>
                  <c:x val="-8.9285714285714558E-3"/>
                  <c:y val="7.904503637627629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392857142857142E-2"/>
                  <c:y val="-7.904503637627702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88095238095238E-3"/>
                  <c:y val="-2.634834545875916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3392857142857142E-2"/>
                  <c:y val="-2.415237099361163E-17"/>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9523809523810613E-3"/>
                  <c:y val="1.3174172729379463E-2"/>
                </c:manualLayout>
              </c:layout>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Sheet1!$B$2:$B$10</c:f>
              <c:numCache>
                <c:formatCode>General</c:formatCode>
                <c:ptCount val="9"/>
                <c:pt idx="0">
                  <c:v>97.2</c:v>
                </c:pt>
                <c:pt idx="1">
                  <c:v>91.8</c:v>
                </c:pt>
                <c:pt idx="2">
                  <c:v>97.2</c:v>
                </c:pt>
                <c:pt idx="3">
                  <c:v>98.1</c:v>
                </c:pt>
                <c:pt idx="4">
                  <c:v>93.6</c:v>
                </c:pt>
                <c:pt idx="5">
                  <c:v>55.8</c:v>
                </c:pt>
                <c:pt idx="6">
                  <c:v>11.7</c:v>
                </c:pt>
                <c:pt idx="7">
                  <c:v>0.01</c:v>
                </c:pt>
                <c:pt idx="8">
                  <c:v>0</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layout>
                <c:manualLayout>
                  <c:x val="-8.9285714285714281E-3"/>
                  <c:y val="-3.952251818813838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642857142856594E-3"/>
                  <c:y val="4.742702182576601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880366516685415E-3"/>
                  <c:y val="7.904503637627654E-3"/>
                </c:manualLayout>
              </c:layout>
              <c:showLegendKey val="0"/>
              <c:showVal val="1"/>
              <c:showCatName val="0"/>
              <c:showSerName val="0"/>
              <c:showPercent val="0"/>
              <c:showBubbleSize val="0"/>
              <c:extLst>
                <c:ext xmlns:c15="http://schemas.microsoft.com/office/drawing/2012/chart" uri="{CE6537A1-D6FC-4f65-9D91-7224C49458BB}">
                  <c15:layout>
                    <c:manualLayout>
                      <c:w val="4.4553571428571422E-2"/>
                      <c:h val="4.3659208425163541E-2"/>
                    </c:manualLayout>
                  </c15:layout>
                </c:ext>
              </c:extLst>
            </c:dLbl>
            <c:dLbl>
              <c:idx val="5"/>
              <c:layout>
                <c:manualLayout>
                  <c:x val="-1.0416666666666775E-2"/>
                  <c:y val="5.2696690917517367E-3"/>
                </c:manualLayout>
              </c:layout>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dLbl>
              <c:idx val="7"/>
              <c:layout>
                <c:manualLayout>
                  <c:x val="-1.488095238095238E-3"/>
                  <c:y val="1.84438418211312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Sheet1!$C$2:$C$10</c:f>
              <c:numCache>
                <c:formatCode>General</c:formatCode>
                <c:ptCount val="9"/>
                <c:pt idx="0">
                  <c:v>95.5</c:v>
                </c:pt>
                <c:pt idx="1">
                  <c:v>94.3</c:v>
                </c:pt>
                <c:pt idx="2">
                  <c:v>95.5</c:v>
                </c:pt>
                <c:pt idx="3">
                  <c:v>89.8</c:v>
                </c:pt>
                <c:pt idx="4">
                  <c:v>100</c:v>
                </c:pt>
                <c:pt idx="5">
                  <c:v>77.5</c:v>
                </c:pt>
                <c:pt idx="6">
                  <c:v>53.9</c:v>
                </c:pt>
                <c:pt idx="7">
                  <c:v>49.4</c:v>
                </c:pt>
                <c:pt idx="8">
                  <c:v>0</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dLbl>
              <c:idx val="0"/>
              <c:layout>
                <c:manualLayout>
                  <c:x val="3.7203552680914885E-3"/>
                  <c:y val="1.966457933829133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589285714285708E-2"/>
                      <c:h val="3.5754704787535861E-2"/>
                    </c:manualLayout>
                  </c15:layout>
                </c:ext>
              </c:extLst>
            </c:dLbl>
            <c:dLbl>
              <c:idx val="1"/>
              <c:layout>
                <c:manualLayout>
                  <c:x val="5.9523809523809798E-3"/>
                  <c:y val="1.0345943504223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9523809523809521E-3"/>
                  <c:y val="7.894835662049896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928571428571428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2321428571428572E-2"/>
                  <c:y val="1.264243407260151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880952380951289E-3"/>
                  <c:y val="1.810546267590891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90476190476190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Sheet1!$D$2:$D$10</c:f>
              <c:numCache>
                <c:formatCode>General</c:formatCode>
                <c:ptCount val="9"/>
                <c:pt idx="0">
                  <c:v>94.9</c:v>
                </c:pt>
                <c:pt idx="1">
                  <c:v>89.8</c:v>
                </c:pt>
                <c:pt idx="2">
                  <c:v>100</c:v>
                </c:pt>
                <c:pt idx="3">
                  <c:v>88.1</c:v>
                </c:pt>
                <c:pt idx="4">
                  <c:v>100</c:v>
                </c:pt>
                <c:pt idx="5">
                  <c:v>81.3</c:v>
                </c:pt>
                <c:pt idx="6">
                  <c:v>44</c:v>
                </c:pt>
                <c:pt idx="7">
                  <c:v>61</c:v>
                </c:pt>
                <c:pt idx="8">
                  <c:v>0</c:v>
                </c:pt>
              </c:numCache>
            </c:numRef>
          </c:val>
        </c:ser>
        <c:ser>
          <c:idx val="3"/>
          <c:order val="3"/>
          <c:tx>
            <c:strRef>
              <c:f>Sheet1!$E$1</c:f>
              <c:strCache>
                <c:ptCount val="1"/>
                <c:pt idx="0">
                  <c:v>Total</c:v>
                </c:pt>
              </c:strCache>
            </c:strRef>
          </c:tx>
          <c:spPr>
            <a:solidFill>
              <a:schemeClr val="accent5">
                <a:lumMod val="60000"/>
                <a:lumOff val="40000"/>
              </a:schemeClr>
            </a:solidFill>
            <a:ln>
              <a:noFill/>
            </a:ln>
            <a:effectLst/>
          </c:spPr>
          <c:invertIfNegative val="0"/>
          <c:dLbls>
            <c:dLbl>
              <c:idx val="0"/>
              <c:layout>
                <c:manualLayout>
                  <c:x val="1.4881538245219074E-3"/>
                  <c:y val="4.835761634194923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553571428571422E-2"/>
                      <c:h val="4.1024373879287646E-2"/>
                    </c:manualLayout>
                  </c15:layout>
                </c:ext>
              </c:extLst>
            </c:dLbl>
            <c:dLbl>
              <c:idx val="1"/>
              <c:layout>
                <c:manualLayout>
                  <c:x val="7.4404761904762178E-3"/>
                  <c:y val="0.1042813571763038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416666666666666E-2"/>
                  <c:y val="3.952251818813838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9524395388075944E-3"/>
                  <c:y val="3.1182955649510576E-2"/>
                </c:manualLayout>
              </c:layout>
              <c:showLegendKey val="0"/>
              <c:showVal val="1"/>
              <c:showCatName val="0"/>
              <c:showSerName val="0"/>
              <c:showPercent val="0"/>
              <c:showBubbleSize val="0"/>
              <c:extLst>
                <c:ext xmlns:c15="http://schemas.microsoft.com/office/drawing/2012/chart" uri="{CE6537A1-D6FC-4f65-9D91-7224C49458BB}">
                  <c15:layout>
                    <c:manualLayout>
                      <c:w val="4.4553571428571422E-2"/>
                      <c:h val="4.3659208425163541E-2"/>
                    </c:manualLayout>
                  </c15:layout>
                </c:ext>
              </c:extLst>
            </c:dLbl>
            <c:dLbl>
              <c:idx val="4"/>
              <c:layout>
                <c:manualLayout>
                  <c:x val="1.7857142857142856E-2"/>
                  <c:y val="7.9045036376276783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952322365954256E-3"/>
                  <c:y val="2.499462141058248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553571428571422E-2"/>
                      <c:h val="5.9468215700418894E-2"/>
                    </c:manualLayout>
                  </c15:layout>
                </c:ext>
              </c:extLst>
            </c:dLbl>
            <c:dLbl>
              <c:idx val="6"/>
              <c:layout>
                <c:manualLayout>
                  <c:x val="1.4880952380951289E-3"/>
                  <c:y val="7.9045036376276783E-3"/>
                </c:manualLayout>
              </c:layout>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Sheet1!$E$2:$E$10</c:f>
              <c:numCache>
                <c:formatCode>General</c:formatCode>
                <c:ptCount val="9"/>
                <c:pt idx="0">
                  <c:v>93.8</c:v>
                </c:pt>
                <c:pt idx="1">
                  <c:v>89.5</c:v>
                </c:pt>
                <c:pt idx="2">
                  <c:v>94.2</c:v>
                </c:pt>
                <c:pt idx="3">
                  <c:v>90.3</c:v>
                </c:pt>
                <c:pt idx="4">
                  <c:v>94.5</c:v>
                </c:pt>
                <c:pt idx="5">
                  <c:v>67.099999999999994</c:v>
                </c:pt>
                <c:pt idx="6">
                  <c:v>32</c:v>
                </c:pt>
                <c:pt idx="7">
                  <c:v>30.8</c:v>
                </c:pt>
                <c:pt idx="8">
                  <c:v>0</c:v>
                </c:pt>
              </c:numCache>
            </c:numRef>
          </c:val>
        </c:ser>
        <c:dLbls>
          <c:showLegendKey val="0"/>
          <c:showVal val="0"/>
          <c:showCatName val="0"/>
          <c:showSerName val="0"/>
          <c:showPercent val="0"/>
          <c:showBubbleSize val="0"/>
        </c:dLbls>
        <c:gapWidth val="219"/>
        <c:overlap val="-27"/>
        <c:axId val="128462848"/>
        <c:axId val="128464384"/>
      </c:barChart>
      <c:catAx>
        <c:axId val="12846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8464384"/>
        <c:crosses val="autoZero"/>
        <c:auto val="1"/>
        <c:lblAlgn val="ctr"/>
        <c:lblOffset val="100"/>
        <c:noMultiLvlLbl val="0"/>
      </c:catAx>
      <c:valAx>
        <c:axId val="128464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46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Effect of HIB*</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Sheet1!$B$2:$B$7</c:f>
              <c:numCache>
                <c:formatCode>General</c:formatCode>
                <c:ptCount val="6"/>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Sheet1!$C$2:$C$7</c:f>
              <c:numCache>
                <c:formatCode>General</c:formatCode>
                <c:ptCount val="6"/>
                <c:pt idx="2">
                  <c:v>1</c:v>
                </c:pt>
                <c:pt idx="4">
                  <c:v>1</c:v>
                </c:pt>
                <c:pt idx="5">
                  <c:v>1</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Sheet1!$D$2:$D$7</c:f>
              <c:numCache>
                <c:formatCode>General</c:formatCode>
                <c:ptCount val="6"/>
                <c:pt idx="2">
                  <c:v>1</c:v>
                </c:pt>
              </c:numCache>
            </c:numRef>
          </c:val>
        </c:ser>
        <c:dLbls>
          <c:showLegendKey val="0"/>
          <c:showVal val="0"/>
          <c:showCatName val="0"/>
          <c:showSerName val="0"/>
          <c:showPercent val="0"/>
          <c:showBubbleSize val="0"/>
        </c:dLbls>
        <c:gapWidth val="219"/>
        <c:overlap val="-27"/>
        <c:axId val="95450240"/>
        <c:axId val="95451776"/>
      </c:barChart>
      <c:catAx>
        <c:axId val="9545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51776"/>
        <c:crosses val="autoZero"/>
        <c:auto val="1"/>
        <c:lblAlgn val="ctr"/>
        <c:lblOffset val="100"/>
        <c:noMultiLvlLbl val="0"/>
      </c:catAx>
      <c:valAx>
        <c:axId val="9545177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5024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 Incidents Completed</a:t>
            </a:r>
            <a:r>
              <a:rPr lang="en-US" baseline="0" dirty="0" smtClean="0"/>
              <a:t> Within Statutory Timeframes*</a:t>
            </a:r>
            <a:endParaRPr lang="en-US" dirty="0"/>
          </a:p>
        </c:rich>
      </c:tx>
      <c:overlay val="0"/>
      <c:spPr>
        <a:noFill/>
        <a:ln>
          <a:noFill/>
        </a:ln>
        <a:effectLst/>
      </c:spPr>
    </c:title>
    <c:autoTitleDeleted val="0"/>
    <c:plotArea>
      <c:layout>
        <c:manualLayout>
          <c:layoutTarget val="inner"/>
          <c:xMode val="edge"/>
          <c:yMode val="edge"/>
          <c:x val="5.6549962504686913E-2"/>
          <c:y val="0.11829079320345466"/>
          <c:w val="0.92708098987626542"/>
          <c:h val="0.68781484457484454"/>
        </c:manualLayout>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dLbl>
              <c:idx val="2"/>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Sheet1!$B$2:$B$10</c:f>
              <c:numCache>
                <c:formatCode>General</c:formatCode>
                <c:ptCount val="9"/>
                <c:pt idx="0">
                  <c:v>100</c:v>
                </c:pt>
                <c:pt idx="1">
                  <c:v>100</c:v>
                </c:pt>
                <c:pt idx="2">
                  <c:v>100</c:v>
                </c:pt>
                <c:pt idx="3">
                  <c:v>100</c:v>
                </c:pt>
                <c:pt idx="4">
                  <c:v>0</c:v>
                </c:pt>
                <c:pt idx="5">
                  <c:v>0</c:v>
                </c:pt>
                <c:pt idx="6">
                  <c:v>0</c:v>
                </c:pt>
                <c:pt idx="7">
                  <c:v>0</c:v>
                </c:pt>
                <c:pt idx="8">
                  <c:v>0</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5"/>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Sheet1!$C$2:$C$10</c:f>
              <c:numCache>
                <c:formatCode>General</c:formatCode>
                <c:ptCount val="9"/>
                <c:pt idx="0">
                  <c:v>71.400000000000006</c:v>
                </c:pt>
                <c:pt idx="1">
                  <c:v>85.7</c:v>
                </c:pt>
                <c:pt idx="2">
                  <c:v>100</c:v>
                </c:pt>
                <c:pt idx="3">
                  <c:v>85.7</c:v>
                </c:pt>
                <c:pt idx="4">
                  <c:v>100</c:v>
                </c:pt>
                <c:pt idx="5">
                  <c:v>71.400000000000006</c:v>
                </c:pt>
                <c:pt idx="6">
                  <c:v>71.400000000000006</c:v>
                </c:pt>
                <c:pt idx="7">
                  <c:v>85.7</c:v>
                </c:pt>
                <c:pt idx="8">
                  <c:v>0</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dLbl>
              <c:idx val="0"/>
              <c:layout>
                <c:manualLayout>
                  <c:x val="-7.440476190476190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9523809523809798E-3"/>
                  <c:y val="1.0345943504223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440476190476190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64285714285714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9285714285714281E-3"/>
                  <c:y val="5.1729717521120083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64285714285714E-3"/>
                  <c:y val="2.845134463661604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1.810540113239193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190476190476190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Sheet1!$D$2:$D$10</c:f>
              <c:numCache>
                <c:formatCode>General</c:formatCode>
                <c:ptCount val="9"/>
                <c:pt idx="0">
                  <c:v>85.7</c:v>
                </c:pt>
                <c:pt idx="1">
                  <c:v>92.8</c:v>
                </c:pt>
                <c:pt idx="2">
                  <c:v>100</c:v>
                </c:pt>
                <c:pt idx="3">
                  <c:v>100</c:v>
                </c:pt>
                <c:pt idx="4">
                  <c:v>100</c:v>
                </c:pt>
                <c:pt idx="5">
                  <c:v>64.2</c:v>
                </c:pt>
                <c:pt idx="6">
                  <c:v>57.1</c:v>
                </c:pt>
                <c:pt idx="7">
                  <c:v>35.700000000000003</c:v>
                </c:pt>
                <c:pt idx="8">
                  <c:v>0</c:v>
                </c:pt>
              </c:numCache>
            </c:numRef>
          </c:val>
        </c:ser>
        <c:ser>
          <c:idx val="3"/>
          <c:order val="3"/>
          <c:tx>
            <c:strRef>
              <c:f>Sheet1!$E$1</c:f>
              <c:strCache>
                <c:ptCount val="1"/>
                <c:pt idx="0">
                  <c:v>Total</c:v>
                </c:pt>
              </c:strCache>
            </c:strRef>
          </c:tx>
          <c:spPr>
            <a:solidFill>
              <a:schemeClr val="accent5">
                <a:lumMod val="60000"/>
                <a:lumOff val="40000"/>
              </a:schemeClr>
            </a:solidFill>
            <a:ln>
              <a:noFill/>
            </a:ln>
            <a:effectLst/>
          </c:spPr>
          <c:invertIfNegative val="0"/>
          <c:dLbls>
            <c:dLbl>
              <c:idx val="0"/>
              <c:layout>
                <c:manualLayout>
                  <c:x val="1.488095238095238E-3"/>
                  <c:y val="2.069188700844803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88095238095238E-2"/>
                  <c:y val="5.948917514928809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64285714285714E-3"/>
                  <c:y val="2.327837288450403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3.879728814084001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3392857142857035E-2"/>
                  <c:y val="7.2421604529568112E-2"/>
                </c:manualLayout>
              </c:layout>
              <c:showLegendKey val="0"/>
              <c:showVal val="1"/>
              <c:showCatName val="0"/>
              <c:showSerName val="0"/>
              <c:showPercent val="0"/>
              <c:showBubbleSize val="0"/>
              <c:extLst>
                <c:ext xmlns:c15="http://schemas.microsoft.com/office/drawing/2012/chart" uri="{CE6537A1-D6FC-4f65-9D91-7224C49458BB}"/>
              </c:extLst>
            </c:dLbl>
            <c:dLbl>
              <c:idx val="6"/>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Verbal Report</c:v>
                </c:pt>
                <c:pt idx="1">
                  <c:v>Initiate Investigation</c:v>
                </c:pt>
                <c:pt idx="2">
                  <c:v>Inform Parents</c:v>
                </c:pt>
                <c:pt idx="3">
                  <c:v>Written Report</c:v>
                </c:pt>
                <c:pt idx="4">
                  <c:v>Investigation Complete</c:v>
                </c:pt>
                <c:pt idx="5">
                  <c:v>Report to Superintendent</c:v>
                </c:pt>
                <c:pt idx="6">
                  <c:v>Report to BOE</c:v>
                </c:pt>
                <c:pt idx="7">
                  <c:v>Notice of Decision to Parents</c:v>
                </c:pt>
                <c:pt idx="8">
                  <c:v>BOE Decision</c:v>
                </c:pt>
              </c:strCache>
            </c:strRef>
          </c:cat>
          <c:val>
            <c:numRef>
              <c:f>Sheet1!$E$2:$E$10</c:f>
              <c:numCache>
                <c:formatCode>General</c:formatCode>
                <c:ptCount val="9"/>
                <c:pt idx="0">
                  <c:v>81.8</c:v>
                </c:pt>
                <c:pt idx="1">
                  <c:v>90.9</c:v>
                </c:pt>
                <c:pt idx="2">
                  <c:v>100</c:v>
                </c:pt>
                <c:pt idx="3">
                  <c:v>95.4</c:v>
                </c:pt>
                <c:pt idx="4">
                  <c:v>95.4</c:v>
                </c:pt>
                <c:pt idx="5">
                  <c:v>63.6</c:v>
                </c:pt>
                <c:pt idx="6">
                  <c:v>59</c:v>
                </c:pt>
                <c:pt idx="7">
                  <c:v>27.2</c:v>
                </c:pt>
                <c:pt idx="8">
                  <c:v>0</c:v>
                </c:pt>
              </c:numCache>
            </c:numRef>
          </c:val>
        </c:ser>
        <c:dLbls>
          <c:showLegendKey val="0"/>
          <c:showVal val="0"/>
          <c:showCatName val="0"/>
          <c:showSerName val="0"/>
          <c:showPercent val="0"/>
          <c:showBubbleSize val="0"/>
        </c:dLbls>
        <c:gapWidth val="219"/>
        <c:overlap val="-27"/>
        <c:axId val="94197248"/>
        <c:axId val="94198784"/>
      </c:barChart>
      <c:catAx>
        <c:axId val="9419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4198784"/>
        <c:crosses val="autoZero"/>
        <c:auto val="1"/>
        <c:lblAlgn val="ctr"/>
        <c:lblOffset val="100"/>
        <c:noMultiLvlLbl val="0"/>
      </c:catAx>
      <c:valAx>
        <c:axId val="94198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19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Number of HIB Incidents</a:t>
            </a:r>
            <a:r>
              <a:rPr lang="en-US" sz="2000" baseline="0" dirty="0" smtClean="0"/>
              <a:t> by Location*</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(Sheet1!$A$2:$A$3,Sheet1!$A$8,Sheet1!$A$10:$A$11)</c:f>
              <c:strCache>
                <c:ptCount val="5"/>
                <c:pt idx="0">
                  <c:v>Classroom</c:v>
                </c:pt>
                <c:pt idx="1">
                  <c:v>Cafeteria</c:v>
                </c:pt>
                <c:pt idx="2">
                  <c:v>Other-School Grounds</c:v>
                </c:pt>
                <c:pt idx="3">
                  <c:v>Bus</c:v>
                </c:pt>
                <c:pt idx="4">
                  <c:v>Off Site-School Sponsored</c:v>
                </c:pt>
              </c:strCache>
              <c:extLst>
                <c:ext xmlns:c15="http://schemas.microsoft.com/office/drawing/2012/chart" uri="{02D57815-91ED-43cb-92C2-25804820EDAC}">
                  <c15:fullRef>
                    <c15:sqref>Sheet1!$A$2:$A$12</c15:sqref>
                  </c15:fullRef>
                </c:ext>
              </c:extLst>
            </c:strRef>
          </c:cat>
          <c:val>
            <c:numRef>
              <c:f>(Sheet1!$B$2:$B$3,Sheet1!$B$8,Sheet1!$B$10:$B$11)</c:f>
              <c:numCache>
                <c:formatCode>General</c:formatCode>
                <c:ptCount val="5"/>
                <c:pt idx="2">
                  <c:v>2</c:v>
                </c:pt>
              </c:numCache>
              <c:extLst>
                <c:ext xmlns:c15="http://schemas.microsoft.com/office/drawing/2012/chart" uri="{02D57815-91ED-43cb-92C2-25804820EDAC}">
                  <c15:fullRef>
                    <c15:sqref>Sheet1!$B$2:$B$12</c15:sqref>
                  </c15:fullRef>
                </c:ext>
              </c:extLst>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(Sheet1!$A$2:$A$3,Sheet1!$A$8,Sheet1!$A$10:$A$11)</c:f>
              <c:strCache>
                <c:ptCount val="5"/>
                <c:pt idx="0">
                  <c:v>Classroom</c:v>
                </c:pt>
                <c:pt idx="1">
                  <c:v>Cafeteria</c:v>
                </c:pt>
                <c:pt idx="2">
                  <c:v>Other-School Grounds</c:v>
                </c:pt>
                <c:pt idx="3">
                  <c:v>Bus</c:v>
                </c:pt>
                <c:pt idx="4">
                  <c:v>Off Site-School Sponsored</c:v>
                </c:pt>
              </c:strCache>
              <c:extLst>
                <c:ext xmlns:c15="http://schemas.microsoft.com/office/drawing/2012/chart" uri="{02D57815-91ED-43cb-92C2-25804820EDAC}">
                  <c15:fullRef>
                    <c15:sqref>Sheet1!$A$2:$A$12</c15:sqref>
                  </c15:fullRef>
                </c:ext>
              </c:extLst>
            </c:strRef>
          </c:cat>
          <c:val>
            <c:numRef>
              <c:f>(Sheet1!$C$2:$C$3,Sheet1!$C$8,Sheet1!$C$10:$C$11)</c:f>
              <c:numCache>
                <c:formatCode>General</c:formatCode>
                <c:ptCount val="5"/>
                <c:pt idx="3">
                  <c:v>1</c:v>
                </c:pt>
                <c:pt idx="4">
                  <c:v>1</c:v>
                </c:pt>
              </c:numCache>
              <c:extLst>
                <c:ext xmlns:c15="http://schemas.microsoft.com/office/drawing/2012/chart" uri="{02D57815-91ED-43cb-92C2-25804820EDAC}">
                  <c15:fullRef>
                    <c15:sqref>Sheet1!$C$2:$C$12</c15:sqref>
                  </c15:fullRef>
                </c:ext>
              </c:extLst>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(Sheet1!$A$2:$A$3,Sheet1!$A$8,Sheet1!$A$10:$A$11)</c:f>
              <c:strCache>
                <c:ptCount val="5"/>
                <c:pt idx="0">
                  <c:v>Classroom</c:v>
                </c:pt>
                <c:pt idx="1">
                  <c:v>Cafeteria</c:v>
                </c:pt>
                <c:pt idx="2">
                  <c:v>Other-School Grounds</c:v>
                </c:pt>
                <c:pt idx="3">
                  <c:v>Bus</c:v>
                </c:pt>
                <c:pt idx="4">
                  <c:v>Off Site-School Sponsored</c:v>
                </c:pt>
              </c:strCache>
              <c:extLst>
                <c:ext xmlns:c15="http://schemas.microsoft.com/office/drawing/2012/chart" uri="{02D57815-91ED-43cb-92C2-25804820EDAC}">
                  <c15:fullRef>
                    <c15:sqref>Sheet1!$A$2:$A$12</c15:sqref>
                  </c15:fullRef>
                </c:ext>
              </c:extLst>
            </c:strRef>
          </c:cat>
          <c:val>
            <c:numRef>
              <c:f>(Sheet1!$D$2:$D$3,Sheet1!$D$8,Sheet1!$D$10:$D$11)</c:f>
              <c:numCache>
                <c:formatCode>General</c:formatCode>
                <c:ptCount val="5"/>
                <c:pt idx="0">
                  <c:v>1</c:v>
                </c:pt>
                <c:pt idx="1">
                  <c:v>1</c:v>
                </c:pt>
                <c:pt idx="2">
                  <c:v>1</c:v>
                </c:pt>
              </c:numCache>
              <c:extLst>
                <c:ext xmlns:c15="http://schemas.microsoft.com/office/drawing/2012/chart" uri="{02D57815-91ED-43cb-92C2-25804820EDAC}">
                  <c15:fullRef>
                    <c15:sqref>Sheet1!$D$2:$D$12</c15:sqref>
                  </c15:fullRef>
                </c:ext>
              </c:extLst>
            </c:numRef>
          </c:val>
        </c:ser>
        <c:dLbls>
          <c:dLblPos val="outEnd"/>
          <c:showLegendKey val="0"/>
          <c:showVal val="1"/>
          <c:showCatName val="0"/>
          <c:showSerName val="0"/>
          <c:showPercent val="0"/>
          <c:showBubbleSize val="0"/>
        </c:dLbls>
        <c:gapWidth val="219"/>
        <c:overlap val="-27"/>
        <c:axId val="95736192"/>
        <c:axId val="95737728"/>
      </c:barChart>
      <c:catAx>
        <c:axId val="9573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5737728"/>
        <c:crosses val="autoZero"/>
        <c:auto val="1"/>
        <c:lblAlgn val="ctr"/>
        <c:lblOffset val="100"/>
        <c:noMultiLvlLbl val="0"/>
      </c:catAx>
      <c:valAx>
        <c:axId val="95737728"/>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736192"/>
        <c:crosses val="autoZero"/>
        <c:crossBetween val="between"/>
        <c:majorUnit val="1"/>
      </c:valAx>
      <c:spPr>
        <a:noFill/>
        <a:ln>
          <a:noFill/>
        </a:ln>
        <a:effectLst/>
      </c:spPr>
    </c:plotArea>
    <c:legend>
      <c:legendPos val="b"/>
      <c:layout>
        <c:manualLayout>
          <c:xMode val="edge"/>
          <c:yMode val="edge"/>
          <c:x val="0.25339070342793252"/>
          <c:y val="0.92670244389480139"/>
          <c:w val="0.50983490734353065"/>
          <c:h val="6.75338673443917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Mode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Sheet1!$B$2:$B$6</c:f>
              <c:numCache>
                <c:formatCode>General</c:formatCode>
                <c:ptCount val="5"/>
                <c:pt idx="2">
                  <c:v>2</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Sheet1!$C$2:$C$6</c:f>
              <c:numCache>
                <c:formatCode>General</c:formatCode>
                <c:ptCount val="5"/>
                <c:pt idx="2">
                  <c:v>2</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Gesture</c:v>
                </c:pt>
                <c:pt idx="1">
                  <c:v>Physical</c:v>
                </c:pt>
                <c:pt idx="2">
                  <c:v>Verbal</c:v>
                </c:pt>
                <c:pt idx="3">
                  <c:v>Written</c:v>
                </c:pt>
                <c:pt idx="4">
                  <c:v>Electronic</c:v>
                </c:pt>
              </c:strCache>
            </c:strRef>
          </c:cat>
          <c:val>
            <c:numRef>
              <c:f>Sheet1!$D$2:$D$6</c:f>
              <c:numCache>
                <c:formatCode>General</c:formatCode>
                <c:ptCount val="5"/>
                <c:pt idx="2">
                  <c:v>1</c:v>
                </c:pt>
              </c:numCache>
            </c:numRef>
          </c:val>
        </c:ser>
        <c:dLbls>
          <c:showLegendKey val="0"/>
          <c:showVal val="0"/>
          <c:showCatName val="0"/>
          <c:showSerName val="0"/>
          <c:showPercent val="0"/>
          <c:showBubbleSize val="0"/>
        </c:dLbls>
        <c:gapWidth val="219"/>
        <c:overlap val="-27"/>
        <c:axId val="96492544"/>
        <c:axId val="96523008"/>
      </c:barChart>
      <c:catAx>
        <c:axId val="9649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523008"/>
        <c:crosses val="autoZero"/>
        <c:auto val="1"/>
        <c:lblAlgn val="ctr"/>
        <c:lblOffset val="100"/>
        <c:noMultiLvlLbl val="0"/>
      </c:catAx>
      <c:valAx>
        <c:axId val="96523008"/>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49254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Category of HIB Incident*</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accent1"/>
            </a:solidFill>
            <a:ln>
              <a:noFill/>
            </a:ln>
            <a:effectLst/>
          </c:spPr>
          <c:invertIfNegative val="0"/>
          <c:dPt>
            <c:idx val="2"/>
            <c:invertIfNegative val="0"/>
            <c:bubble3D val="0"/>
            <c:spPr>
              <a:solidFill>
                <a:schemeClr val="tx2">
                  <a:lumMod val="60000"/>
                  <a:lumOff val="4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Sheet1!$B$2:$B$11</c:f>
              <c:numCache>
                <c:formatCode>General</c:formatCode>
                <c:ptCount val="10"/>
                <c:pt idx="2">
                  <c:v>2</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Sheet1!$C$2:$C$11</c:f>
              <c:numCache>
                <c:formatCode>General</c:formatCode>
                <c:ptCount val="10"/>
                <c:pt idx="0">
                  <c:v>1</c:v>
                </c:pt>
                <c:pt idx="1">
                  <c:v>1</c:v>
                </c:pt>
                <c:pt idx="9">
                  <c:v>1</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Race</c:v>
                </c:pt>
                <c:pt idx="1">
                  <c:v>Color</c:v>
                </c:pt>
                <c:pt idx="2">
                  <c:v>Religion</c:v>
                </c:pt>
                <c:pt idx="3">
                  <c:v>Ancestory</c:v>
                </c:pt>
                <c:pt idx="4">
                  <c:v>Origin</c:v>
                </c:pt>
                <c:pt idx="5">
                  <c:v>Gender</c:v>
                </c:pt>
                <c:pt idx="6">
                  <c:v>Sexual Orientation</c:v>
                </c:pt>
                <c:pt idx="7">
                  <c:v>Gender Identity</c:v>
                </c:pt>
                <c:pt idx="8">
                  <c:v>Disability</c:v>
                </c:pt>
                <c:pt idx="9">
                  <c:v>Other</c:v>
                </c:pt>
              </c:strCache>
            </c:strRef>
          </c:cat>
          <c:val>
            <c:numRef>
              <c:f>Sheet1!$D$2:$D$11</c:f>
              <c:numCache>
                <c:formatCode>General</c:formatCode>
                <c:ptCount val="10"/>
                <c:pt idx="0">
                  <c:v>1</c:v>
                </c:pt>
                <c:pt idx="1">
                  <c:v>1</c:v>
                </c:pt>
                <c:pt idx="2">
                  <c:v>2</c:v>
                </c:pt>
                <c:pt idx="9">
                  <c:v>2</c:v>
                </c:pt>
              </c:numCache>
            </c:numRef>
          </c:val>
        </c:ser>
        <c:dLbls>
          <c:showLegendKey val="0"/>
          <c:showVal val="0"/>
          <c:showCatName val="0"/>
          <c:showSerName val="0"/>
          <c:showPercent val="0"/>
          <c:showBubbleSize val="0"/>
        </c:dLbls>
        <c:gapWidth val="219"/>
        <c:overlap val="-27"/>
        <c:axId val="96422144"/>
        <c:axId val="96440320"/>
      </c:barChart>
      <c:catAx>
        <c:axId val="9642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440320"/>
        <c:crosses val="autoZero"/>
        <c:auto val="1"/>
        <c:lblAlgn val="ctr"/>
        <c:lblOffset val="100"/>
        <c:noMultiLvlLbl val="0"/>
      </c:catAx>
      <c:valAx>
        <c:axId val="9644032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42214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Effect of HIB*</a:t>
            </a:r>
            <a:endParaRPr lang="en-US" sz="20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2011-2012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Sheet1!$B$2:$B$7</c:f>
              <c:numCache>
                <c:formatCode>General</c:formatCode>
                <c:ptCount val="6"/>
                <c:pt idx="2">
                  <c:v>2</c:v>
                </c:pt>
              </c:numCache>
            </c:numRef>
          </c:val>
        </c:ser>
        <c:ser>
          <c:idx val="1"/>
          <c:order val="1"/>
          <c:tx>
            <c:strRef>
              <c:f>Sheet1!$C$1</c:f>
              <c:strCache>
                <c:ptCount val="1"/>
                <c:pt idx="0">
                  <c:v>2012-2013</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Sheet1!$C$2:$C$7</c:f>
              <c:numCache>
                <c:formatCode>General</c:formatCode>
                <c:ptCount val="6"/>
                <c:pt idx="0">
                  <c:v>1</c:v>
                </c:pt>
                <c:pt idx="1">
                  <c:v>1</c:v>
                </c:pt>
                <c:pt idx="2">
                  <c:v>2</c:v>
                </c:pt>
                <c:pt idx="4">
                  <c:v>2</c:v>
                </c:pt>
                <c:pt idx="5">
                  <c:v>2</c:v>
                </c:pt>
              </c:numCache>
            </c:numRef>
          </c:val>
        </c:ser>
        <c:ser>
          <c:idx val="2"/>
          <c:order val="2"/>
          <c:tx>
            <c:strRef>
              <c:f>Sheet1!$D$1</c:f>
              <c:strCache>
                <c:ptCount val="1"/>
                <c:pt idx="0">
                  <c:v>2013-2014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Created A Hostile Educational Environment</c:v>
                </c:pt>
                <c:pt idx="1">
                  <c:v>Disrupted or Interferred</c:v>
                </c:pt>
                <c:pt idx="2">
                  <c:v>Insulted or Demeaned</c:v>
                </c:pt>
                <c:pt idx="3">
                  <c:v>Interfered with Victim's Education</c:v>
                </c:pt>
                <c:pt idx="4">
                  <c:v>Offender Physically or Emotionally Caused Harm</c:v>
                </c:pt>
                <c:pt idx="5">
                  <c:v>Victim Feared Physical or Emotional Harm</c:v>
                </c:pt>
              </c:strCache>
            </c:strRef>
          </c:cat>
          <c:val>
            <c:numRef>
              <c:f>Sheet1!$D$2:$D$7</c:f>
              <c:numCache>
                <c:formatCode>General</c:formatCode>
                <c:ptCount val="6"/>
                <c:pt idx="0">
                  <c:v>1</c:v>
                </c:pt>
                <c:pt idx="1">
                  <c:v>1</c:v>
                </c:pt>
                <c:pt idx="3">
                  <c:v>1</c:v>
                </c:pt>
                <c:pt idx="4">
                  <c:v>1</c:v>
                </c:pt>
              </c:numCache>
            </c:numRef>
          </c:val>
        </c:ser>
        <c:dLbls>
          <c:showLegendKey val="0"/>
          <c:showVal val="0"/>
          <c:showCatName val="0"/>
          <c:showSerName val="0"/>
          <c:showPercent val="0"/>
          <c:showBubbleSize val="0"/>
        </c:dLbls>
        <c:gapWidth val="219"/>
        <c:overlap val="-27"/>
        <c:axId val="96945280"/>
        <c:axId val="96946816"/>
      </c:barChart>
      <c:catAx>
        <c:axId val="9694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946816"/>
        <c:crosses val="autoZero"/>
        <c:auto val="1"/>
        <c:lblAlgn val="ctr"/>
        <c:lblOffset val="100"/>
        <c:noMultiLvlLbl val="0"/>
      </c:catAx>
      <c:valAx>
        <c:axId val="9694681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94528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83063A-6DC3-4208-AA7B-F8AFE17DB2E7}">
      <dgm:prSet phldrT="[Text]"/>
      <dgm:spPr/>
      <dgm:t>
        <a:bodyPr/>
        <a:lstStyle/>
        <a:p>
          <a:r>
            <a:rPr lang="en-US" dirty="0" smtClean="0"/>
            <a:t>January 27, 2014</a:t>
          </a:r>
          <a:endParaRPr lang="en-US" dirty="0"/>
        </a:p>
      </dgm:t>
    </dgm:pt>
    <dgm:pt modelId="{C2133404-64B1-4C7A-8002-3E97AFC952B7}" type="parTrans" cxnId="{A21292AB-F931-4C2A-8319-FC801FE12588}">
      <dgm:prSet/>
      <dgm:spPr/>
      <dgm:t>
        <a:bodyPr/>
        <a:lstStyle/>
        <a:p>
          <a:endParaRPr lang="en-US"/>
        </a:p>
      </dgm:t>
    </dgm:pt>
    <dgm:pt modelId="{034D57BF-A7BE-49D7-B6EC-A7E5F90C16DE}" type="sibTrans" cxnId="{A21292AB-F931-4C2A-8319-FC801FE12588}">
      <dgm:prSet/>
      <dgm:spPr/>
      <dgm:t>
        <a:bodyPr/>
        <a:lstStyle/>
        <a:p>
          <a:endParaRPr lang="en-US"/>
        </a:p>
      </dgm:t>
    </dgm:pt>
    <dgm:pt modelId="{014F2EAE-EB39-43B5-8F6A-AD14BF8A2CE9}">
      <dgm:prSet phldrT="[Text]"/>
      <dgm:spPr/>
      <dgm:t>
        <a:bodyPr/>
        <a:lstStyle/>
        <a:p>
          <a:r>
            <a:rPr lang="en-US" dirty="0" smtClean="0"/>
            <a:t>The Montgomery Township Board of Education (hereinafter referred to as “BOE”) passed a resolution requesting that Stephen R. Fogarty, Esq. investigate and provide a legal opinion on whether or not the BOE has properly complied with its obligations under the New Jersey Anti-Bullying Bill of Rights (hereinafter referred to as “The Act”) and specifically, examine how the administration has responded to complaints of racial harassment, intimidation, and bullying of African-American students under the Act.</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E0F831A5-FA5A-412B-8894-7D5FA902128C}" type="pres">
      <dgm:prSet presAssocID="{F183063A-6DC3-4208-AA7B-F8AFE17DB2E7}" presName="composite" presStyleCnt="0"/>
      <dgm:spPr/>
    </dgm:pt>
    <dgm:pt modelId="{F560E879-EAC0-4A59-892A-12367EE8E1D2}" type="pres">
      <dgm:prSet presAssocID="{F183063A-6DC3-4208-AA7B-F8AFE17DB2E7}" presName="parTx" presStyleLbl="alignNode1" presStyleIdx="0" presStyleCnt="1">
        <dgm:presLayoutVars>
          <dgm:chMax val="0"/>
          <dgm:chPref val="0"/>
          <dgm:bulletEnabled val="1"/>
        </dgm:presLayoutVars>
      </dgm:prSet>
      <dgm:spPr/>
      <dgm:t>
        <a:bodyPr/>
        <a:lstStyle/>
        <a:p>
          <a:endParaRPr lang="en-US"/>
        </a:p>
      </dgm:t>
    </dgm:pt>
    <dgm:pt modelId="{5432BC72-2774-4415-BD4D-B214BD144A90}" type="pres">
      <dgm:prSet presAssocID="{F183063A-6DC3-4208-AA7B-F8AFE17DB2E7}" presName="desTx" presStyleLbl="alignAccFollowNode1" presStyleIdx="0" presStyleCnt="1" custScaleY="101589">
        <dgm:presLayoutVars>
          <dgm:bulletEnabled val="1"/>
        </dgm:presLayoutVars>
      </dgm:prSet>
      <dgm:spPr/>
      <dgm:t>
        <a:bodyPr/>
        <a:lstStyle/>
        <a:p>
          <a:endParaRPr lang="en-US"/>
        </a:p>
      </dgm:t>
    </dgm:pt>
  </dgm:ptLst>
  <dgm:cxnLst>
    <dgm:cxn modelId="{8BE0BEEB-010E-4165-9A96-77244D9DBB90}" type="presOf" srcId="{F183063A-6DC3-4208-AA7B-F8AFE17DB2E7}" destId="{F560E879-EAC0-4A59-892A-12367EE8E1D2}" srcOrd="0" destOrd="0" presId="urn:microsoft.com/office/officeart/2005/8/layout/hList1"/>
    <dgm:cxn modelId="{18C7D6EB-4485-444F-B8BB-09161F7A3451}" type="presOf" srcId="{014F2EAE-EB39-43B5-8F6A-AD14BF8A2CE9}" destId="{5432BC72-2774-4415-BD4D-B214BD144A90}" srcOrd="0" destOrd="0" presId="urn:microsoft.com/office/officeart/2005/8/layout/hList1"/>
    <dgm:cxn modelId="{A21292AB-F931-4C2A-8319-FC801FE12588}" srcId="{7DBB3905-56F2-49A7-AFE2-43E3CFA00CB5}" destId="{F183063A-6DC3-4208-AA7B-F8AFE17DB2E7}" srcOrd="0" destOrd="0" parTransId="{C2133404-64B1-4C7A-8002-3E97AFC952B7}" sibTransId="{034D57BF-A7BE-49D7-B6EC-A7E5F90C16DE}"/>
    <dgm:cxn modelId="{99F46850-A21D-4384-B230-2C35F264D7DD}" srcId="{F183063A-6DC3-4208-AA7B-F8AFE17DB2E7}" destId="{014F2EAE-EB39-43B5-8F6A-AD14BF8A2CE9}" srcOrd="0" destOrd="0" parTransId="{65F944CA-EB83-4A10-88F7-0FE916439BB2}" sibTransId="{3C711BC3-4750-4770-9C14-DD00E04CCD31}"/>
    <dgm:cxn modelId="{E99FB34C-240D-40E8-ADC4-E3E01944E1DA}" type="presOf" srcId="{7DBB3905-56F2-49A7-AFE2-43E3CFA00CB5}" destId="{83772585-35B5-4284-8050-740D41C3B8E1}" srcOrd="0" destOrd="0" presId="urn:microsoft.com/office/officeart/2005/8/layout/hList1"/>
    <dgm:cxn modelId="{5FC5C4A0-EBAA-4D71-98B1-17458B27E69D}" type="presParOf" srcId="{83772585-35B5-4284-8050-740D41C3B8E1}" destId="{E0F831A5-FA5A-412B-8894-7D5FA902128C}" srcOrd="0" destOrd="0" presId="urn:microsoft.com/office/officeart/2005/8/layout/hList1"/>
    <dgm:cxn modelId="{17392240-CA19-43BF-89DA-CBFDADF755E6}" type="presParOf" srcId="{E0F831A5-FA5A-412B-8894-7D5FA902128C}" destId="{F560E879-EAC0-4A59-892A-12367EE8E1D2}" srcOrd="0" destOrd="0" presId="urn:microsoft.com/office/officeart/2005/8/layout/hList1"/>
    <dgm:cxn modelId="{3B1AFC49-90EA-41EB-8257-9A266BE17FC1}" type="presParOf" srcId="{E0F831A5-FA5A-412B-8894-7D5FA902128C}" destId="{5432BC72-2774-4415-BD4D-B214BD144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E58F3D4-CA5F-4AE5-93E2-6FF03F69CB78}">
      <dgm:prSet phldrT="[Text]"/>
      <dgm:spPr/>
      <dgm:t>
        <a:bodyPr/>
        <a:lstStyle/>
        <a:p>
          <a:r>
            <a:rPr lang="en-US" dirty="0" smtClean="0"/>
            <a:t>Meeting the statutory timeline with regard to reporting to the Superintendent.</a:t>
          </a:r>
          <a:endParaRPr lang="en-US" dirty="0"/>
        </a:p>
      </dgm:t>
    </dgm:pt>
    <dgm:pt modelId="{2DACEBDA-A38E-4B17-BAC4-DB5869264A63}">
      <dgm:prSet phldrT="[Text]"/>
      <dgm:spPr/>
      <dgm:t>
        <a:bodyPr/>
        <a:lstStyle/>
        <a:p>
          <a:endParaRPr lang="en-US" dirty="0"/>
        </a:p>
      </dgm:t>
    </dgm:pt>
    <dgm:pt modelId="{97638247-EB53-48AE-A532-5732644950D9}">
      <dgm:prSet phldrT="[Text]"/>
      <dgm:spPr/>
      <dgm:t>
        <a:bodyPr/>
        <a:lstStyle/>
        <a:p>
          <a:r>
            <a:rPr lang="en-US" dirty="0" smtClean="0"/>
            <a:t>Using the “reasonable person” standard vs. the “victim’s” or “offender’s” belief.</a:t>
          </a:r>
          <a:endParaRPr lang="en-US" dirty="0"/>
        </a:p>
      </dgm:t>
    </dgm:pt>
    <dgm:pt modelId="{5FF13F3C-5007-430F-9728-9A723FEEC50E}">
      <dgm:prSet phldrT="[Text]"/>
      <dgm:spPr/>
      <dgm:t>
        <a:bodyPr/>
        <a:lstStyle/>
        <a:p>
          <a:r>
            <a:rPr lang="en-US" dirty="0" smtClean="0"/>
            <a:t>Only finding HIB if the incident “substantially disrupts or interferes with the orderly operation of the school or the rights of other students” and at least one (1) additional area.</a:t>
          </a:r>
          <a:endParaRPr lang="en-US" dirty="0"/>
        </a:p>
      </dgm:t>
    </dgm:pt>
    <dgm:pt modelId="{648299D1-6EB3-4972-921F-3EC3FA9862B8}">
      <dgm:prSet phldrT="[Text]"/>
      <dgm:spPr/>
      <dgm:t>
        <a:bodyPr/>
        <a:lstStyle/>
        <a:p>
          <a:r>
            <a:rPr lang="en-US" dirty="0" smtClean="0"/>
            <a:t>Ensuring the full definition is satisfied when finding HIB.  </a:t>
          </a:r>
          <a:endParaRPr lang="en-US" dirty="0"/>
        </a:p>
      </dgm:t>
    </dgm:pt>
    <dgm:pt modelId="{13A94317-AD82-4D3B-BA6A-91A256C7A8F5}" type="sibTrans" cxnId="{66089FE2-3D06-498D-BA4D-311228EA0C4A}">
      <dgm:prSet/>
      <dgm:spPr/>
      <dgm:t>
        <a:bodyPr/>
        <a:lstStyle/>
        <a:p>
          <a:endParaRPr lang="en-US"/>
        </a:p>
      </dgm:t>
    </dgm:pt>
    <dgm:pt modelId="{DC9FE8CC-746A-4C5E-AF23-DB05EE7B8596}" type="parTrans" cxnId="{66089FE2-3D06-498D-BA4D-311228EA0C4A}">
      <dgm:prSet/>
      <dgm:spPr/>
      <dgm:t>
        <a:bodyPr/>
        <a:lstStyle/>
        <a:p>
          <a:endParaRPr lang="en-US"/>
        </a:p>
      </dgm:t>
    </dgm:pt>
    <dgm:pt modelId="{B742AF8C-9156-4E4D-8E6E-91C5D39B610D}" type="sibTrans" cxnId="{BAA92661-BA22-491D-839D-11FE8D3ABFF7}">
      <dgm:prSet/>
      <dgm:spPr/>
      <dgm:t>
        <a:bodyPr/>
        <a:lstStyle/>
        <a:p>
          <a:endParaRPr lang="en-US"/>
        </a:p>
      </dgm:t>
    </dgm:pt>
    <dgm:pt modelId="{1A268819-9B5A-4A70-BCC3-DA4FCF7DCB00}" type="parTrans" cxnId="{BAA92661-BA22-491D-839D-11FE8D3ABFF7}">
      <dgm:prSet/>
      <dgm:spPr/>
      <dgm:t>
        <a:bodyPr/>
        <a:lstStyle/>
        <a:p>
          <a:endParaRPr lang="en-US"/>
        </a:p>
      </dgm:t>
    </dgm:pt>
    <dgm:pt modelId="{1415A7C1-6F0D-4910-9775-D693D8432356}" type="sibTrans" cxnId="{57F8FBCA-66C8-4527-8E64-42646C8C4D0C}">
      <dgm:prSet/>
      <dgm:spPr/>
      <dgm:t>
        <a:bodyPr/>
        <a:lstStyle/>
        <a:p>
          <a:endParaRPr lang="en-US"/>
        </a:p>
      </dgm:t>
    </dgm:pt>
    <dgm:pt modelId="{57EC2E87-1611-435F-A8AF-2143CCCFD0AB}" type="parTrans" cxnId="{57F8FBCA-66C8-4527-8E64-42646C8C4D0C}">
      <dgm:prSet/>
      <dgm:spPr/>
      <dgm:t>
        <a:bodyPr/>
        <a:lstStyle/>
        <a:p>
          <a:endParaRPr lang="en-US"/>
        </a:p>
      </dgm:t>
    </dgm:pt>
    <dgm:pt modelId="{D7D9998B-D9BB-4F0E-A29C-D583962C9179}" type="sibTrans" cxnId="{705B7220-7659-425D-A4D6-7F3E32DDB6D4}">
      <dgm:prSet/>
      <dgm:spPr/>
      <dgm:t>
        <a:bodyPr/>
        <a:lstStyle/>
        <a:p>
          <a:endParaRPr lang="en-US"/>
        </a:p>
      </dgm:t>
    </dgm:pt>
    <dgm:pt modelId="{342AAE8A-6AB8-4B17-8335-70569E1FEA88}" type="parTrans" cxnId="{705B7220-7659-425D-A4D6-7F3E32DDB6D4}">
      <dgm:prSet/>
      <dgm:spPr/>
      <dgm:t>
        <a:bodyPr/>
        <a:lstStyle/>
        <a:p>
          <a:endParaRPr lang="en-US"/>
        </a:p>
      </dgm:t>
    </dgm:pt>
    <dgm:pt modelId="{355C18E3-B2A2-4E92-8E6B-EF139CDA7233}" type="sibTrans" cxnId="{D6290510-0180-4967-B072-78CD2AD7CF1F}">
      <dgm:prSet/>
      <dgm:spPr/>
      <dgm:t>
        <a:bodyPr/>
        <a:lstStyle/>
        <a:p>
          <a:endParaRPr lang="en-US"/>
        </a:p>
      </dgm:t>
    </dgm:pt>
    <dgm:pt modelId="{3812E2D3-30DD-4F53-A756-FDE7090DF897}" type="parTrans" cxnId="{D6290510-0180-4967-B072-78CD2AD7CF1F}">
      <dgm:prSet/>
      <dgm:spPr/>
      <dgm:t>
        <a:bodyPr/>
        <a:lstStyle/>
        <a:p>
          <a:endParaRPr lang="en-US"/>
        </a:p>
      </dgm:t>
    </dgm:pt>
    <dgm:pt modelId="{61BB40B6-5856-4EE6-8C50-E1B25A539795}">
      <dgm:prSet phldrT="[Text]"/>
      <dgm:spPr/>
      <dgm:t>
        <a:bodyPr/>
        <a:lstStyle/>
        <a:p>
          <a:r>
            <a:rPr lang="en-US" smtClean="0"/>
            <a:t>Areas for Growth</a:t>
          </a:r>
          <a:endParaRPr lang="en-US" dirty="0"/>
        </a:p>
      </dgm:t>
    </dgm:pt>
    <dgm:pt modelId="{57AD678C-BA0B-4EB7-B1AD-FDE3A0D42DA7}" type="sibTrans" cxnId="{D4958745-6500-4854-BE55-8F3AA1CF4BA9}">
      <dgm:prSet/>
      <dgm:spPr/>
      <dgm:t>
        <a:bodyPr/>
        <a:lstStyle/>
        <a:p>
          <a:endParaRPr lang="en-US"/>
        </a:p>
      </dgm:t>
    </dgm:pt>
    <dgm:pt modelId="{87C121FA-225F-4D6F-B54F-30257B8A5A50}" type="parTrans" cxnId="{D4958745-6500-4854-BE55-8F3AA1CF4BA9}">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0E41421A-02D7-43BB-AB8E-822594252623}" type="pres">
      <dgm:prSet presAssocID="{61BB40B6-5856-4EE6-8C50-E1B25A539795}" presName="composite" presStyleCnt="0"/>
      <dgm:spPr/>
    </dgm:pt>
    <dgm:pt modelId="{43135F69-E8CD-4B82-8E02-E16EA5ADE4CB}" type="pres">
      <dgm:prSet presAssocID="{61BB40B6-5856-4EE6-8C50-E1B25A539795}" presName="parTx" presStyleLbl="alignNode1" presStyleIdx="0" presStyleCnt="1">
        <dgm:presLayoutVars>
          <dgm:chMax val="0"/>
          <dgm:chPref val="0"/>
          <dgm:bulletEnabled val="1"/>
        </dgm:presLayoutVars>
      </dgm:prSet>
      <dgm:spPr/>
      <dgm:t>
        <a:bodyPr/>
        <a:lstStyle/>
        <a:p>
          <a:endParaRPr lang="en-US"/>
        </a:p>
      </dgm:t>
    </dgm:pt>
    <dgm:pt modelId="{24FD4717-40DD-4212-955A-1D6038C97912}" type="pres">
      <dgm:prSet presAssocID="{61BB40B6-5856-4EE6-8C50-E1B25A539795}" presName="desTx" presStyleLbl="alignAccFollowNode1" presStyleIdx="0" presStyleCnt="1">
        <dgm:presLayoutVars>
          <dgm:bulletEnabled val="1"/>
        </dgm:presLayoutVars>
      </dgm:prSet>
      <dgm:spPr/>
      <dgm:t>
        <a:bodyPr/>
        <a:lstStyle/>
        <a:p>
          <a:endParaRPr lang="en-US"/>
        </a:p>
      </dgm:t>
    </dgm:pt>
  </dgm:ptLst>
  <dgm:cxnLst>
    <dgm:cxn modelId="{705B7220-7659-425D-A4D6-7F3E32DDB6D4}" srcId="{61BB40B6-5856-4EE6-8C50-E1B25A539795}" destId="{9E58F3D4-CA5F-4AE5-93E2-6FF03F69CB78}" srcOrd="1" destOrd="0" parTransId="{342AAE8A-6AB8-4B17-8335-70569E1FEA88}" sibTransId="{D7D9998B-D9BB-4F0E-A29C-D583962C9179}"/>
    <dgm:cxn modelId="{5F877DA9-0081-4521-920A-EA9F50B59972}" type="presOf" srcId="{9E58F3D4-CA5F-4AE5-93E2-6FF03F69CB78}" destId="{24FD4717-40DD-4212-955A-1D6038C97912}" srcOrd="0" destOrd="4" presId="urn:microsoft.com/office/officeart/2005/8/layout/hList1"/>
    <dgm:cxn modelId="{813F0C91-5E80-4F87-A79B-F350A5CC5E91}" type="presOf" srcId="{2DACEBDA-A38E-4B17-BAC4-DB5869264A63}" destId="{24FD4717-40DD-4212-955A-1D6038C97912}" srcOrd="0" destOrd="3" presId="urn:microsoft.com/office/officeart/2005/8/layout/hList1"/>
    <dgm:cxn modelId="{9C747F66-8637-46CD-9C6F-D190C80D4682}" type="presOf" srcId="{7DBB3905-56F2-49A7-AFE2-43E3CFA00CB5}" destId="{83772585-35B5-4284-8050-740D41C3B8E1}" srcOrd="0" destOrd="0" presId="urn:microsoft.com/office/officeart/2005/8/layout/hList1"/>
    <dgm:cxn modelId="{7F1F14F9-8074-4673-85F3-1F3F72056BB4}" type="presOf" srcId="{61BB40B6-5856-4EE6-8C50-E1B25A539795}" destId="{43135F69-E8CD-4B82-8E02-E16EA5ADE4CB}" srcOrd="0" destOrd="0" presId="urn:microsoft.com/office/officeart/2005/8/layout/hList1"/>
    <dgm:cxn modelId="{57F8FBCA-66C8-4527-8E64-42646C8C4D0C}" srcId="{648299D1-6EB3-4972-921F-3EC3FA9862B8}" destId="{5FF13F3C-5007-430F-9728-9A723FEEC50E}" srcOrd="0" destOrd="0" parTransId="{57EC2E87-1611-435F-A8AF-2143CCCFD0AB}" sibTransId="{1415A7C1-6F0D-4910-9775-D693D8432356}"/>
    <dgm:cxn modelId="{66089FE2-3D06-498D-BA4D-311228EA0C4A}" srcId="{648299D1-6EB3-4972-921F-3EC3FA9862B8}" destId="{2DACEBDA-A38E-4B17-BAC4-DB5869264A63}" srcOrd="2" destOrd="0" parTransId="{DC9FE8CC-746A-4C5E-AF23-DB05EE7B8596}" sibTransId="{13A94317-AD82-4D3B-BA6A-91A256C7A8F5}"/>
    <dgm:cxn modelId="{D6290510-0180-4967-B072-78CD2AD7CF1F}" srcId="{61BB40B6-5856-4EE6-8C50-E1B25A539795}" destId="{648299D1-6EB3-4972-921F-3EC3FA9862B8}" srcOrd="0" destOrd="0" parTransId="{3812E2D3-30DD-4F53-A756-FDE7090DF897}" sibTransId="{355C18E3-B2A2-4E92-8E6B-EF139CDA7233}"/>
    <dgm:cxn modelId="{A0250168-514C-4FF4-BB26-00E3DE7EF7F8}" type="presOf" srcId="{648299D1-6EB3-4972-921F-3EC3FA9862B8}" destId="{24FD4717-40DD-4212-955A-1D6038C97912}" srcOrd="0" destOrd="0" presId="urn:microsoft.com/office/officeart/2005/8/layout/hList1"/>
    <dgm:cxn modelId="{BAA92661-BA22-491D-839D-11FE8D3ABFF7}" srcId="{648299D1-6EB3-4972-921F-3EC3FA9862B8}" destId="{97638247-EB53-48AE-A532-5732644950D9}" srcOrd="1" destOrd="0" parTransId="{1A268819-9B5A-4A70-BCC3-DA4FCF7DCB00}" sibTransId="{B742AF8C-9156-4E4D-8E6E-91C5D39B610D}"/>
    <dgm:cxn modelId="{D4958745-6500-4854-BE55-8F3AA1CF4BA9}" srcId="{7DBB3905-56F2-49A7-AFE2-43E3CFA00CB5}" destId="{61BB40B6-5856-4EE6-8C50-E1B25A539795}" srcOrd="0" destOrd="0" parTransId="{87C121FA-225F-4D6F-B54F-30257B8A5A50}" sibTransId="{57AD678C-BA0B-4EB7-B1AD-FDE3A0D42DA7}"/>
    <dgm:cxn modelId="{28C8C3F4-B003-421E-92EA-2C4CACDBBCD4}" type="presOf" srcId="{5FF13F3C-5007-430F-9728-9A723FEEC50E}" destId="{24FD4717-40DD-4212-955A-1D6038C97912}" srcOrd="0" destOrd="1" presId="urn:microsoft.com/office/officeart/2005/8/layout/hList1"/>
    <dgm:cxn modelId="{422518C1-9CB6-45C0-9D4A-20C6EEA3FDE0}" type="presOf" srcId="{97638247-EB53-48AE-A532-5732644950D9}" destId="{24FD4717-40DD-4212-955A-1D6038C97912}" srcOrd="0" destOrd="2" presId="urn:microsoft.com/office/officeart/2005/8/layout/hList1"/>
    <dgm:cxn modelId="{D548893D-251E-42C8-9E4C-9DC05F5B5EFD}" type="presParOf" srcId="{83772585-35B5-4284-8050-740D41C3B8E1}" destId="{0E41421A-02D7-43BB-AB8E-822594252623}" srcOrd="0" destOrd="0" presId="urn:microsoft.com/office/officeart/2005/8/layout/hList1"/>
    <dgm:cxn modelId="{A21821D5-395F-4245-B990-994AA50BBD23}" type="presParOf" srcId="{0E41421A-02D7-43BB-AB8E-822594252623}" destId="{43135F69-E8CD-4B82-8E02-E16EA5ADE4CB}" srcOrd="0" destOrd="0" presId="urn:microsoft.com/office/officeart/2005/8/layout/hList1"/>
    <dgm:cxn modelId="{89617123-F9EA-4EB2-93F8-FD26BC52049D}" type="presParOf" srcId="{0E41421A-02D7-43BB-AB8E-822594252623}" destId="{24FD4717-40DD-4212-955A-1D6038C979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B658BC-F247-4F14-AC57-3CFA6F6F4D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3115B2-A786-4E98-93B5-DC9B539325CD}">
      <dgm:prSet custT="1"/>
      <dgm:spPr/>
      <dgm:t>
        <a:bodyPr/>
        <a:lstStyle/>
        <a:p>
          <a:pPr rtl="0"/>
          <a:r>
            <a:rPr lang="en-US" sz="2400" dirty="0" smtClean="0"/>
            <a:t>2011-2012 Incidents</a:t>
          </a:r>
          <a:endParaRPr lang="en-US" sz="2400" dirty="0"/>
        </a:p>
      </dgm:t>
    </dgm:pt>
    <dgm:pt modelId="{A15D16A6-B6B1-4AF0-BAD5-D652166B5114}" type="parTrans" cxnId="{DCBB3055-7EA4-43B8-BF9B-46A70A22ADD1}">
      <dgm:prSet/>
      <dgm:spPr/>
      <dgm:t>
        <a:bodyPr/>
        <a:lstStyle/>
        <a:p>
          <a:endParaRPr lang="en-US"/>
        </a:p>
      </dgm:t>
    </dgm:pt>
    <dgm:pt modelId="{81F387E2-C845-469F-BA6D-E167C503F518}" type="sibTrans" cxnId="{DCBB3055-7EA4-43B8-BF9B-46A70A22ADD1}">
      <dgm:prSet/>
      <dgm:spPr/>
      <dgm:t>
        <a:bodyPr/>
        <a:lstStyle/>
        <a:p>
          <a:endParaRPr lang="en-US"/>
        </a:p>
      </dgm:t>
    </dgm:pt>
    <dgm:pt modelId="{871F78B9-D6B5-40AB-B461-162D777DB2F7}">
      <dgm:prSet custT="1"/>
      <dgm:spPr/>
      <dgm:t>
        <a:bodyPr/>
        <a:lstStyle/>
        <a:p>
          <a:pPr rtl="0"/>
          <a:r>
            <a:rPr lang="en-US" sz="1600" baseline="0" dirty="0" smtClean="0"/>
            <a:t>Twenty-two (22) HIB related investigations were conducted.</a:t>
          </a:r>
          <a:endParaRPr lang="en-US" sz="1600" dirty="0"/>
        </a:p>
      </dgm:t>
    </dgm:pt>
    <dgm:pt modelId="{3A30CA49-312D-4D19-8E84-B1467CD27303}" type="parTrans" cxnId="{D46C2C12-1EF7-4D15-BF35-3BCB4F3996C3}">
      <dgm:prSet/>
      <dgm:spPr/>
      <dgm:t>
        <a:bodyPr/>
        <a:lstStyle/>
        <a:p>
          <a:endParaRPr lang="en-US"/>
        </a:p>
      </dgm:t>
    </dgm:pt>
    <dgm:pt modelId="{078D426D-E7A6-482D-9CA1-3AE0324BC588}" type="sibTrans" cxnId="{D46C2C12-1EF7-4D15-BF35-3BCB4F3996C3}">
      <dgm:prSet/>
      <dgm:spPr/>
      <dgm:t>
        <a:bodyPr/>
        <a:lstStyle/>
        <a:p>
          <a:endParaRPr lang="en-US"/>
        </a:p>
      </dgm:t>
    </dgm:pt>
    <dgm:pt modelId="{0265791D-C6DC-40F1-B216-2CBD1879F308}">
      <dgm:prSet custT="1"/>
      <dgm:spPr/>
      <dgm:t>
        <a:bodyPr/>
        <a:lstStyle/>
        <a:p>
          <a:pPr rtl="0"/>
          <a:r>
            <a:rPr lang="en-US" sz="1600" baseline="0" dirty="0" smtClean="0"/>
            <a:t>Fourteen (14) confirmed incidents of HIB reported in 2011-2012.</a:t>
          </a:r>
          <a:endParaRPr lang="en-US" sz="1600" dirty="0"/>
        </a:p>
      </dgm:t>
    </dgm:pt>
    <dgm:pt modelId="{C640CE0E-48C9-4A77-821D-466A8A611B49}" type="parTrans" cxnId="{E8348E60-921B-4EBD-884A-D3C562390C58}">
      <dgm:prSet/>
      <dgm:spPr/>
      <dgm:t>
        <a:bodyPr/>
        <a:lstStyle/>
        <a:p>
          <a:endParaRPr lang="en-US"/>
        </a:p>
      </dgm:t>
    </dgm:pt>
    <dgm:pt modelId="{44DDE632-124D-403D-88B4-F44AD9850CAE}" type="sibTrans" cxnId="{E8348E60-921B-4EBD-884A-D3C562390C58}">
      <dgm:prSet/>
      <dgm:spPr/>
      <dgm:t>
        <a:bodyPr/>
        <a:lstStyle/>
        <a:p>
          <a:endParaRPr lang="en-US"/>
        </a:p>
      </dgm:t>
    </dgm:pt>
    <dgm:pt modelId="{D74BFEC8-B26A-4F2A-AEC4-E9423D5AEDAF}">
      <dgm:prSet custT="1"/>
      <dgm:spPr/>
      <dgm:t>
        <a:bodyPr/>
        <a:lstStyle/>
        <a:p>
          <a:pPr rtl="0"/>
          <a:r>
            <a:rPr lang="en-US" sz="2400" baseline="0" dirty="0" smtClean="0"/>
            <a:t>2012-2013 Incidents</a:t>
          </a:r>
          <a:endParaRPr lang="en-US" sz="2400" baseline="0" dirty="0"/>
        </a:p>
      </dgm:t>
    </dgm:pt>
    <dgm:pt modelId="{E5EDF279-2CCF-4DBB-873C-69C485EBADBE}" type="parTrans" cxnId="{13C95704-DF6D-4F4C-A7CA-E8B6C7D3F6B8}">
      <dgm:prSet/>
      <dgm:spPr/>
      <dgm:t>
        <a:bodyPr/>
        <a:lstStyle/>
        <a:p>
          <a:endParaRPr lang="en-US"/>
        </a:p>
      </dgm:t>
    </dgm:pt>
    <dgm:pt modelId="{5E186795-B4CE-497D-801E-A9C5230BD095}" type="sibTrans" cxnId="{13C95704-DF6D-4F4C-A7CA-E8B6C7D3F6B8}">
      <dgm:prSet/>
      <dgm:spPr/>
      <dgm:t>
        <a:bodyPr/>
        <a:lstStyle/>
        <a:p>
          <a:endParaRPr lang="en-US"/>
        </a:p>
      </dgm:t>
    </dgm:pt>
    <dgm:pt modelId="{A40E1799-7AE7-4095-92D3-C586CD47246E}">
      <dgm:prSet custT="1"/>
      <dgm:spPr/>
      <dgm:t>
        <a:bodyPr/>
        <a:lstStyle/>
        <a:p>
          <a:pPr rtl="0"/>
          <a:r>
            <a:rPr lang="en-US" sz="1600" baseline="0" dirty="0" smtClean="0"/>
            <a:t>Fourteen (14) HIB related investigations were conducted.</a:t>
          </a:r>
          <a:endParaRPr lang="en-US" sz="1600" baseline="0" dirty="0"/>
        </a:p>
      </dgm:t>
    </dgm:pt>
    <dgm:pt modelId="{4F93E52C-2C8C-4455-BC3C-47324F6C8E35}" type="parTrans" cxnId="{BDF752D3-E259-43BA-8E27-89497D6769B0}">
      <dgm:prSet/>
      <dgm:spPr/>
      <dgm:t>
        <a:bodyPr/>
        <a:lstStyle/>
        <a:p>
          <a:endParaRPr lang="en-US"/>
        </a:p>
      </dgm:t>
    </dgm:pt>
    <dgm:pt modelId="{A6ABEBB3-CCD9-4D81-9DC8-3DDC56966A5F}" type="sibTrans" cxnId="{BDF752D3-E259-43BA-8E27-89497D6769B0}">
      <dgm:prSet/>
      <dgm:spPr/>
      <dgm:t>
        <a:bodyPr/>
        <a:lstStyle/>
        <a:p>
          <a:endParaRPr lang="en-US"/>
        </a:p>
      </dgm:t>
    </dgm:pt>
    <dgm:pt modelId="{15917D7F-AD27-453C-A0D6-E4D7F64947FC}">
      <dgm:prSet custT="1"/>
      <dgm:spPr/>
      <dgm:t>
        <a:bodyPr/>
        <a:lstStyle/>
        <a:p>
          <a:pPr rtl="0"/>
          <a:r>
            <a:rPr lang="en-US" sz="2400" baseline="0" dirty="0" smtClean="0"/>
            <a:t>2013-2014 Incidents</a:t>
          </a:r>
          <a:endParaRPr lang="en-US" sz="2400" baseline="0" dirty="0"/>
        </a:p>
      </dgm:t>
    </dgm:pt>
    <dgm:pt modelId="{919ADB8A-3222-4036-BBF4-623900810F46}" type="parTrans" cxnId="{DC002DBF-A18A-4B5C-9936-621878E131FE}">
      <dgm:prSet/>
      <dgm:spPr/>
      <dgm:t>
        <a:bodyPr/>
        <a:lstStyle/>
        <a:p>
          <a:endParaRPr lang="en-US"/>
        </a:p>
      </dgm:t>
    </dgm:pt>
    <dgm:pt modelId="{11F37588-7D38-41C4-B7D5-5118CC01C24B}" type="sibTrans" cxnId="{DC002DBF-A18A-4B5C-9936-621878E131FE}">
      <dgm:prSet/>
      <dgm:spPr/>
      <dgm:t>
        <a:bodyPr/>
        <a:lstStyle/>
        <a:p>
          <a:endParaRPr lang="en-US"/>
        </a:p>
      </dgm:t>
    </dgm:pt>
    <dgm:pt modelId="{18687B62-3FA2-42F1-BB94-FB0B4BB95046}">
      <dgm:prSet custT="1"/>
      <dgm:spPr/>
      <dgm:t>
        <a:bodyPr/>
        <a:lstStyle/>
        <a:p>
          <a:pPr rtl="0"/>
          <a:r>
            <a:rPr lang="en-US" sz="1600" baseline="0" dirty="0" smtClean="0"/>
            <a:t>Five (5) confirmed incidents of HIB reported in 2012-2013.</a:t>
          </a:r>
          <a:endParaRPr lang="en-US" sz="1600" baseline="0" dirty="0"/>
        </a:p>
      </dgm:t>
    </dgm:pt>
    <dgm:pt modelId="{B7982760-67C8-400C-8DD7-D640F7E26C91}" type="parTrans" cxnId="{33FABA1D-846E-414A-B779-F6232F0E5EBB}">
      <dgm:prSet/>
      <dgm:spPr/>
      <dgm:t>
        <a:bodyPr/>
        <a:lstStyle/>
        <a:p>
          <a:endParaRPr lang="en-US"/>
        </a:p>
      </dgm:t>
    </dgm:pt>
    <dgm:pt modelId="{08616F78-ECC1-4181-AC73-7E62EF793AB3}" type="sibTrans" cxnId="{33FABA1D-846E-414A-B779-F6232F0E5EBB}">
      <dgm:prSet/>
      <dgm:spPr/>
      <dgm:t>
        <a:bodyPr/>
        <a:lstStyle/>
        <a:p>
          <a:endParaRPr lang="en-US"/>
        </a:p>
      </dgm:t>
    </dgm:pt>
    <dgm:pt modelId="{84B532FD-3420-4993-98F2-0D8B93CAA04D}">
      <dgm:prSet custT="1"/>
      <dgm:spPr/>
      <dgm:t>
        <a:bodyPr/>
        <a:lstStyle/>
        <a:p>
          <a:pPr rtl="0"/>
          <a:r>
            <a:rPr lang="en-US" sz="1600" baseline="0" dirty="0" smtClean="0"/>
            <a:t>Ten (10) HIB related investigations were conducted.</a:t>
          </a:r>
          <a:endParaRPr lang="en-US" sz="1600" baseline="0" dirty="0"/>
        </a:p>
      </dgm:t>
    </dgm:pt>
    <dgm:pt modelId="{809ECADA-D3D9-429C-957F-F540E7F06484}" type="parTrans" cxnId="{3D0F5D8E-D5AE-492D-B1EA-DD51911886F9}">
      <dgm:prSet/>
      <dgm:spPr/>
      <dgm:t>
        <a:bodyPr/>
        <a:lstStyle/>
        <a:p>
          <a:endParaRPr lang="en-US"/>
        </a:p>
      </dgm:t>
    </dgm:pt>
    <dgm:pt modelId="{359B2CC6-8A88-4593-8929-EAEBA65429B1}" type="sibTrans" cxnId="{3D0F5D8E-D5AE-492D-B1EA-DD51911886F9}">
      <dgm:prSet/>
      <dgm:spPr/>
      <dgm:t>
        <a:bodyPr/>
        <a:lstStyle/>
        <a:p>
          <a:endParaRPr lang="en-US"/>
        </a:p>
      </dgm:t>
    </dgm:pt>
    <dgm:pt modelId="{F7D52A58-4A26-4593-9322-CE30073CC069}">
      <dgm:prSet custT="1"/>
      <dgm:spPr/>
      <dgm:t>
        <a:bodyPr/>
        <a:lstStyle/>
        <a:p>
          <a:pPr rtl="0"/>
          <a:r>
            <a:rPr lang="en-US" sz="1600" baseline="0" dirty="0" smtClean="0"/>
            <a:t>Four (4) confirmed incidents of HIB reported in 2013-2014.</a:t>
          </a:r>
          <a:endParaRPr lang="en-US" sz="1600" baseline="0" dirty="0"/>
        </a:p>
      </dgm:t>
    </dgm:pt>
    <dgm:pt modelId="{D5145062-657C-4123-BC4E-D6672B644DFF}" type="parTrans" cxnId="{2524649F-CFE5-4968-9055-43D08C28F5D4}">
      <dgm:prSet/>
      <dgm:spPr/>
      <dgm:t>
        <a:bodyPr/>
        <a:lstStyle/>
        <a:p>
          <a:endParaRPr lang="en-US"/>
        </a:p>
      </dgm:t>
    </dgm:pt>
    <dgm:pt modelId="{9B675DE8-7DC9-4253-A5A1-6698FA759AEE}" type="sibTrans" cxnId="{2524649F-CFE5-4968-9055-43D08C28F5D4}">
      <dgm:prSet/>
      <dgm:spPr/>
      <dgm:t>
        <a:bodyPr/>
        <a:lstStyle/>
        <a:p>
          <a:endParaRPr lang="en-US"/>
        </a:p>
      </dgm:t>
    </dgm:pt>
    <dgm:pt modelId="{FD7CA04C-5A74-469D-A344-70D738A39B50}">
      <dgm:prSet custT="1"/>
      <dgm:spPr/>
      <dgm:t>
        <a:bodyPr/>
        <a:lstStyle/>
        <a:p>
          <a:pPr rtl="0"/>
          <a:r>
            <a:rPr lang="en-US" sz="2400" baseline="0" dirty="0" smtClean="0"/>
            <a:t>TOTAL</a:t>
          </a:r>
          <a:endParaRPr lang="en-US" sz="2400" baseline="0" dirty="0"/>
        </a:p>
      </dgm:t>
    </dgm:pt>
    <dgm:pt modelId="{13C81A16-A6E5-44BD-ADA4-BCB9DDEAEEDF}" type="parTrans" cxnId="{47534C22-2183-459C-9116-B2A29E94FD85}">
      <dgm:prSet/>
      <dgm:spPr/>
      <dgm:t>
        <a:bodyPr/>
        <a:lstStyle/>
        <a:p>
          <a:endParaRPr lang="en-US"/>
        </a:p>
      </dgm:t>
    </dgm:pt>
    <dgm:pt modelId="{2FC9D448-5A91-466A-9FC8-002D5E9A8E9C}" type="sibTrans" cxnId="{47534C22-2183-459C-9116-B2A29E94FD85}">
      <dgm:prSet/>
      <dgm:spPr/>
      <dgm:t>
        <a:bodyPr/>
        <a:lstStyle/>
        <a:p>
          <a:endParaRPr lang="en-US"/>
        </a:p>
      </dgm:t>
    </dgm:pt>
    <dgm:pt modelId="{71DFD782-AA9F-4FA8-BF9D-DD624C87A7E5}">
      <dgm:prSet custT="1"/>
      <dgm:spPr/>
      <dgm:t>
        <a:bodyPr/>
        <a:lstStyle/>
        <a:p>
          <a:pPr rtl="0"/>
          <a:r>
            <a:rPr lang="en-US" sz="1600" baseline="0" dirty="0" smtClean="0"/>
            <a:t>Forty-six (46) HIB related investigations were conducted.</a:t>
          </a:r>
          <a:endParaRPr lang="en-US" sz="1600" baseline="0" dirty="0"/>
        </a:p>
      </dgm:t>
    </dgm:pt>
    <dgm:pt modelId="{967C5601-6FD9-4F25-98A0-62FF69B915B7}" type="parTrans" cxnId="{CB263E91-1843-41DE-98C2-86791D77A0C1}">
      <dgm:prSet/>
      <dgm:spPr/>
      <dgm:t>
        <a:bodyPr/>
        <a:lstStyle/>
        <a:p>
          <a:endParaRPr lang="en-US"/>
        </a:p>
      </dgm:t>
    </dgm:pt>
    <dgm:pt modelId="{0DA0AED9-0F18-425B-95B3-428D7D507A91}" type="sibTrans" cxnId="{CB263E91-1843-41DE-98C2-86791D77A0C1}">
      <dgm:prSet/>
      <dgm:spPr/>
      <dgm:t>
        <a:bodyPr/>
        <a:lstStyle/>
        <a:p>
          <a:endParaRPr lang="en-US"/>
        </a:p>
      </dgm:t>
    </dgm:pt>
    <dgm:pt modelId="{0F38F602-4A06-4A4D-B4D5-46DE2903BF6D}">
      <dgm:prSet custT="1"/>
      <dgm:spPr/>
      <dgm:t>
        <a:bodyPr/>
        <a:lstStyle/>
        <a:p>
          <a:pPr rtl="0"/>
          <a:r>
            <a:rPr lang="en-US" sz="1600" baseline="0" dirty="0" smtClean="0"/>
            <a:t>Twenty-three (23) confirmed incidents of HIB were reported (50% of reports).</a:t>
          </a:r>
          <a:endParaRPr lang="en-US" sz="1600" baseline="0" dirty="0"/>
        </a:p>
      </dgm:t>
    </dgm:pt>
    <dgm:pt modelId="{A4BD4A7F-F1A1-4061-93D4-F9C7B831B511}" type="parTrans" cxnId="{66083D81-CBC3-425A-94FE-05C9407B5C63}">
      <dgm:prSet/>
      <dgm:spPr/>
      <dgm:t>
        <a:bodyPr/>
        <a:lstStyle/>
        <a:p>
          <a:endParaRPr lang="en-US"/>
        </a:p>
      </dgm:t>
    </dgm:pt>
    <dgm:pt modelId="{DA7F4487-C0AF-434A-967F-01682B0EA534}" type="sibTrans" cxnId="{66083D81-CBC3-425A-94FE-05C9407B5C63}">
      <dgm:prSet/>
      <dgm:spPr/>
      <dgm:t>
        <a:bodyPr/>
        <a:lstStyle/>
        <a:p>
          <a:endParaRPr lang="en-US"/>
        </a:p>
      </dgm:t>
    </dgm:pt>
    <dgm:pt modelId="{32C66D27-1304-425D-B541-91FFF04B268F}" type="pres">
      <dgm:prSet presAssocID="{6BB658BC-F247-4F14-AC57-3CFA6F6F4D51}" presName="Name0" presStyleCnt="0">
        <dgm:presLayoutVars>
          <dgm:dir/>
          <dgm:animLvl val="lvl"/>
          <dgm:resizeHandles val="exact"/>
        </dgm:presLayoutVars>
      </dgm:prSet>
      <dgm:spPr/>
      <dgm:t>
        <a:bodyPr/>
        <a:lstStyle/>
        <a:p>
          <a:endParaRPr lang="en-US"/>
        </a:p>
      </dgm:t>
    </dgm:pt>
    <dgm:pt modelId="{BF6233B7-963A-410E-B43A-4227BA2BC28B}" type="pres">
      <dgm:prSet presAssocID="{BF3115B2-A786-4E98-93B5-DC9B539325CD}" presName="linNode" presStyleCnt="0"/>
      <dgm:spPr/>
    </dgm:pt>
    <dgm:pt modelId="{3A5428FC-7F58-4F3B-A7BE-2958EFEF44FE}" type="pres">
      <dgm:prSet presAssocID="{BF3115B2-A786-4E98-93B5-DC9B539325CD}" presName="parentText" presStyleLbl="node1" presStyleIdx="0" presStyleCnt="4">
        <dgm:presLayoutVars>
          <dgm:chMax val="1"/>
          <dgm:bulletEnabled val="1"/>
        </dgm:presLayoutVars>
      </dgm:prSet>
      <dgm:spPr/>
      <dgm:t>
        <a:bodyPr/>
        <a:lstStyle/>
        <a:p>
          <a:endParaRPr lang="en-US"/>
        </a:p>
      </dgm:t>
    </dgm:pt>
    <dgm:pt modelId="{30445CE3-03C4-4D3D-AA25-33FE1869C14C}" type="pres">
      <dgm:prSet presAssocID="{BF3115B2-A786-4E98-93B5-DC9B539325CD}" presName="descendantText" presStyleLbl="alignAccFollowNode1" presStyleIdx="0" presStyleCnt="4">
        <dgm:presLayoutVars>
          <dgm:bulletEnabled val="1"/>
        </dgm:presLayoutVars>
      </dgm:prSet>
      <dgm:spPr/>
      <dgm:t>
        <a:bodyPr/>
        <a:lstStyle/>
        <a:p>
          <a:endParaRPr lang="en-US"/>
        </a:p>
      </dgm:t>
    </dgm:pt>
    <dgm:pt modelId="{9DD6BD9F-1669-4EF6-BC9D-DB1AA46A3A84}" type="pres">
      <dgm:prSet presAssocID="{81F387E2-C845-469F-BA6D-E167C503F518}" presName="sp" presStyleCnt="0"/>
      <dgm:spPr/>
    </dgm:pt>
    <dgm:pt modelId="{861E0D5F-9E9B-4A1C-B755-65C06CF67741}" type="pres">
      <dgm:prSet presAssocID="{D74BFEC8-B26A-4F2A-AEC4-E9423D5AEDAF}" presName="linNode" presStyleCnt="0"/>
      <dgm:spPr/>
    </dgm:pt>
    <dgm:pt modelId="{BAD7A252-DE2E-40C7-AA96-69B633BA38C1}" type="pres">
      <dgm:prSet presAssocID="{D74BFEC8-B26A-4F2A-AEC4-E9423D5AEDAF}" presName="parentText" presStyleLbl="node1" presStyleIdx="1" presStyleCnt="4">
        <dgm:presLayoutVars>
          <dgm:chMax val="1"/>
          <dgm:bulletEnabled val="1"/>
        </dgm:presLayoutVars>
      </dgm:prSet>
      <dgm:spPr/>
      <dgm:t>
        <a:bodyPr/>
        <a:lstStyle/>
        <a:p>
          <a:endParaRPr lang="en-US"/>
        </a:p>
      </dgm:t>
    </dgm:pt>
    <dgm:pt modelId="{2470A07B-F576-442A-B116-2710A5F66C23}" type="pres">
      <dgm:prSet presAssocID="{D74BFEC8-B26A-4F2A-AEC4-E9423D5AEDAF}" presName="descendantText" presStyleLbl="alignAccFollowNode1" presStyleIdx="1" presStyleCnt="4">
        <dgm:presLayoutVars>
          <dgm:bulletEnabled val="1"/>
        </dgm:presLayoutVars>
      </dgm:prSet>
      <dgm:spPr/>
      <dgm:t>
        <a:bodyPr/>
        <a:lstStyle/>
        <a:p>
          <a:endParaRPr lang="en-US"/>
        </a:p>
      </dgm:t>
    </dgm:pt>
    <dgm:pt modelId="{A5C38614-F0C3-4F54-99EE-DA66AA705F81}" type="pres">
      <dgm:prSet presAssocID="{5E186795-B4CE-497D-801E-A9C5230BD095}" presName="sp" presStyleCnt="0"/>
      <dgm:spPr/>
    </dgm:pt>
    <dgm:pt modelId="{54FFC31F-0DF0-4485-B89D-360B994DD37C}" type="pres">
      <dgm:prSet presAssocID="{15917D7F-AD27-453C-A0D6-E4D7F64947FC}" presName="linNode" presStyleCnt="0"/>
      <dgm:spPr/>
    </dgm:pt>
    <dgm:pt modelId="{4CDD8A7B-DD40-45E6-8F01-2F09560396CB}" type="pres">
      <dgm:prSet presAssocID="{15917D7F-AD27-453C-A0D6-E4D7F64947FC}" presName="parentText" presStyleLbl="node1" presStyleIdx="2" presStyleCnt="4">
        <dgm:presLayoutVars>
          <dgm:chMax val="1"/>
          <dgm:bulletEnabled val="1"/>
        </dgm:presLayoutVars>
      </dgm:prSet>
      <dgm:spPr/>
      <dgm:t>
        <a:bodyPr/>
        <a:lstStyle/>
        <a:p>
          <a:endParaRPr lang="en-US"/>
        </a:p>
      </dgm:t>
    </dgm:pt>
    <dgm:pt modelId="{84427E6D-F652-4A37-B786-8424824E1405}" type="pres">
      <dgm:prSet presAssocID="{15917D7F-AD27-453C-A0D6-E4D7F64947FC}" presName="descendantText" presStyleLbl="alignAccFollowNode1" presStyleIdx="2" presStyleCnt="4">
        <dgm:presLayoutVars>
          <dgm:bulletEnabled val="1"/>
        </dgm:presLayoutVars>
      </dgm:prSet>
      <dgm:spPr/>
      <dgm:t>
        <a:bodyPr/>
        <a:lstStyle/>
        <a:p>
          <a:endParaRPr lang="en-US"/>
        </a:p>
      </dgm:t>
    </dgm:pt>
    <dgm:pt modelId="{947EEB7C-20C7-4781-AC32-B6F4CB93C954}" type="pres">
      <dgm:prSet presAssocID="{11F37588-7D38-41C4-B7D5-5118CC01C24B}" presName="sp" presStyleCnt="0"/>
      <dgm:spPr/>
    </dgm:pt>
    <dgm:pt modelId="{23D1EB1D-7922-446E-BA1D-4661C865D2AC}" type="pres">
      <dgm:prSet presAssocID="{FD7CA04C-5A74-469D-A344-70D738A39B50}" presName="linNode" presStyleCnt="0"/>
      <dgm:spPr/>
    </dgm:pt>
    <dgm:pt modelId="{797CE05F-4DD8-42FA-A76D-DDBD7A3039DA}" type="pres">
      <dgm:prSet presAssocID="{FD7CA04C-5A74-469D-A344-70D738A39B50}" presName="parentText" presStyleLbl="node1" presStyleIdx="3" presStyleCnt="4">
        <dgm:presLayoutVars>
          <dgm:chMax val="1"/>
          <dgm:bulletEnabled val="1"/>
        </dgm:presLayoutVars>
      </dgm:prSet>
      <dgm:spPr/>
      <dgm:t>
        <a:bodyPr/>
        <a:lstStyle/>
        <a:p>
          <a:endParaRPr lang="en-US"/>
        </a:p>
      </dgm:t>
    </dgm:pt>
    <dgm:pt modelId="{8DA3E24E-9772-44BB-9F1E-30D2030405D2}" type="pres">
      <dgm:prSet presAssocID="{FD7CA04C-5A74-469D-A344-70D738A39B50}" presName="descendantText" presStyleLbl="alignAccFollowNode1" presStyleIdx="3" presStyleCnt="4">
        <dgm:presLayoutVars>
          <dgm:bulletEnabled val="1"/>
        </dgm:presLayoutVars>
      </dgm:prSet>
      <dgm:spPr/>
      <dgm:t>
        <a:bodyPr/>
        <a:lstStyle/>
        <a:p>
          <a:endParaRPr lang="en-US"/>
        </a:p>
      </dgm:t>
    </dgm:pt>
  </dgm:ptLst>
  <dgm:cxnLst>
    <dgm:cxn modelId="{68039DBD-0C30-43B4-A8B6-3C6DCD7392BD}" type="presOf" srcId="{A40E1799-7AE7-4095-92D3-C586CD47246E}" destId="{2470A07B-F576-442A-B116-2710A5F66C23}" srcOrd="0" destOrd="0" presId="urn:microsoft.com/office/officeart/2005/8/layout/vList5"/>
    <dgm:cxn modelId="{3D0F5D8E-D5AE-492D-B1EA-DD51911886F9}" srcId="{15917D7F-AD27-453C-A0D6-E4D7F64947FC}" destId="{84B532FD-3420-4993-98F2-0D8B93CAA04D}" srcOrd="0" destOrd="0" parTransId="{809ECADA-D3D9-429C-957F-F540E7F06484}" sibTransId="{359B2CC6-8A88-4593-8929-EAEBA65429B1}"/>
    <dgm:cxn modelId="{0684A8CA-656E-4B7A-AF59-C83FC00B8E45}" type="presOf" srcId="{6BB658BC-F247-4F14-AC57-3CFA6F6F4D51}" destId="{32C66D27-1304-425D-B541-91FFF04B268F}" srcOrd="0" destOrd="0" presId="urn:microsoft.com/office/officeart/2005/8/layout/vList5"/>
    <dgm:cxn modelId="{13C95704-DF6D-4F4C-A7CA-E8B6C7D3F6B8}" srcId="{6BB658BC-F247-4F14-AC57-3CFA6F6F4D51}" destId="{D74BFEC8-B26A-4F2A-AEC4-E9423D5AEDAF}" srcOrd="1" destOrd="0" parTransId="{E5EDF279-2CCF-4DBB-873C-69C485EBADBE}" sibTransId="{5E186795-B4CE-497D-801E-A9C5230BD095}"/>
    <dgm:cxn modelId="{DCBB3055-7EA4-43B8-BF9B-46A70A22ADD1}" srcId="{6BB658BC-F247-4F14-AC57-3CFA6F6F4D51}" destId="{BF3115B2-A786-4E98-93B5-DC9B539325CD}" srcOrd="0" destOrd="0" parTransId="{A15D16A6-B6B1-4AF0-BAD5-D652166B5114}" sibTransId="{81F387E2-C845-469F-BA6D-E167C503F518}"/>
    <dgm:cxn modelId="{CB263E91-1843-41DE-98C2-86791D77A0C1}" srcId="{FD7CA04C-5A74-469D-A344-70D738A39B50}" destId="{71DFD782-AA9F-4FA8-BF9D-DD624C87A7E5}" srcOrd="0" destOrd="0" parTransId="{967C5601-6FD9-4F25-98A0-62FF69B915B7}" sibTransId="{0DA0AED9-0F18-425B-95B3-428D7D507A91}"/>
    <dgm:cxn modelId="{28F863B8-E5F6-4E79-9C0B-9ACB3D9C36E0}" type="presOf" srcId="{FD7CA04C-5A74-469D-A344-70D738A39B50}" destId="{797CE05F-4DD8-42FA-A76D-DDBD7A3039DA}" srcOrd="0" destOrd="0" presId="urn:microsoft.com/office/officeart/2005/8/layout/vList5"/>
    <dgm:cxn modelId="{E8348E60-921B-4EBD-884A-D3C562390C58}" srcId="{BF3115B2-A786-4E98-93B5-DC9B539325CD}" destId="{0265791D-C6DC-40F1-B216-2CBD1879F308}" srcOrd="1" destOrd="0" parTransId="{C640CE0E-48C9-4A77-821D-466A8A611B49}" sibTransId="{44DDE632-124D-403D-88B4-F44AD9850CAE}"/>
    <dgm:cxn modelId="{DC002DBF-A18A-4B5C-9936-621878E131FE}" srcId="{6BB658BC-F247-4F14-AC57-3CFA6F6F4D51}" destId="{15917D7F-AD27-453C-A0D6-E4D7F64947FC}" srcOrd="2" destOrd="0" parTransId="{919ADB8A-3222-4036-BBF4-623900810F46}" sibTransId="{11F37588-7D38-41C4-B7D5-5118CC01C24B}"/>
    <dgm:cxn modelId="{F97776DE-1082-4253-BFC9-835C481FDFAF}" type="presOf" srcId="{18687B62-3FA2-42F1-BB94-FB0B4BB95046}" destId="{2470A07B-F576-442A-B116-2710A5F66C23}" srcOrd="0" destOrd="1" presId="urn:microsoft.com/office/officeart/2005/8/layout/vList5"/>
    <dgm:cxn modelId="{70AFBFFD-0B75-4A0A-859B-28E2054E9B1B}" type="presOf" srcId="{D74BFEC8-B26A-4F2A-AEC4-E9423D5AEDAF}" destId="{BAD7A252-DE2E-40C7-AA96-69B633BA38C1}" srcOrd="0" destOrd="0" presId="urn:microsoft.com/office/officeart/2005/8/layout/vList5"/>
    <dgm:cxn modelId="{0C80B5B7-DACD-4D41-9722-BDC5EF31F675}" type="presOf" srcId="{0F38F602-4A06-4A4D-B4D5-46DE2903BF6D}" destId="{8DA3E24E-9772-44BB-9F1E-30D2030405D2}" srcOrd="0" destOrd="1" presId="urn:microsoft.com/office/officeart/2005/8/layout/vList5"/>
    <dgm:cxn modelId="{2524649F-CFE5-4968-9055-43D08C28F5D4}" srcId="{15917D7F-AD27-453C-A0D6-E4D7F64947FC}" destId="{F7D52A58-4A26-4593-9322-CE30073CC069}" srcOrd="1" destOrd="0" parTransId="{D5145062-657C-4123-BC4E-D6672B644DFF}" sibTransId="{9B675DE8-7DC9-4253-A5A1-6698FA759AEE}"/>
    <dgm:cxn modelId="{2AD630C9-5388-44E1-8415-FAA4952F1B85}" type="presOf" srcId="{F7D52A58-4A26-4593-9322-CE30073CC069}" destId="{84427E6D-F652-4A37-B786-8424824E1405}" srcOrd="0" destOrd="1" presId="urn:microsoft.com/office/officeart/2005/8/layout/vList5"/>
    <dgm:cxn modelId="{7347D610-6F7C-46C7-B57D-473EB7BD2AC3}" type="presOf" srcId="{BF3115B2-A786-4E98-93B5-DC9B539325CD}" destId="{3A5428FC-7F58-4F3B-A7BE-2958EFEF44FE}" srcOrd="0" destOrd="0" presId="urn:microsoft.com/office/officeart/2005/8/layout/vList5"/>
    <dgm:cxn modelId="{195C5A28-7113-401C-8404-B48F9D1E74C1}" type="presOf" srcId="{871F78B9-D6B5-40AB-B461-162D777DB2F7}" destId="{30445CE3-03C4-4D3D-AA25-33FE1869C14C}" srcOrd="0" destOrd="0" presId="urn:microsoft.com/office/officeart/2005/8/layout/vList5"/>
    <dgm:cxn modelId="{DAE63997-7DA9-4D98-95CE-4C7EE00F87DC}" type="presOf" srcId="{0265791D-C6DC-40F1-B216-2CBD1879F308}" destId="{30445CE3-03C4-4D3D-AA25-33FE1869C14C}" srcOrd="0" destOrd="1" presId="urn:microsoft.com/office/officeart/2005/8/layout/vList5"/>
    <dgm:cxn modelId="{47534C22-2183-459C-9116-B2A29E94FD85}" srcId="{6BB658BC-F247-4F14-AC57-3CFA6F6F4D51}" destId="{FD7CA04C-5A74-469D-A344-70D738A39B50}" srcOrd="3" destOrd="0" parTransId="{13C81A16-A6E5-44BD-ADA4-BCB9DDEAEEDF}" sibTransId="{2FC9D448-5A91-466A-9FC8-002D5E9A8E9C}"/>
    <dgm:cxn modelId="{33FABA1D-846E-414A-B779-F6232F0E5EBB}" srcId="{D74BFEC8-B26A-4F2A-AEC4-E9423D5AEDAF}" destId="{18687B62-3FA2-42F1-BB94-FB0B4BB95046}" srcOrd="1" destOrd="0" parTransId="{B7982760-67C8-400C-8DD7-D640F7E26C91}" sibTransId="{08616F78-ECC1-4181-AC73-7E62EF793AB3}"/>
    <dgm:cxn modelId="{0A6C5AD2-C30E-40CA-9141-E1CA788B9E88}" type="presOf" srcId="{15917D7F-AD27-453C-A0D6-E4D7F64947FC}" destId="{4CDD8A7B-DD40-45E6-8F01-2F09560396CB}" srcOrd="0" destOrd="0" presId="urn:microsoft.com/office/officeart/2005/8/layout/vList5"/>
    <dgm:cxn modelId="{BDF752D3-E259-43BA-8E27-89497D6769B0}" srcId="{D74BFEC8-B26A-4F2A-AEC4-E9423D5AEDAF}" destId="{A40E1799-7AE7-4095-92D3-C586CD47246E}" srcOrd="0" destOrd="0" parTransId="{4F93E52C-2C8C-4455-BC3C-47324F6C8E35}" sibTransId="{A6ABEBB3-CCD9-4D81-9DC8-3DDC56966A5F}"/>
    <dgm:cxn modelId="{0357B7FD-79E5-4984-95E0-71EEF9938538}" type="presOf" srcId="{84B532FD-3420-4993-98F2-0D8B93CAA04D}" destId="{84427E6D-F652-4A37-B786-8424824E1405}" srcOrd="0" destOrd="0" presId="urn:microsoft.com/office/officeart/2005/8/layout/vList5"/>
    <dgm:cxn modelId="{66083D81-CBC3-425A-94FE-05C9407B5C63}" srcId="{FD7CA04C-5A74-469D-A344-70D738A39B50}" destId="{0F38F602-4A06-4A4D-B4D5-46DE2903BF6D}" srcOrd="1" destOrd="0" parTransId="{A4BD4A7F-F1A1-4061-93D4-F9C7B831B511}" sibTransId="{DA7F4487-C0AF-434A-967F-01682B0EA534}"/>
    <dgm:cxn modelId="{473F1EF5-4607-4E14-883E-34D68854AECF}" type="presOf" srcId="{71DFD782-AA9F-4FA8-BF9D-DD624C87A7E5}" destId="{8DA3E24E-9772-44BB-9F1E-30D2030405D2}" srcOrd="0" destOrd="0" presId="urn:microsoft.com/office/officeart/2005/8/layout/vList5"/>
    <dgm:cxn modelId="{D46C2C12-1EF7-4D15-BF35-3BCB4F3996C3}" srcId="{BF3115B2-A786-4E98-93B5-DC9B539325CD}" destId="{871F78B9-D6B5-40AB-B461-162D777DB2F7}" srcOrd="0" destOrd="0" parTransId="{3A30CA49-312D-4D19-8E84-B1467CD27303}" sibTransId="{078D426D-E7A6-482D-9CA1-3AE0324BC588}"/>
    <dgm:cxn modelId="{1F708785-0A12-4807-AF93-8B95C4C738FC}" type="presParOf" srcId="{32C66D27-1304-425D-B541-91FFF04B268F}" destId="{BF6233B7-963A-410E-B43A-4227BA2BC28B}" srcOrd="0" destOrd="0" presId="urn:microsoft.com/office/officeart/2005/8/layout/vList5"/>
    <dgm:cxn modelId="{B76D1B88-FD0F-4AEF-9513-F108B47E322E}" type="presParOf" srcId="{BF6233B7-963A-410E-B43A-4227BA2BC28B}" destId="{3A5428FC-7F58-4F3B-A7BE-2958EFEF44FE}" srcOrd="0" destOrd="0" presId="urn:microsoft.com/office/officeart/2005/8/layout/vList5"/>
    <dgm:cxn modelId="{9E59419C-B28A-4AE0-A600-63E0BEE8D3F6}" type="presParOf" srcId="{BF6233B7-963A-410E-B43A-4227BA2BC28B}" destId="{30445CE3-03C4-4D3D-AA25-33FE1869C14C}" srcOrd="1" destOrd="0" presId="urn:microsoft.com/office/officeart/2005/8/layout/vList5"/>
    <dgm:cxn modelId="{5A442B99-575A-43A2-AB1A-280AF3F826FE}" type="presParOf" srcId="{32C66D27-1304-425D-B541-91FFF04B268F}" destId="{9DD6BD9F-1669-4EF6-BC9D-DB1AA46A3A84}" srcOrd="1" destOrd="0" presId="urn:microsoft.com/office/officeart/2005/8/layout/vList5"/>
    <dgm:cxn modelId="{5EB52439-F13B-4C68-9785-D246FB8B45D4}" type="presParOf" srcId="{32C66D27-1304-425D-B541-91FFF04B268F}" destId="{861E0D5F-9E9B-4A1C-B755-65C06CF67741}" srcOrd="2" destOrd="0" presId="urn:microsoft.com/office/officeart/2005/8/layout/vList5"/>
    <dgm:cxn modelId="{06ED92C4-88BF-4D1B-BBBB-0C016645B863}" type="presParOf" srcId="{861E0D5F-9E9B-4A1C-B755-65C06CF67741}" destId="{BAD7A252-DE2E-40C7-AA96-69B633BA38C1}" srcOrd="0" destOrd="0" presId="urn:microsoft.com/office/officeart/2005/8/layout/vList5"/>
    <dgm:cxn modelId="{2A90CC6B-E25D-4B19-A789-FFD288CE3BA9}" type="presParOf" srcId="{861E0D5F-9E9B-4A1C-B755-65C06CF67741}" destId="{2470A07B-F576-442A-B116-2710A5F66C23}" srcOrd="1" destOrd="0" presId="urn:microsoft.com/office/officeart/2005/8/layout/vList5"/>
    <dgm:cxn modelId="{15C23EC0-481E-470A-A08B-DB4083A928C8}" type="presParOf" srcId="{32C66D27-1304-425D-B541-91FFF04B268F}" destId="{A5C38614-F0C3-4F54-99EE-DA66AA705F81}" srcOrd="3" destOrd="0" presId="urn:microsoft.com/office/officeart/2005/8/layout/vList5"/>
    <dgm:cxn modelId="{E575FB34-820B-4CCB-A1C4-A989376CA2BB}" type="presParOf" srcId="{32C66D27-1304-425D-B541-91FFF04B268F}" destId="{54FFC31F-0DF0-4485-B89D-360B994DD37C}" srcOrd="4" destOrd="0" presId="urn:microsoft.com/office/officeart/2005/8/layout/vList5"/>
    <dgm:cxn modelId="{7F64DD1F-F937-4846-8146-FEC156CF87C2}" type="presParOf" srcId="{54FFC31F-0DF0-4485-B89D-360B994DD37C}" destId="{4CDD8A7B-DD40-45E6-8F01-2F09560396CB}" srcOrd="0" destOrd="0" presId="urn:microsoft.com/office/officeart/2005/8/layout/vList5"/>
    <dgm:cxn modelId="{7A903B90-9BFA-4EE6-AC8B-88CF28F54939}" type="presParOf" srcId="{54FFC31F-0DF0-4485-B89D-360B994DD37C}" destId="{84427E6D-F652-4A37-B786-8424824E1405}" srcOrd="1" destOrd="0" presId="urn:microsoft.com/office/officeart/2005/8/layout/vList5"/>
    <dgm:cxn modelId="{7465B99B-0A5B-4B2E-B3DD-6A78EEAB71F3}" type="presParOf" srcId="{32C66D27-1304-425D-B541-91FFF04B268F}" destId="{947EEB7C-20C7-4781-AC32-B6F4CB93C954}" srcOrd="5" destOrd="0" presId="urn:microsoft.com/office/officeart/2005/8/layout/vList5"/>
    <dgm:cxn modelId="{2B5B4201-93E1-4B7E-BEC5-4D44AFC07A8B}" type="presParOf" srcId="{32C66D27-1304-425D-B541-91FFF04B268F}" destId="{23D1EB1D-7922-446E-BA1D-4661C865D2AC}" srcOrd="6" destOrd="0" presId="urn:microsoft.com/office/officeart/2005/8/layout/vList5"/>
    <dgm:cxn modelId="{9AA33854-CDC9-4531-80E0-3CBE8257BFC4}" type="presParOf" srcId="{23D1EB1D-7922-446E-BA1D-4661C865D2AC}" destId="{797CE05F-4DD8-42FA-A76D-DDBD7A3039DA}" srcOrd="0" destOrd="0" presId="urn:microsoft.com/office/officeart/2005/8/layout/vList5"/>
    <dgm:cxn modelId="{F4268BB7-6165-4A49-8B64-2F1462CA3CC4}" type="presParOf" srcId="{23D1EB1D-7922-446E-BA1D-4661C865D2AC}" destId="{8DA3E24E-9772-44BB-9F1E-30D2030405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83063A-6DC3-4208-AA7B-F8AFE17DB2E7}">
      <dgm:prSet phldrT="[Text]"/>
      <dgm:spPr/>
      <dgm:t>
        <a:bodyPr/>
        <a:lstStyle/>
        <a:p>
          <a:r>
            <a:rPr lang="en-US" dirty="0" smtClean="0"/>
            <a:t>Strengths</a:t>
          </a:r>
          <a:endParaRPr lang="en-US" dirty="0"/>
        </a:p>
      </dgm:t>
    </dgm:pt>
    <dgm:pt modelId="{C2133404-64B1-4C7A-8002-3E97AFC952B7}" type="parTrans" cxnId="{A21292AB-F931-4C2A-8319-FC801FE12588}">
      <dgm:prSet/>
      <dgm:spPr/>
      <dgm:t>
        <a:bodyPr/>
        <a:lstStyle/>
        <a:p>
          <a:endParaRPr lang="en-US"/>
        </a:p>
      </dgm:t>
    </dgm:pt>
    <dgm:pt modelId="{034D57BF-A7BE-49D7-B6EC-A7E5F90C16DE}" type="sibTrans" cxnId="{A21292AB-F931-4C2A-8319-FC801FE12588}">
      <dgm:prSet/>
      <dgm:spPr/>
      <dgm:t>
        <a:bodyPr/>
        <a:lstStyle/>
        <a:p>
          <a:endParaRPr lang="en-US"/>
        </a:p>
      </dgm:t>
    </dgm:pt>
    <dgm:pt modelId="{014F2EAE-EB39-43B5-8F6A-AD14BF8A2CE9}">
      <dgm:prSet phldrT="[Text]"/>
      <dgm:spPr/>
      <dgm:t>
        <a:bodyPr/>
        <a:lstStyle/>
        <a:p>
          <a:r>
            <a:rPr lang="en-US" dirty="0" smtClean="0"/>
            <a:t>Meeting statutory timelines in the following areas:</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61BB40B6-5856-4EE6-8C50-E1B25A539795}">
      <dgm:prSet phldrT="[Text]"/>
      <dgm:spPr/>
      <dgm:t>
        <a:bodyPr/>
        <a:lstStyle/>
        <a:p>
          <a:r>
            <a:rPr lang="en-US" dirty="0" smtClean="0"/>
            <a:t>Substantially meeting the statutory timelines with regard to the following:</a:t>
          </a:r>
          <a:endParaRPr lang="en-US" dirty="0"/>
        </a:p>
      </dgm:t>
    </dgm:pt>
    <dgm:pt modelId="{87C121FA-225F-4D6F-B54F-30257B8A5A50}" type="parTrans" cxnId="{D4958745-6500-4854-BE55-8F3AA1CF4BA9}">
      <dgm:prSet/>
      <dgm:spPr/>
      <dgm:t>
        <a:bodyPr/>
        <a:lstStyle/>
        <a:p>
          <a:endParaRPr lang="en-US"/>
        </a:p>
      </dgm:t>
    </dgm:pt>
    <dgm:pt modelId="{57AD678C-BA0B-4EB7-B1AD-FDE3A0D42DA7}" type="sibTrans" cxnId="{D4958745-6500-4854-BE55-8F3AA1CF4BA9}">
      <dgm:prSet/>
      <dgm:spPr/>
      <dgm:t>
        <a:bodyPr/>
        <a:lstStyle/>
        <a:p>
          <a:endParaRPr lang="en-US"/>
        </a:p>
      </dgm:t>
    </dgm:pt>
    <dgm:pt modelId="{1BA655E8-35FA-4BA2-B8EB-67824B6759B3}">
      <dgm:prSet phldrT="[Text]"/>
      <dgm:spPr/>
      <dgm:t>
        <a:bodyPr/>
        <a:lstStyle/>
        <a:p>
          <a:r>
            <a:rPr lang="en-US" dirty="0" smtClean="0"/>
            <a:t>Informing parents; and</a:t>
          </a:r>
          <a:endParaRPr lang="en-US" dirty="0"/>
        </a:p>
      </dgm:t>
    </dgm:pt>
    <dgm:pt modelId="{17171E7D-2A54-437F-A5D8-17573DD45C62}" type="parTrans" cxnId="{77ABBEFB-7C4C-4AFC-B500-C15400A59986}">
      <dgm:prSet/>
      <dgm:spPr/>
      <dgm:t>
        <a:bodyPr/>
        <a:lstStyle/>
        <a:p>
          <a:endParaRPr lang="en-US"/>
        </a:p>
      </dgm:t>
    </dgm:pt>
    <dgm:pt modelId="{EE0AD24D-B901-407A-88B7-7B9E37816F91}" type="sibTrans" cxnId="{77ABBEFB-7C4C-4AFC-B500-C15400A59986}">
      <dgm:prSet/>
      <dgm:spPr/>
      <dgm:t>
        <a:bodyPr/>
        <a:lstStyle/>
        <a:p>
          <a:endParaRPr lang="en-US"/>
        </a:p>
      </dgm:t>
    </dgm:pt>
    <dgm:pt modelId="{3CABB909-5667-44BA-B64D-0A446BD3643D}">
      <dgm:prSet phldrT="[Text]"/>
      <dgm:spPr/>
      <dgm:t>
        <a:bodyPr/>
        <a:lstStyle/>
        <a:p>
          <a:r>
            <a:rPr lang="en-US" dirty="0" smtClean="0"/>
            <a:t>Completing the investigation. </a:t>
          </a:r>
          <a:endParaRPr lang="en-US" dirty="0"/>
        </a:p>
      </dgm:t>
    </dgm:pt>
    <dgm:pt modelId="{5206AE2E-8E83-4027-9634-5733B6A12B9B}" type="parTrans" cxnId="{096CAAB1-FF54-48D7-8958-53CFFA55721B}">
      <dgm:prSet/>
      <dgm:spPr/>
      <dgm:t>
        <a:bodyPr/>
        <a:lstStyle/>
        <a:p>
          <a:endParaRPr lang="en-US"/>
        </a:p>
      </dgm:t>
    </dgm:pt>
    <dgm:pt modelId="{F335DB2A-5FA6-4676-9DE4-06B368ADA8CB}" type="sibTrans" cxnId="{096CAAB1-FF54-48D7-8958-53CFFA55721B}">
      <dgm:prSet/>
      <dgm:spPr/>
      <dgm:t>
        <a:bodyPr/>
        <a:lstStyle/>
        <a:p>
          <a:endParaRPr lang="en-US"/>
        </a:p>
      </dgm:t>
    </dgm:pt>
    <dgm:pt modelId="{55DFDA19-5BB1-41F6-931D-71D1B756ADC8}">
      <dgm:prSet phldrT="[Text]"/>
      <dgm:spPr/>
      <dgm:t>
        <a:bodyPr/>
        <a:lstStyle/>
        <a:p>
          <a:endParaRPr lang="en-US" dirty="0"/>
        </a:p>
      </dgm:t>
    </dgm:pt>
    <dgm:pt modelId="{D8B0FEED-87AE-4C70-BAAC-6F7A7A10BE8A}" type="parTrans" cxnId="{16FDA7BC-504E-4E80-9358-0EB39E47A23D}">
      <dgm:prSet/>
      <dgm:spPr/>
      <dgm:t>
        <a:bodyPr/>
        <a:lstStyle/>
        <a:p>
          <a:endParaRPr lang="en-US"/>
        </a:p>
      </dgm:t>
    </dgm:pt>
    <dgm:pt modelId="{359DC139-531D-44BD-846F-090DC9EF0033}" type="sibTrans" cxnId="{16FDA7BC-504E-4E80-9358-0EB39E47A23D}">
      <dgm:prSet/>
      <dgm:spPr/>
      <dgm:t>
        <a:bodyPr/>
        <a:lstStyle/>
        <a:p>
          <a:endParaRPr lang="en-US"/>
        </a:p>
      </dgm:t>
    </dgm:pt>
    <dgm:pt modelId="{777199ED-C401-4D23-9C5D-BDA34B4C4E70}">
      <dgm:prSet phldrT="[Text]"/>
      <dgm:spPr/>
      <dgm:t>
        <a:bodyPr/>
        <a:lstStyle/>
        <a:p>
          <a:r>
            <a:rPr lang="en-US" dirty="0" smtClean="0"/>
            <a:t>Verbal report; and</a:t>
          </a:r>
          <a:endParaRPr lang="en-US" dirty="0"/>
        </a:p>
      </dgm:t>
    </dgm:pt>
    <dgm:pt modelId="{BF0E7E30-BD30-4667-9B4C-965EEF9F6F97}" type="parTrans" cxnId="{A8E72FAD-7F69-4BAC-894B-07F87FDC23DC}">
      <dgm:prSet/>
      <dgm:spPr/>
      <dgm:t>
        <a:bodyPr/>
        <a:lstStyle/>
        <a:p>
          <a:endParaRPr lang="en-US"/>
        </a:p>
      </dgm:t>
    </dgm:pt>
    <dgm:pt modelId="{78318702-3947-4279-9999-3C1851F0A21E}" type="sibTrans" cxnId="{A8E72FAD-7F69-4BAC-894B-07F87FDC23DC}">
      <dgm:prSet/>
      <dgm:spPr/>
      <dgm:t>
        <a:bodyPr/>
        <a:lstStyle/>
        <a:p>
          <a:endParaRPr lang="en-US"/>
        </a:p>
      </dgm:t>
    </dgm:pt>
    <dgm:pt modelId="{1EE3B092-CBC6-42B5-9C2A-5C1C887D08FD}">
      <dgm:prSet phldrT="[Text]"/>
      <dgm:spPr/>
      <dgm:t>
        <a:bodyPr/>
        <a:lstStyle/>
        <a:p>
          <a:r>
            <a:rPr lang="en-US" dirty="0" smtClean="0"/>
            <a:t>Written report to principal.</a:t>
          </a:r>
          <a:endParaRPr lang="en-US" dirty="0"/>
        </a:p>
      </dgm:t>
    </dgm:pt>
    <dgm:pt modelId="{0B07A7E7-E579-4F63-9BF8-D2402DA3603C}" type="parTrans" cxnId="{FC11CD40-800E-485C-B005-2C344F7F6D19}">
      <dgm:prSet/>
      <dgm:spPr/>
      <dgm:t>
        <a:bodyPr/>
        <a:lstStyle/>
        <a:p>
          <a:endParaRPr lang="en-US"/>
        </a:p>
      </dgm:t>
    </dgm:pt>
    <dgm:pt modelId="{AD1C7525-EA14-4EF0-8BDA-EC3AFD4E1CAA}" type="sibTrans" cxnId="{FC11CD40-800E-485C-B005-2C344F7F6D19}">
      <dgm:prSet/>
      <dgm:spPr/>
      <dgm:t>
        <a:bodyPr/>
        <a:lstStyle/>
        <a:p>
          <a:endParaRPr lang="en-US"/>
        </a:p>
      </dgm:t>
    </dgm:pt>
    <dgm:pt modelId="{5FA9BC57-B87B-4A6A-B943-0E8C9C49E41B}">
      <dgm:prSet phldrT="[Text]"/>
      <dgm:spPr/>
      <dgm:t>
        <a:bodyPr/>
        <a:lstStyle/>
        <a:p>
          <a:r>
            <a:rPr lang="en-US" dirty="0" smtClean="0"/>
            <a:t>Improved documentation of the incident with each successive year of implementation, especially with regard to witness statements.</a:t>
          </a:r>
          <a:endParaRPr lang="en-US" dirty="0"/>
        </a:p>
      </dgm:t>
    </dgm:pt>
    <dgm:pt modelId="{14E7F1C9-8164-4D92-8417-D41B38AFC01E}" type="parTrans" cxnId="{6704B0BE-7EB6-4943-BF78-297FC7A53021}">
      <dgm:prSet/>
      <dgm:spPr/>
      <dgm:t>
        <a:bodyPr/>
        <a:lstStyle/>
        <a:p>
          <a:endParaRPr lang="en-US"/>
        </a:p>
      </dgm:t>
    </dgm:pt>
    <dgm:pt modelId="{0255CD05-F8E0-490A-B29A-3545EB5BB5F0}" type="sibTrans" cxnId="{6704B0BE-7EB6-4943-BF78-297FC7A53021}">
      <dgm:prSet/>
      <dgm:spPr/>
      <dgm:t>
        <a:bodyPr/>
        <a:lstStyle/>
        <a:p>
          <a:endParaRPr lang="en-US"/>
        </a:p>
      </dgm:t>
    </dgm:pt>
    <dgm:pt modelId="{3C27EE6D-8BFE-4E7F-A0E0-2C0F498DEF5D}">
      <dgm:prSet phldrT="[Text]"/>
      <dgm:spPr/>
      <dgm:t>
        <a:bodyPr/>
        <a:lstStyle/>
        <a:p>
          <a:endParaRPr lang="en-US" dirty="0"/>
        </a:p>
      </dgm:t>
    </dgm:pt>
    <dgm:pt modelId="{4E5F0D57-F14B-408A-8B43-C6EF24A85E15}" type="parTrans" cxnId="{4E44B9E2-9514-4E7E-AAB6-87975B8AF1F6}">
      <dgm:prSet/>
      <dgm:spPr/>
      <dgm:t>
        <a:bodyPr/>
        <a:lstStyle/>
        <a:p>
          <a:endParaRPr lang="en-US"/>
        </a:p>
      </dgm:t>
    </dgm:pt>
    <dgm:pt modelId="{6197353B-2B5F-485F-9777-C6A900EE763C}" type="sibTrans" cxnId="{4E44B9E2-9514-4E7E-AAB6-87975B8AF1F6}">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E0F831A5-FA5A-412B-8894-7D5FA902128C}" type="pres">
      <dgm:prSet presAssocID="{F183063A-6DC3-4208-AA7B-F8AFE17DB2E7}" presName="composite" presStyleCnt="0"/>
      <dgm:spPr/>
    </dgm:pt>
    <dgm:pt modelId="{F560E879-EAC0-4A59-892A-12367EE8E1D2}" type="pres">
      <dgm:prSet presAssocID="{F183063A-6DC3-4208-AA7B-F8AFE17DB2E7}" presName="parTx" presStyleLbl="alignNode1" presStyleIdx="0" presStyleCnt="1">
        <dgm:presLayoutVars>
          <dgm:chMax val="0"/>
          <dgm:chPref val="0"/>
          <dgm:bulletEnabled val="1"/>
        </dgm:presLayoutVars>
      </dgm:prSet>
      <dgm:spPr/>
      <dgm:t>
        <a:bodyPr/>
        <a:lstStyle/>
        <a:p>
          <a:endParaRPr lang="en-US"/>
        </a:p>
      </dgm:t>
    </dgm:pt>
    <dgm:pt modelId="{5432BC72-2774-4415-BD4D-B214BD144A90}" type="pres">
      <dgm:prSet presAssocID="{F183063A-6DC3-4208-AA7B-F8AFE17DB2E7}" presName="desTx" presStyleLbl="alignAccFollowNode1" presStyleIdx="0" presStyleCnt="1" custScaleY="101589">
        <dgm:presLayoutVars>
          <dgm:bulletEnabled val="1"/>
        </dgm:presLayoutVars>
      </dgm:prSet>
      <dgm:spPr/>
      <dgm:t>
        <a:bodyPr/>
        <a:lstStyle/>
        <a:p>
          <a:endParaRPr lang="en-US"/>
        </a:p>
      </dgm:t>
    </dgm:pt>
  </dgm:ptLst>
  <dgm:cxnLst>
    <dgm:cxn modelId="{FA398088-82A3-49FD-BBB8-3E4E5D5299F3}" type="presOf" srcId="{777199ED-C401-4D23-9C5D-BDA34B4C4E70}" destId="{5432BC72-2774-4415-BD4D-B214BD144A90}" srcOrd="0" destOrd="5" presId="urn:microsoft.com/office/officeart/2005/8/layout/hList1"/>
    <dgm:cxn modelId="{2FD99A76-2000-4BE8-9AFD-739789E98A24}" type="presOf" srcId="{3C27EE6D-8BFE-4E7F-A0E0-2C0F498DEF5D}" destId="{5432BC72-2774-4415-BD4D-B214BD144A90}" srcOrd="0" destOrd="7" presId="urn:microsoft.com/office/officeart/2005/8/layout/hList1"/>
    <dgm:cxn modelId="{3ACC3106-0B0A-43F4-B87A-487504AC8312}" type="presOf" srcId="{3CABB909-5667-44BA-B64D-0A446BD3643D}" destId="{5432BC72-2774-4415-BD4D-B214BD144A90}" srcOrd="0" destOrd="2" presId="urn:microsoft.com/office/officeart/2005/8/layout/hList1"/>
    <dgm:cxn modelId="{16FDA7BC-504E-4E80-9358-0EB39E47A23D}" srcId="{014F2EAE-EB39-43B5-8F6A-AD14BF8A2CE9}" destId="{55DFDA19-5BB1-41F6-931D-71D1B756ADC8}" srcOrd="2" destOrd="0" parTransId="{D8B0FEED-87AE-4C70-BAAC-6F7A7A10BE8A}" sibTransId="{359DC139-531D-44BD-846F-090DC9EF0033}"/>
    <dgm:cxn modelId="{A8E72FAD-7F69-4BAC-894B-07F87FDC23DC}" srcId="{61BB40B6-5856-4EE6-8C50-E1B25A539795}" destId="{777199ED-C401-4D23-9C5D-BDA34B4C4E70}" srcOrd="0" destOrd="0" parTransId="{BF0E7E30-BD30-4667-9B4C-965EEF9F6F97}" sibTransId="{78318702-3947-4279-9999-3C1851F0A21E}"/>
    <dgm:cxn modelId="{36BC5A27-822E-4419-BE9D-B2780C51293F}" type="presOf" srcId="{7DBB3905-56F2-49A7-AFE2-43E3CFA00CB5}" destId="{83772585-35B5-4284-8050-740D41C3B8E1}" srcOrd="0" destOrd="0" presId="urn:microsoft.com/office/officeart/2005/8/layout/hList1"/>
    <dgm:cxn modelId="{15442743-C003-4864-9040-FA842B28B5AC}" type="presOf" srcId="{1BA655E8-35FA-4BA2-B8EB-67824B6759B3}" destId="{5432BC72-2774-4415-BD4D-B214BD144A90}" srcOrd="0" destOrd="1" presId="urn:microsoft.com/office/officeart/2005/8/layout/hList1"/>
    <dgm:cxn modelId="{4E310613-E33B-4F10-A111-890CD6A20101}" type="presOf" srcId="{014F2EAE-EB39-43B5-8F6A-AD14BF8A2CE9}" destId="{5432BC72-2774-4415-BD4D-B214BD144A90}" srcOrd="0" destOrd="0" presId="urn:microsoft.com/office/officeart/2005/8/layout/hList1"/>
    <dgm:cxn modelId="{99F46850-A21D-4384-B230-2C35F264D7DD}" srcId="{F183063A-6DC3-4208-AA7B-F8AFE17DB2E7}" destId="{014F2EAE-EB39-43B5-8F6A-AD14BF8A2CE9}" srcOrd="0" destOrd="0" parTransId="{65F944CA-EB83-4A10-88F7-0FE916439BB2}" sibTransId="{3C711BC3-4750-4770-9C14-DD00E04CCD31}"/>
    <dgm:cxn modelId="{B91A7C2D-014A-4032-B4F0-F0B6C86DD13D}" type="presOf" srcId="{5FA9BC57-B87B-4A6A-B943-0E8C9C49E41B}" destId="{5432BC72-2774-4415-BD4D-B214BD144A90}" srcOrd="0" destOrd="8" presId="urn:microsoft.com/office/officeart/2005/8/layout/hList1"/>
    <dgm:cxn modelId="{52302CDE-95D8-4DCA-8E8F-1D23EF04DB70}" type="presOf" srcId="{F183063A-6DC3-4208-AA7B-F8AFE17DB2E7}" destId="{F560E879-EAC0-4A59-892A-12367EE8E1D2}" srcOrd="0" destOrd="0" presId="urn:microsoft.com/office/officeart/2005/8/layout/hList1"/>
    <dgm:cxn modelId="{6704B0BE-7EB6-4943-BF78-297FC7A53021}" srcId="{F183063A-6DC3-4208-AA7B-F8AFE17DB2E7}" destId="{5FA9BC57-B87B-4A6A-B943-0E8C9C49E41B}" srcOrd="3" destOrd="0" parTransId="{14E7F1C9-8164-4D92-8417-D41B38AFC01E}" sibTransId="{0255CD05-F8E0-490A-B29A-3545EB5BB5F0}"/>
    <dgm:cxn modelId="{4E44B9E2-9514-4E7E-AAB6-87975B8AF1F6}" srcId="{F183063A-6DC3-4208-AA7B-F8AFE17DB2E7}" destId="{3C27EE6D-8BFE-4E7F-A0E0-2C0F498DEF5D}" srcOrd="2" destOrd="0" parTransId="{4E5F0D57-F14B-408A-8B43-C6EF24A85E15}" sibTransId="{6197353B-2B5F-485F-9777-C6A900EE763C}"/>
    <dgm:cxn modelId="{6A10233E-9D11-469B-818F-E2908E1821DF}" type="presOf" srcId="{1EE3B092-CBC6-42B5-9C2A-5C1C887D08FD}" destId="{5432BC72-2774-4415-BD4D-B214BD144A90}" srcOrd="0" destOrd="6" presId="urn:microsoft.com/office/officeart/2005/8/layout/hList1"/>
    <dgm:cxn modelId="{096CAAB1-FF54-48D7-8958-53CFFA55721B}" srcId="{014F2EAE-EB39-43B5-8F6A-AD14BF8A2CE9}" destId="{3CABB909-5667-44BA-B64D-0A446BD3643D}" srcOrd="1" destOrd="0" parTransId="{5206AE2E-8E83-4027-9634-5733B6A12B9B}" sibTransId="{F335DB2A-5FA6-4676-9DE4-06B368ADA8CB}"/>
    <dgm:cxn modelId="{3ADD9854-1184-422E-803E-1465D999B661}" type="presOf" srcId="{61BB40B6-5856-4EE6-8C50-E1B25A539795}" destId="{5432BC72-2774-4415-BD4D-B214BD144A90}" srcOrd="0" destOrd="4" presId="urn:microsoft.com/office/officeart/2005/8/layout/hList1"/>
    <dgm:cxn modelId="{FC11CD40-800E-485C-B005-2C344F7F6D19}" srcId="{61BB40B6-5856-4EE6-8C50-E1B25A539795}" destId="{1EE3B092-CBC6-42B5-9C2A-5C1C887D08FD}" srcOrd="1" destOrd="0" parTransId="{0B07A7E7-E579-4F63-9BF8-D2402DA3603C}" sibTransId="{AD1C7525-EA14-4EF0-8BDA-EC3AFD4E1CAA}"/>
    <dgm:cxn modelId="{79DED20D-EF68-4DCC-80D6-B6C373AFCCB8}" type="presOf" srcId="{55DFDA19-5BB1-41F6-931D-71D1B756ADC8}" destId="{5432BC72-2774-4415-BD4D-B214BD144A90}" srcOrd="0" destOrd="3" presId="urn:microsoft.com/office/officeart/2005/8/layout/hList1"/>
    <dgm:cxn modelId="{A21292AB-F931-4C2A-8319-FC801FE12588}" srcId="{7DBB3905-56F2-49A7-AFE2-43E3CFA00CB5}" destId="{F183063A-6DC3-4208-AA7B-F8AFE17DB2E7}" srcOrd="0" destOrd="0" parTransId="{C2133404-64B1-4C7A-8002-3E97AFC952B7}" sibTransId="{034D57BF-A7BE-49D7-B6EC-A7E5F90C16DE}"/>
    <dgm:cxn modelId="{D4958745-6500-4854-BE55-8F3AA1CF4BA9}" srcId="{F183063A-6DC3-4208-AA7B-F8AFE17DB2E7}" destId="{61BB40B6-5856-4EE6-8C50-E1B25A539795}" srcOrd="1" destOrd="0" parTransId="{87C121FA-225F-4D6F-B54F-30257B8A5A50}" sibTransId="{57AD678C-BA0B-4EB7-B1AD-FDE3A0D42DA7}"/>
    <dgm:cxn modelId="{77ABBEFB-7C4C-4AFC-B500-C15400A59986}" srcId="{014F2EAE-EB39-43B5-8F6A-AD14BF8A2CE9}" destId="{1BA655E8-35FA-4BA2-B8EB-67824B6759B3}" srcOrd="0" destOrd="0" parTransId="{17171E7D-2A54-437F-A5D8-17573DD45C62}" sibTransId="{EE0AD24D-B901-407A-88B7-7B9E37816F91}"/>
    <dgm:cxn modelId="{64EA2028-7002-4661-A436-806F25A4CFA7}" type="presParOf" srcId="{83772585-35B5-4284-8050-740D41C3B8E1}" destId="{E0F831A5-FA5A-412B-8894-7D5FA902128C}" srcOrd="0" destOrd="0" presId="urn:microsoft.com/office/officeart/2005/8/layout/hList1"/>
    <dgm:cxn modelId="{A0AF068E-9FAD-4536-876F-6A339D837E7C}" type="presParOf" srcId="{E0F831A5-FA5A-412B-8894-7D5FA902128C}" destId="{F560E879-EAC0-4A59-892A-12367EE8E1D2}" srcOrd="0" destOrd="0" presId="urn:microsoft.com/office/officeart/2005/8/layout/hList1"/>
    <dgm:cxn modelId="{3967C559-61EB-4AE3-AA2E-8C921D9B43E1}" type="presParOf" srcId="{E0F831A5-FA5A-412B-8894-7D5FA902128C}" destId="{5432BC72-2774-4415-BD4D-B214BD144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48299D1-6EB3-4972-921F-3EC3FA9862B8}">
      <dgm:prSet phldrT="[Text]"/>
      <dgm:spPr/>
      <dgm:t>
        <a:bodyPr/>
        <a:lstStyle/>
        <a:p>
          <a:r>
            <a:rPr lang="en-US" dirty="0" smtClean="0"/>
            <a:t>Ensuring the full definition is satisfied when finding HIB.  </a:t>
          </a:r>
          <a:endParaRPr lang="en-US" dirty="0"/>
        </a:p>
      </dgm:t>
    </dgm:pt>
    <dgm:pt modelId="{3812E2D3-30DD-4F53-A756-FDE7090DF897}" type="parTrans" cxnId="{D6290510-0180-4967-B072-78CD2AD7CF1F}">
      <dgm:prSet/>
      <dgm:spPr/>
      <dgm:t>
        <a:bodyPr/>
        <a:lstStyle/>
        <a:p>
          <a:endParaRPr lang="en-US"/>
        </a:p>
      </dgm:t>
    </dgm:pt>
    <dgm:pt modelId="{355C18E3-B2A2-4E92-8E6B-EF139CDA7233}" type="sibTrans" cxnId="{D6290510-0180-4967-B072-78CD2AD7CF1F}">
      <dgm:prSet/>
      <dgm:spPr/>
      <dgm:t>
        <a:bodyPr/>
        <a:lstStyle/>
        <a:p>
          <a:endParaRPr lang="en-US"/>
        </a:p>
      </dgm:t>
    </dgm:pt>
    <dgm:pt modelId="{5FF13F3C-5007-430F-9728-9A723FEEC50E}">
      <dgm:prSet phldrT="[Text]"/>
      <dgm:spPr/>
      <dgm:t>
        <a:bodyPr/>
        <a:lstStyle/>
        <a:p>
          <a:r>
            <a:rPr lang="en-US" dirty="0" smtClean="0"/>
            <a:t>Only finding HIB if the incident “substantially disrupts or interferes with the orderly operation of the school or the rights of other students” and at least one (1) additional area.</a:t>
          </a:r>
          <a:endParaRPr lang="en-US" dirty="0"/>
        </a:p>
      </dgm:t>
    </dgm:pt>
    <dgm:pt modelId="{57EC2E87-1611-435F-A8AF-2143CCCFD0AB}" type="parTrans" cxnId="{57F8FBCA-66C8-4527-8E64-42646C8C4D0C}">
      <dgm:prSet/>
      <dgm:spPr/>
      <dgm:t>
        <a:bodyPr/>
        <a:lstStyle/>
        <a:p>
          <a:endParaRPr lang="en-US"/>
        </a:p>
      </dgm:t>
    </dgm:pt>
    <dgm:pt modelId="{1415A7C1-6F0D-4910-9775-D693D8432356}" type="sibTrans" cxnId="{57F8FBCA-66C8-4527-8E64-42646C8C4D0C}">
      <dgm:prSet/>
      <dgm:spPr/>
      <dgm:t>
        <a:bodyPr/>
        <a:lstStyle/>
        <a:p>
          <a:endParaRPr lang="en-US"/>
        </a:p>
      </dgm:t>
    </dgm:pt>
    <dgm:pt modelId="{97638247-EB53-48AE-A532-5732644950D9}">
      <dgm:prSet phldrT="[Text]"/>
      <dgm:spPr/>
      <dgm:t>
        <a:bodyPr/>
        <a:lstStyle/>
        <a:p>
          <a:r>
            <a:rPr lang="en-US" dirty="0" smtClean="0"/>
            <a:t>Using the “reasonable person” standard vs. the “victim’s” or “offender’s” belief.</a:t>
          </a:r>
          <a:endParaRPr lang="en-US" dirty="0"/>
        </a:p>
      </dgm:t>
    </dgm:pt>
    <dgm:pt modelId="{1A268819-9B5A-4A70-BCC3-DA4FCF7DCB00}" type="parTrans" cxnId="{BAA92661-BA22-491D-839D-11FE8D3ABFF7}">
      <dgm:prSet/>
      <dgm:spPr/>
      <dgm:t>
        <a:bodyPr/>
        <a:lstStyle/>
        <a:p>
          <a:endParaRPr lang="en-US"/>
        </a:p>
      </dgm:t>
    </dgm:pt>
    <dgm:pt modelId="{B742AF8C-9156-4E4D-8E6E-91C5D39B610D}" type="sibTrans" cxnId="{BAA92661-BA22-491D-839D-11FE8D3ABFF7}">
      <dgm:prSet/>
      <dgm:spPr/>
      <dgm:t>
        <a:bodyPr/>
        <a:lstStyle/>
        <a:p>
          <a:endParaRPr lang="en-US"/>
        </a:p>
      </dgm:t>
    </dgm:pt>
    <dgm:pt modelId="{9E58F3D4-CA5F-4AE5-93E2-6FF03F69CB78}">
      <dgm:prSet phldrT="[Text]"/>
      <dgm:spPr/>
      <dgm:t>
        <a:bodyPr/>
        <a:lstStyle/>
        <a:p>
          <a:r>
            <a:rPr lang="en-US" dirty="0" smtClean="0"/>
            <a:t>Finding HIB where the statutory definition is satisfied without consideration of truth or falsity of the statement or the offender’s state of mind (use “reasonable person” standard). </a:t>
          </a:r>
          <a:endParaRPr lang="en-US" dirty="0"/>
        </a:p>
      </dgm:t>
    </dgm:pt>
    <dgm:pt modelId="{342AAE8A-6AB8-4B17-8335-70569E1FEA88}" type="parTrans" cxnId="{705B7220-7659-425D-A4D6-7F3E32DDB6D4}">
      <dgm:prSet/>
      <dgm:spPr/>
      <dgm:t>
        <a:bodyPr/>
        <a:lstStyle/>
        <a:p>
          <a:endParaRPr lang="en-US"/>
        </a:p>
      </dgm:t>
    </dgm:pt>
    <dgm:pt modelId="{D7D9998B-D9BB-4F0E-A29C-D583962C9179}" type="sibTrans" cxnId="{705B7220-7659-425D-A4D6-7F3E32DDB6D4}">
      <dgm:prSet/>
      <dgm:spPr/>
      <dgm:t>
        <a:bodyPr/>
        <a:lstStyle/>
        <a:p>
          <a:endParaRPr lang="en-US"/>
        </a:p>
      </dgm:t>
    </dgm:pt>
    <dgm:pt modelId="{2DACEBDA-A38E-4B17-BAC4-DB5869264A63}">
      <dgm:prSet phldrT="[Text]"/>
      <dgm:spPr/>
      <dgm:t>
        <a:bodyPr/>
        <a:lstStyle/>
        <a:p>
          <a:endParaRPr lang="en-US" dirty="0"/>
        </a:p>
      </dgm:t>
    </dgm:pt>
    <dgm:pt modelId="{DC9FE8CC-746A-4C5E-AF23-DB05EE7B8596}" type="parTrans" cxnId="{66089FE2-3D06-498D-BA4D-311228EA0C4A}">
      <dgm:prSet/>
      <dgm:spPr/>
      <dgm:t>
        <a:bodyPr/>
        <a:lstStyle/>
        <a:p>
          <a:endParaRPr lang="en-US"/>
        </a:p>
      </dgm:t>
    </dgm:pt>
    <dgm:pt modelId="{13A94317-AD82-4D3B-BA6A-91A256C7A8F5}" type="sibTrans" cxnId="{66089FE2-3D06-498D-BA4D-311228EA0C4A}">
      <dgm:prSet/>
      <dgm:spPr/>
      <dgm:t>
        <a:bodyPr/>
        <a:lstStyle/>
        <a:p>
          <a:endParaRPr lang="en-US"/>
        </a:p>
      </dgm:t>
    </dgm:pt>
    <dgm:pt modelId="{5FA9BC57-B87B-4A6A-B943-0E8C9C49E41B}">
      <dgm:prSet phldrT="[Text]"/>
      <dgm:spPr/>
      <dgm:t>
        <a:bodyPr/>
        <a:lstStyle/>
        <a:p>
          <a:r>
            <a:rPr lang="en-US" dirty="0" smtClean="0"/>
            <a:t>Areas for Growth</a:t>
          </a:r>
          <a:endParaRPr lang="en-US" dirty="0"/>
        </a:p>
      </dgm:t>
    </dgm:pt>
    <dgm:pt modelId="{14E7F1C9-8164-4D92-8417-D41B38AFC01E}" type="parTrans" cxnId="{6704B0BE-7EB6-4943-BF78-297FC7A53021}">
      <dgm:prSet/>
      <dgm:spPr/>
      <dgm:t>
        <a:bodyPr/>
        <a:lstStyle/>
        <a:p>
          <a:endParaRPr lang="en-US"/>
        </a:p>
      </dgm:t>
    </dgm:pt>
    <dgm:pt modelId="{0255CD05-F8E0-490A-B29A-3545EB5BB5F0}" type="sibTrans" cxnId="{6704B0BE-7EB6-4943-BF78-297FC7A53021}">
      <dgm:prSet/>
      <dgm:spPr/>
      <dgm:t>
        <a:bodyPr/>
        <a:lstStyle/>
        <a:p>
          <a:endParaRPr lang="en-US"/>
        </a:p>
      </dgm:t>
    </dgm:pt>
    <dgm:pt modelId="{08B00F6D-6808-4726-96EC-4B409EB4DE83}">
      <dgm:prSet phldrT="[Text]"/>
      <dgm:spPr/>
      <dgm:t>
        <a:bodyPr/>
        <a:lstStyle/>
        <a:p>
          <a:r>
            <a:rPr lang="en-US" dirty="0" smtClean="0"/>
            <a:t>Meeting the statutory timeline with regard to initiating the investigation and reporting to the Superintendent.</a:t>
          </a:r>
          <a:endParaRPr lang="en-US" dirty="0"/>
        </a:p>
      </dgm:t>
    </dgm:pt>
    <dgm:pt modelId="{63FAB81F-8D60-47B4-AA1A-70610C28069F}" type="parTrans" cxnId="{7D600D1A-5736-41D7-981E-9FC67278A1FE}">
      <dgm:prSet/>
      <dgm:spPr/>
      <dgm:t>
        <a:bodyPr/>
        <a:lstStyle/>
        <a:p>
          <a:endParaRPr lang="en-US"/>
        </a:p>
      </dgm:t>
    </dgm:pt>
    <dgm:pt modelId="{5172B5B8-5DD6-4B6B-84D6-5DB9979E0BB6}" type="sibTrans" cxnId="{7D600D1A-5736-41D7-981E-9FC67278A1FE}">
      <dgm:prSet/>
      <dgm:spPr/>
      <dgm:t>
        <a:bodyPr/>
        <a:lstStyle/>
        <a:p>
          <a:endParaRPr lang="en-US"/>
        </a:p>
      </dgm:t>
    </dgm:pt>
    <dgm:pt modelId="{BDFAFF4E-D646-4EA1-96E9-31DFE723D12A}">
      <dgm:prSet phldrT="[Text]"/>
      <dgm:spPr/>
      <dgm:t>
        <a:bodyPr/>
        <a:lstStyle/>
        <a:p>
          <a:r>
            <a:rPr lang="en-US" dirty="0" smtClean="0"/>
            <a:t>Reaching a finding even where the incident was not witnessed or because the distinguishing characteristic cannot be verified.</a:t>
          </a:r>
          <a:endParaRPr lang="en-US" dirty="0"/>
        </a:p>
      </dgm:t>
    </dgm:pt>
    <dgm:pt modelId="{3E591C3C-DD7E-44B5-B8AD-E11906A61FCE}" type="parTrans" cxnId="{BC4279FD-7476-43DF-8A03-98E99936E83F}">
      <dgm:prSet/>
      <dgm:spPr/>
      <dgm:t>
        <a:bodyPr/>
        <a:lstStyle/>
        <a:p>
          <a:endParaRPr lang="en-US"/>
        </a:p>
      </dgm:t>
    </dgm:pt>
    <dgm:pt modelId="{0387DDAD-019D-4F6F-9440-9D1131526A65}" type="sibTrans" cxnId="{BC4279FD-7476-43DF-8A03-98E99936E83F}">
      <dgm:prSet/>
      <dgm:spPr/>
      <dgm:t>
        <a:bodyPr/>
        <a:lstStyle/>
        <a:p>
          <a:endParaRPr lang="en-US"/>
        </a:p>
      </dgm:t>
    </dgm:pt>
    <dgm:pt modelId="{E5EDAA37-284C-48EB-AA3E-78CE6DEA405F}">
      <dgm:prSet phldrT="[Text]"/>
      <dgm:spPr/>
      <dgm:t>
        <a:bodyPr/>
        <a:lstStyle/>
        <a:p>
          <a:endParaRPr lang="en-US" dirty="0"/>
        </a:p>
      </dgm:t>
    </dgm:pt>
    <dgm:pt modelId="{DE545018-4394-4418-9E9A-DAA21CD33699}" type="parTrans" cxnId="{9EFCC688-D5CF-4411-96D6-F62738A9C7C9}">
      <dgm:prSet/>
      <dgm:spPr/>
      <dgm:t>
        <a:bodyPr/>
        <a:lstStyle/>
        <a:p>
          <a:endParaRPr lang="en-US"/>
        </a:p>
      </dgm:t>
    </dgm:pt>
    <dgm:pt modelId="{F4289608-A867-401B-8895-CF246286C83E}" type="sibTrans" cxnId="{9EFCC688-D5CF-4411-96D6-F62738A9C7C9}">
      <dgm:prSet/>
      <dgm:spPr/>
      <dgm:t>
        <a:bodyPr/>
        <a:lstStyle/>
        <a:p>
          <a:endParaRPr lang="en-US"/>
        </a:p>
      </dgm:t>
    </dgm:pt>
    <dgm:pt modelId="{92D00E19-37CB-4801-BE6F-E5545814402A}">
      <dgm:prSet phldrT="[Text]"/>
      <dgm:spPr/>
      <dgm:t>
        <a:bodyPr/>
        <a:lstStyle/>
        <a:p>
          <a:endParaRPr lang="en-US" dirty="0"/>
        </a:p>
      </dgm:t>
    </dgm:pt>
    <dgm:pt modelId="{A8519E3B-65AA-49D1-9775-DB1FB6258CB4}" type="parTrans" cxnId="{48636C8E-1ACD-4DA2-8E31-161447CB4274}">
      <dgm:prSet/>
      <dgm:spPr/>
    </dgm:pt>
    <dgm:pt modelId="{C55167FA-97A7-4811-8BD7-DC20F877E45A}" type="sibTrans" cxnId="{48636C8E-1ACD-4DA2-8E31-161447CB4274}">
      <dgm:prSet/>
      <dgm:spPr/>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C0C04D03-58A5-4632-9114-C5ED0C46DC59}" type="pres">
      <dgm:prSet presAssocID="{5FA9BC57-B87B-4A6A-B943-0E8C9C49E41B}" presName="composite" presStyleCnt="0"/>
      <dgm:spPr/>
    </dgm:pt>
    <dgm:pt modelId="{E7D0FE37-AD03-448A-B1B0-26CFE5C22AC1}" type="pres">
      <dgm:prSet presAssocID="{5FA9BC57-B87B-4A6A-B943-0E8C9C49E41B}" presName="parTx" presStyleLbl="alignNode1" presStyleIdx="0" presStyleCnt="1">
        <dgm:presLayoutVars>
          <dgm:chMax val="0"/>
          <dgm:chPref val="0"/>
          <dgm:bulletEnabled val="1"/>
        </dgm:presLayoutVars>
      </dgm:prSet>
      <dgm:spPr/>
      <dgm:t>
        <a:bodyPr/>
        <a:lstStyle/>
        <a:p>
          <a:endParaRPr lang="en-US"/>
        </a:p>
      </dgm:t>
    </dgm:pt>
    <dgm:pt modelId="{8EE774B9-1EE3-4E94-A9F7-FD0C4EA3A24F}" type="pres">
      <dgm:prSet presAssocID="{5FA9BC57-B87B-4A6A-B943-0E8C9C49E41B}" presName="desTx" presStyleLbl="alignAccFollowNode1" presStyleIdx="0" presStyleCnt="1">
        <dgm:presLayoutVars>
          <dgm:bulletEnabled val="1"/>
        </dgm:presLayoutVars>
      </dgm:prSet>
      <dgm:spPr/>
      <dgm:t>
        <a:bodyPr/>
        <a:lstStyle/>
        <a:p>
          <a:endParaRPr lang="en-US"/>
        </a:p>
      </dgm:t>
    </dgm:pt>
  </dgm:ptLst>
  <dgm:cxnLst>
    <dgm:cxn modelId="{9EFCC688-D5CF-4411-96D6-F62738A9C7C9}" srcId="{5FA9BC57-B87B-4A6A-B943-0E8C9C49E41B}" destId="{E5EDAA37-284C-48EB-AA3E-78CE6DEA405F}" srcOrd="4" destOrd="0" parTransId="{DE545018-4394-4418-9E9A-DAA21CD33699}" sibTransId="{F4289608-A867-401B-8895-CF246286C83E}"/>
    <dgm:cxn modelId="{705B7220-7659-425D-A4D6-7F3E32DDB6D4}" srcId="{5FA9BC57-B87B-4A6A-B943-0E8C9C49E41B}" destId="{9E58F3D4-CA5F-4AE5-93E2-6FF03F69CB78}" srcOrd="1" destOrd="0" parTransId="{342AAE8A-6AB8-4B17-8335-70569E1FEA88}" sibTransId="{D7D9998B-D9BB-4F0E-A29C-D583962C9179}"/>
    <dgm:cxn modelId="{48636C8E-1ACD-4DA2-8E31-161447CB4274}" srcId="{5FA9BC57-B87B-4A6A-B943-0E8C9C49E41B}" destId="{92D00E19-37CB-4801-BE6F-E5545814402A}" srcOrd="2" destOrd="0" parTransId="{A8519E3B-65AA-49D1-9775-DB1FB6258CB4}" sibTransId="{C55167FA-97A7-4811-8BD7-DC20F877E45A}"/>
    <dgm:cxn modelId="{ACB9C37F-D8EE-41C2-BAED-0C591924F256}" type="presOf" srcId="{92D00E19-37CB-4801-BE6F-E5545814402A}" destId="{8EE774B9-1EE3-4E94-A9F7-FD0C4EA3A24F}" srcOrd="0" destOrd="5" presId="urn:microsoft.com/office/officeart/2005/8/layout/hList1"/>
    <dgm:cxn modelId="{D6290510-0180-4967-B072-78CD2AD7CF1F}" srcId="{5FA9BC57-B87B-4A6A-B943-0E8C9C49E41B}" destId="{648299D1-6EB3-4972-921F-3EC3FA9862B8}" srcOrd="0" destOrd="0" parTransId="{3812E2D3-30DD-4F53-A756-FDE7090DF897}" sibTransId="{355C18E3-B2A2-4E92-8E6B-EF139CDA7233}"/>
    <dgm:cxn modelId="{BC4279FD-7476-43DF-8A03-98E99936E83F}" srcId="{5FA9BC57-B87B-4A6A-B943-0E8C9C49E41B}" destId="{BDFAFF4E-D646-4EA1-96E9-31DFE723D12A}" srcOrd="3" destOrd="0" parTransId="{3E591C3C-DD7E-44B5-B8AD-E11906A61FCE}" sibTransId="{0387DDAD-019D-4F6F-9440-9D1131526A65}"/>
    <dgm:cxn modelId="{6704B0BE-7EB6-4943-BF78-297FC7A53021}" srcId="{7DBB3905-56F2-49A7-AFE2-43E3CFA00CB5}" destId="{5FA9BC57-B87B-4A6A-B943-0E8C9C49E41B}" srcOrd="0" destOrd="0" parTransId="{14E7F1C9-8164-4D92-8417-D41B38AFC01E}" sibTransId="{0255CD05-F8E0-490A-B29A-3545EB5BB5F0}"/>
    <dgm:cxn modelId="{2BE5A5CF-378E-4EDF-8B50-ED8827F2F819}" type="presOf" srcId="{BDFAFF4E-D646-4EA1-96E9-31DFE723D12A}" destId="{8EE774B9-1EE3-4E94-A9F7-FD0C4EA3A24F}" srcOrd="0" destOrd="6" presId="urn:microsoft.com/office/officeart/2005/8/layout/hList1"/>
    <dgm:cxn modelId="{5FB32182-1719-4F2D-B694-BC41FB1038C8}" type="presOf" srcId="{E5EDAA37-284C-48EB-AA3E-78CE6DEA405F}" destId="{8EE774B9-1EE3-4E94-A9F7-FD0C4EA3A24F}" srcOrd="0" destOrd="7" presId="urn:microsoft.com/office/officeart/2005/8/layout/hList1"/>
    <dgm:cxn modelId="{78DB701D-2D4A-40CA-B734-80A16505C0AB}" type="presOf" srcId="{5FF13F3C-5007-430F-9728-9A723FEEC50E}" destId="{8EE774B9-1EE3-4E94-A9F7-FD0C4EA3A24F}" srcOrd="0" destOrd="1" presId="urn:microsoft.com/office/officeart/2005/8/layout/hList1"/>
    <dgm:cxn modelId="{3DEA6F38-052B-41B0-B1D0-4969ED3091C6}" type="presOf" srcId="{5FA9BC57-B87B-4A6A-B943-0E8C9C49E41B}" destId="{E7D0FE37-AD03-448A-B1B0-26CFE5C22AC1}" srcOrd="0" destOrd="0" presId="urn:microsoft.com/office/officeart/2005/8/layout/hList1"/>
    <dgm:cxn modelId="{725DF56D-E180-427D-AE2C-F9D1A09AD11D}" type="presOf" srcId="{648299D1-6EB3-4972-921F-3EC3FA9862B8}" destId="{8EE774B9-1EE3-4E94-A9F7-FD0C4EA3A24F}" srcOrd="0" destOrd="0" presId="urn:microsoft.com/office/officeart/2005/8/layout/hList1"/>
    <dgm:cxn modelId="{BAA92661-BA22-491D-839D-11FE8D3ABFF7}" srcId="{648299D1-6EB3-4972-921F-3EC3FA9862B8}" destId="{97638247-EB53-48AE-A532-5732644950D9}" srcOrd="1" destOrd="0" parTransId="{1A268819-9B5A-4A70-BCC3-DA4FCF7DCB00}" sibTransId="{B742AF8C-9156-4E4D-8E6E-91C5D39B610D}"/>
    <dgm:cxn modelId="{66089FE2-3D06-498D-BA4D-311228EA0C4A}" srcId="{648299D1-6EB3-4972-921F-3EC3FA9862B8}" destId="{2DACEBDA-A38E-4B17-BAC4-DB5869264A63}" srcOrd="2" destOrd="0" parTransId="{DC9FE8CC-746A-4C5E-AF23-DB05EE7B8596}" sibTransId="{13A94317-AD82-4D3B-BA6A-91A256C7A8F5}"/>
    <dgm:cxn modelId="{59EE2EB4-2FDC-4DF4-8DA1-D714439026DE}" type="presOf" srcId="{7DBB3905-56F2-49A7-AFE2-43E3CFA00CB5}" destId="{83772585-35B5-4284-8050-740D41C3B8E1}" srcOrd="0" destOrd="0" presId="urn:microsoft.com/office/officeart/2005/8/layout/hList1"/>
    <dgm:cxn modelId="{7D600D1A-5736-41D7-981E-9FC67278A1FE}" srcId="{5FA9BC57-B87B-4A6A-B943-0E8C9C49E41B}" destId="{08B00F6D-6808-4726-96EC-4B409EB4DE83}" srcOrd="5" destOrd="0" parTransId="{63FAB81F-8D60-47B4-AA1A-70610C28069F}" sibTransId="{5172B5B8-5DD6-4B6B-84D6-5DB9979E0BB6}"/>
    <dgm:cxn modelId="{045323BB-20B5-4949-A50A-4A6B92D6127D}" type="presOf" srcId="{08B00F6D-6808-4726-96EC-4B409EB4DE83}" destId="{8EE774B9-1EE3-4E94-A9F7-FD0C4EA3A24F}" srcOrd="0" destOrd="8" presId="urn:microsoft.com/office/officeart/2005/8/layout/hList1"/>
    <dgm:cxn modelId="{D6D312FC-7CE6-440A-AFBD-806FB7394D3A}" type="presOf" srcId="{9E58F3D4-CA5F-4AE5-93E2-6FF03F69CB78}" destId="{8EE774B9-1EE3-4E94-A9F7-FD0C4EA3A24F}" srcOrd="0" destOrd="4" presId="urn:microsoft.com/office/officeart/2005/8/layout/hList1"/>
    <dgm:cxn modelId="{604533F5-EA74-4B99-ABBD-4C29607918BC}" type="presOf" srcId="{97638247-EB53-48AE-A532-5732644950D9}" destId="{8EE774B9-1EE3-4E94-A9F7-FD0C4EA3A24F}" srcOrd="0" destOrd="2" presId="urn:microsoft.com/office/officeart/2005/8/layout/hList1"/>
    <dgm:cxn modelId="{57F8FBCA-66C8-4527-8E64-42646C8C4D0C}" srcId="{648299D1-6EB3-4972-921F-3EC3FA9862B8}" destId="{5FF13F3C-5007-430F-9728-9A723FEEC50E}" srcOrd="0" destOrd="0" parTransId="{57EC2E87-1611-435F-A8AF-2143CCCFD0AB}" sibTransId="{1415A7C1-6F0D-4910-9775-D693D8432356}"/>
    <dgm:cxn modelId="{A4F5009C-D271-4979-BD75-954452706A09}" type="presOf" srcId="{2DACEBDA-A38E-4B17-BAC4-DB5869264A63}" destId="{8EE774B9-1EE3-4E94-A9F7-FD0C4EA3A24F}" srcOrd="0" destOrd="3" presId="urn:microsoft.com/office/officeart/2005/8/layout/hList1"/>
    <dgm:cxn modelId="{8FF1C089-3F8E-4568-A80E-97C48581EE58}" type="presParOf" srcId="{83772585-35B5-4284-8050-740D41C3B8E1}" destId="{C0C04D03-58A5-4632-9114-C5ED0C46DC59}" srcOrd="0" destOrd="0" presId="urn:microsoft.com/office/officeart/2005/8/layout/hList1"/>
    <dgm:cxn modelId="{EB4B96A6-0D1A-422A-AF07-D744FAD6D0BF}" type="presParOf" srcId="{C0C04D03-58A5-4632-9114-C5ED0C46DC59}" destId="{E7D0FE37-AD03-448A-B1B0-26CFE5C22AC1}" srcOrd="0" destOrd="0" presId="urn:microsoft.com/office/officeart/2005/8/layout/hList1"/>
    <dgm:cxn modelId="{102CC925-2493-4F09-85C9-599975320359}" type="presParOf" srcId="{C0C04D03-58A5-4632-9114-C5ED0C46DC59}" destId="{8EE774B9-1EE3-4E94-A9F7-FD0C4EA3A2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B658BC-F247-4F14-AC57-3CFA6F6F4D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3115B2-A786-4E98-93B5-DC9B539325CD}">
      <dgm:prSet custT="1"/>
      <dgm:spPr/>
      <dgm:t>
        <a:bodyPr/>
        <a:lstStyle/>
        <a:p>
          <a:pPr rtl="0"/>
          <a:r>
            <a:rPr lang="en-US" sz="2400" dirty="0" smtClean="0"/>
            <a:t>2011-2012 Incidents</a:t>
          </a:r>
          <a:endParaRPr lang="en-US" sz="2400" dirty="0"/>
        </a:p>
      </dgm:t>
    </dgm:pt>
    <dgm:pt modelId="{A15D16A6-B6B1-4AF0-BAD5-D652166B5114}" type="parTrans" cxnId="{DCBB3055-7EA4-43B8-BF9B-46A70A22ADD1}">
      <dgm:prSet/>
      <dgm:spPr/>
      <dgm:t>
        <a:bodyPr/>
        <a:lstStyle/>
        <a:p>
          <a:endParaRPr lang="en-US"/>
        </a:p>
      </dgm:t>
    </dgm:pt>
    <dgm:pt modelId="{81F387E2-C845-469F-BA6D-E167C503F518}" type="sibTrans" cxnId="{DCBB3055-7EA4-43B8-BF9B-46A70A22ADD1}">
      <dgm:prSet/>
      <dgm:spPr/>
      <dgm:t>
        <a:bodyPr/>
        <a:lstStyle/>
        <a:p>
          <a:endParaRPr lang="en-US"/>
        </a:p>
      </dgm:t>
    </dgm:pt>
    <dgm:pt modelId="{871F78B9-D6B5-40AB-B461-162D777DB2F7}">
      <dgm:prSet custT="1"/>
      <dgm:spPr/>
      <dgm:t>
        <a:bodyPr/>
        <a:lstStyle/>
        <a:p>
          <a:pPr rtl="0"/>
          <a:r>
            <a:rPr lang="en-US" sz="1600" baseline="0" dirty="0" smtClean="0"/>
            <a:t>Thirty-three (33) HIB related investigations were conducted.</a:t>
          </a:r>
          <a:endParaRPr lang="en-US" sz="1600" dirty="0"/>
        </a:p>
      </dgm:t>
    </dgm:pt>
    <dgm:pt modelId="{3A30CA49-312D-4D19-8E84-B1467CD27303}" type="parTrans" cxnId="{D46C2C12-1EF7-4D15-BF35-3BCB4F3996C3}">
      <dgm:prSet/>
      <dgm:spPr/>
      <dgm:t>
        <a:bodyPr/>
        <a:lstStyle/>
        <a:p>
          <a:endParaRPr lang="en-US"/>
        </a:p>
      </dgm:t>
    </dgm:pt>
    <dgm:pt modelId="{078D426D-E7A6-482D-9CA1-3AE0324BC588}" type="sibTrans" cxnId="{D46C2C12-1EF7-4D15-BF35-3BCB4F3996C3}">
      <dgm:prSet/>
      <dgm:spPr/>
      <dgm:t>
        <a:bodyPr/>
        <a:lstStyle/>
        <a:p>
          <a:endParaRPr lang="en-US"/>
        </a:p>
      </dgm:t>
    </dgm:pt>
    <dgm:pt modelId="{0265791D-C6DC-40F1-B216-2CBD1879F308}">
      <dgm:prSet custT="1"/>
      <dgm:spPr/>
      <dgm:t>
        <a:bodyPr/>
        <a:lstStyle/>
        <a:p>
          <a:pPr rtl="0"/>
          <a:r>
            <a:rPr lang="en-US" sz="1600" baseline="0" dirty="0" smtClean="0"/>
            <a:t>Nine (9) confirmed incidents of HIB reported in 2011-2012.</a:t>
          </a:r>
          <a:endParaRPr lang="en-US" sz="1600" dirty="0"/>
        </a:p>
      </dgm:t>
    </dgm:pt>
    <dgm:pt modelId="{C640CE0E-48C9-4A77-821D-466A8A611B49}" type="parTrans" cxnId="{E8348E60-921B-4EBD-884A-D3C562390C58}">
      <dgm:prSet/>
      <dgm:spPr/>
      <dgm:t>
        <a:bodyPr/>
        <a:lstStyle/>
        <a:p>
          <a:endParaRPr lang="en-US"/>
        </a:p>
      </dgm:t>
    </dgm:pt>
    <dgm:pt modelId="{44DDE632-124D-403D-88B4-F44AD9850CAE}" type="sibTrans" cxnId="{E8348E60-921B-4EBD-884A-D3C562390C58}">
      <dgm:prSet/>
      <dgm:spPr/>
      <dgm:t>
        <a:bodyPr/>
        <a:lstStyle/>
        <a:p>
          <a:endParaRPr lang="en-US"/>
        </a:p>
      </dgm:t>
    </dgm:pt>
    <dgm:pt modelId="{D74BFEC8-B26A-4F2A-AEC4-E9423D5AEDAF}">
      <dgm:prSet custT="1"/>
      <dgm:spPr/>
      <dgm:t>
        <a:bodyPr/>
        <a:lstStyle/>
        <a:p>
          <a:pPr rtl="0"/>
          <a:r>
            <a:rPr lang="en-US" sz="2400" baseline="0" dirty="0" smtClean="0"/>
            <a:t>2012-2013 Incidents</a:t>
          </a:r>
          <a:endParaRPr lang="en-US" sz="2400" baseline="0" dirty="0"/>
        </a:p>
      </dgm:t>
    </dgm:pt>
    <dgm:pt modelId="{E5EDF279-2CCF-4DBB-873C-69C485EBADBE}" type="parTrans" cxnId="{13C95704-DF6D-4F4C-A7CA-E8B6C7D3F6B8}">
      <dgm:prSet/>
      <dgm:spPr/>
      <dgm:t>
        <a:bodyPr/>
        <a:lstStyle/>
        <a:p>
          <a:endParaRPr lang="en-US"/>
        </a:p>
      </dgm:t>
    </dgm:pt>
    <dgm:pt modelId="{5E186795-B4CE-497D-801E-A9C5230BD095}" type="sibTrans" cxnId="{13C95704-DF6D-4F4C-A7CA-E8B6C7D3F6B8}">
      <dgm:prSet/>
      <dgm:spPr/>
      <dgm:t>
        <a:bodyPr/>
        <a:lstStyle/>
        <a:p>
          <a:endParaRPr lang="en-US"/>
        </a:p>
      </dgm:t>
    </dgm:pt>
    <dgm:pt modelId="{A40E1799-7AE7-4095-92D3-C586CD47246E}">
      <dgm:prSet custT="1"/>
      <dgm:spPr/>
      <dgm:t>
        <a:bodyPr/>
        <a:lstStyle/>
        <a:p>
          <a:pPr rtl="0"/>
          <a:r>
            <a:rPr lang="en-US" sz="1600" baseline="0" dirty="0" smtClean="0"/>
            <a:t>Thirty-one (31) HIB related investigations were conducted.</a:t>
          </a:r>
          <a:endParaRPr lang="en-US" sz="1600" baseline="0" dirty="0"/>
        </a:p>
      </dgm:t>
    </dgm:pt>
    <dgm:pt modelId="{4F93E52C-2C8C-4455-BC3C-47324F6C8E35}" type="parTrans" cxnId="{BDF752D3-E259-43BA-8E27-89497D6769B0}">
      <dgm:prSet/>
      <dgm:spPr/>
      <dgm:t>
        <a:bodyPr/>
        <a:lstStyle/>
        <a:p>
          <a:endParaRPr lang="en-US"/>
        </a:p>
      </dgm:t>
    </dgm:pt>
    <dgm:pt modelId="{A6ABEBB3-CCD9-4D81-9DC8-3DDC56966A5F}" type="sibTrans" cxnId="{BDF752D3-E259-43BA-8E27-89497D6769B0}">
      <dgm:prSet/>
      <dgm:spPr/>
      <dgm:t>
        <a:bodyPr/>
        <a:lstStyle/>
        <a:p>
          <a:endParaRPr lang="en-US"/>
        </a:p>
      </dgm:t>
    </dgm:pt>
    <dgm:pt modelId="{15917D7F-AD27-453C-A0D6-E4D7F64947FC}">
      <dgm:prSet custT="1"/>
      <dgm:spPr/>
      <dgm:t>
        <a:bodyPr/>
        <a:lstStyle/>
        <a:p>
          <a:pPr rtl="0"/>
          <a:r>
            <a:rPr lang="en-US" sz="2400" baseline="0" dirty="0" smtClean="0"/>
            <a:t>2013-2014 Incidents</a:t>
          </a:r>
          <a:endParaRPr lang="en-US" sz="2400" baseline="0" dirty="0"/>
        </a:p>
      </dgm:t>
    </dgm:pt>
    <dgm:pt modelId="{919ADB8A-3222-4036-BBF4-623900810F46}" type="parTrans" cxnId="{DC002DBF-A18A-4B5C-9936-621878E131FE}">
      <dgm:prSet/>
      <dgm:spPr/>
      <dgm:t>
        <a:bodyPr/>
        <a:lstStyle/>
        <a:p>
          <a:endParaRPr lang="en-US"/>
        </a:p>
      </dgm:t>
    </dgm:pt>
    <dgm:pt modelId="{11F37588-7D38-41C4-B7D5-5118CC01C24B}" type="sibTrans" cxnId="{DC002DBF-A18A-4B5C-9936-621878E131FE}">
      <dgm:prSet/>
      <dgm:spPr/>
      <dgm:t>
        <a:bodyPr/>
        <a:lstStyle/>
        <a:p>
          <a:endParaRPr lang="en-US"/>
        </a:p>
      </dgm:t>
    </dgm:pt>
    <dgm:pt modelId="{18687B62-3FA2-42F1-BB94-FB0B4BB95046}">
      <dgm:prSet custT="1"/>
      <dgm:spPr/>
      <dgm:t>
        <a:bodyPr/>
        <a:lstStyle/>
        <a:p>
          <a:pPr rtl="0"/>
          <a:r>
            <a:rPr lang="en-US" sz="1600" baseline="0" dirty="0" smtClean="0"/>
            <a:t>Five (5) confirmed incidents of HIB reported in 2012-2013.</a:t>
          </a:r>
          <a:endParaRPr lang="en-US" sz="1600" baseline="0" dirty="0"/>
        </a:p>
      </dgm:t>
    </dgm:pt>
    <dgm:pt modelId="{B7982760-67C8-400C-8DD7-D640F7E26C91}" type="parTrans" cxnId="{33FABA1D-846E-414A-B779-F6232F0E5EBB}">
      <dgm:prSet/>
      <dgm:spPr/>
      <dgm:t>
        <a:bodyPr/>
        <a:lstStyle/>
        <a:p>
          <a:endParaRPr lang="en-US"/>
        </a:p>
      </dgm:t>
    </dgm:pt>
    <dgm:pt modelId="{08616F78-ECC1-4181-AC73-7E62EF793AB3}" type="sibTrans" cxnId="{33FABA1D-846E-414A-B779-F6232F0E5EBB}">
      <dgm:prSet/>
      <dgm:spPr/>
      <dgm:t>
        <a:bodyPr/>
        <a:lstStyle/>
        <a:p>
          <a:endParaRPr lang="en-US"/>
        </a:p>
      </dgm:t>
    </dgm:pt>
    <dgm:pt modelId="{84B532FD-3420-4993-98F2-0D8B93CAA04D}">
      <dgm:prSet custT="1"/>
      <dgm:spPr/>
      <dgm:t>
        <a:bodyPr/>
        <a:lstStyle/>
        <a:p>
          <a:pPr rtl="0"/>
          <a:r>
            <a:rPr lang="en-US" sz="1600" baseline="0" dirty="0" smtClean="0"/>
            <a:t>Twelve (12) HIB related investigations were conducted.</a:t>
          </a:r>
          <a:endParaRPr lang="en-US" sz="1600" baseline="0" dirty="0"/>
        </a:p>
      </dgm:t>
    </dgm:pt>
    <dgm:pt modelId="{809ECADA-D3D9-429C-957F-F540E7F06484}" type="parTrans" cxnId="{3D0F5D8E-D5AE-492D-B1EA-DD51911886F9}">
      <dgm:prSet/>
      <dgm:spPr/>
      <dgm:t>
        <a:bodyPr/>
        <a:lstStyle/>
        <a:p>
          <a:endParaRPr lang="en-US"/>
        </a:p>
      </dgm:t>
    </dgm:pt>
    <dgm:pt modelId="{359B2CC6-8A88-4593-8929-EAEBA65429B1}" type="sibTrans" cxnId="{3D0F5D8E-D5AE-492D-B1EA-DD51911886F9}">
      <dgm:prSet/>
      <dgm:spPr/>
      <dgm:t>
        <a:bodyPr/>
        <a:lstStyle/>
        <a:p>
          <a:endParaRPr lang="en-US"/>
        </a:p>
      </dgm:t>
    </dgm:pt>
    <dgm:pt modelId="{F7D52A58-4A26-4593-9322-CE30073CC069}">
      <dgm:prSet custT="1"/>
      <dgm:spPr/>
      <dgm:t>
        <a:bodyPr/>
        <a:lstStyle/>
        <a:p>
          <a:pPr rtl="0"/>
          <a:r>
            <a:rPr lang="en-US" sz="1600" baseline="0" dirty="0" smtClean="0"/>
            <a:t>Seven (7) confirmed incidents of HIB reported in 2013-2014.</a:t>
          </a:r>
          <a:endParaRPr lang="en-US" sz="1600" baseline="0" dirty="0"/>
        </a:p>
      </dgm:t>
    </dgm:pt>
    <dgm:pt modelId="{D5145062-657C-4123-BC4E-D6672B644DFF}" type="parTrans" cxnId="{2524649F-CFE5-4968-9055-43D08C28F5D4}">
      <dgm:prSet/>
      <dgm:spPr/>
      <dgm:t>
        <a:bodyPr/>
        <a:lstStyle/>
        <a:p>
          <a:endParaRPr lang="en-US"/>
        </a:p>
      </dgm:t>
    </dgm:pt>
    <dgm:pt modelId="{9B675DE8-7DC9-4253-A5A1-6698FA759AEE}" type="sibTrans" cxnId="{2524649F-CFE5-4968-9055-43D08C28F5D4}">
      <dgm:prSet/>
      <dgm:spPr/>
      <dgm:t>
        <a:bodyPr/>
        <a:lstStyle/>
        <a:p>
          <a:endParaRPr lang="en-US"/>
        </a:p>
      </dgm:t>
    </dgm:pt>
    <dgm:pt modelId="{FD7CA04C-5A74-469D-A344-70D738A39B50}">
      <dgm:prSet custT="1"/>
      <dgm:spPr/>
      <dgm:t>
        <a:bodyPr/>
        <a:lstStyle/>
        <a:p>
          <a:pPr rtl="0"/>
          <a:r>
            <a:rPr lang="en-US" sz="2400" baseline="0" dirty="0" smtClean="0"/>
            <a:t>TOTAL</a:t>
          </a:r>
          <a:endParaRPr lang="en-US" sz="2400" baseline="0" dirty="0"/>
        </a:p>
      </dgm:t>
    </dgm:pt>
    <dgm:pt modelId="{13C81A16-A6E5-44BD-ADA4-BCB9DDEAEEDF}" type="parTrans" cxnId="{47534C22-2183-459C-9116-B2A29E94FD85}">
      <dgm:prSet/>
      <dgm:spPr/>
      <dgm:t>
        <a:bodyPr/>
        <a:lstStyle/>
        <a:p>
          <a:endParaRPr lang="en-US"/>
        </a:p>
      </dgm:t>
    </dgm:pt>
    <dgm:pt modelId="{2FC9D448-5A91-466A-9FC8-002D5E9A8E9C}" type="sibTrans" cxnId="{47534C22-2183-459C-9116-B2A29E94FD85}">
      <dgm:prSet/>
      <dgm:spPr/>
      <dgm:t>
        <a:bodyPr/>
        <a:lstStyle/>
        <a:p>
          <a:endParaRPr lang="en-US"/>
        </a:p>
      </dgm:t>
    </dgm:pt>
    <dgm:pt modelId="{71DFD782-AA9F-4FA8-BF9D-DD624C87A7E5}">
      <dgm:prSet custT="1"/>
      <dgm:spPr/>
      <dgm:t>
        <a:bodyPr/>
        <a:lstStyle/>
        <a:p>
          <a:pPr rtl="0"/>
          <a:r>
            <a:rPr lang="en-US" sz="1600" baseline="0" dirty="0" smtClean="0"/>
            <a:t>Seventy-six (76) HIB related investigations were conducted.</a:t>
          </a:r>
          <a:endParaRPr lang="en-US" sz="1600" baseline="0" dirty="0"/>
        </a:p>
      </dgm:t>
    </dgm:pt>
    <dgm:pt modelId="{967C5601-6FD9-4F25-98A0-62FF69B915B7}" type="parTrans" cxnId="{CB263E91-1843-41DE-98C2-86791D77A0C1}">
      <dgm:prSet/>
      <dgm:spPr/>
      <dgm:t>
        <a:bodyPr/>
        <a:lstStyle/>
        <a:p>
          <a:endParaRPr lang="en-US"/>
        </a:p>
      </dgm:t>
    </dgm:pt>
    <dgm:pt modelId="{0DA0AED9-0F18-425B-95B3-428D7D507A91}" type="sibTrans" cxnId="{CB263E91-1843-41DE-98C2-86791D77A0C1}">
      <dgm:prSet/>
      <dgm:spPr/>
      <dgm:t>
        <a:bodyPr/>
        <a:lstStyle/>
        <a:p>
          <a:endParaRPr lang="en-US"/>
        </a:p>
      </dgm:t>
    </dgm:pt>
    <dgm:pt modelId="{0F38F602-4A06-4A4D-B4D5-46DE2903BF6D}">
      <dgm:prSet custT="1"/>
      <dgm:spPr/>
      <dgm:t>
        <a:bodyPr/>
        <a:lstStyle/>
        <a:p>
          <a:pPr rtl="0"/>
          <a:r>
            <a:rPr lang="en-US" sz="1600" baseline="0" dirty="0" smtClean="0"/>
            <a:t>Twenty-one (21) confirmed incidents of HIB were reported (28.3% of reports).</a:t>
          </a:r>
          <a:endParaRPr lang="en-US" sz="1600" baseline="0" dirty="0"/>
        </a:p>
      </dgm:t>
    </dgm:pt>
    <dgm:pt modelId="{A4BD4A7F-F1A1-4061-93D4-F9C7B831B511}" type="parTrans" cxnId="{66083D81-CBC3-425A-94FE-05C9407B5C63}">
      <dgm:prSet/>
      <dgm:spPr/>
      <dgm:t>
        <a:bodyPr/>
        <a:lstStyle/>
        <a:p>
          <a:endParaRPr lang="en-US"/>
        </a:p>
      </dgm:t>
    </dgm:pt>
    <dgm:pt modelId="{DA7F4487-C0AF-434A-967F-01682B0EA534}" type="sibTrans" cxnId="{66083D81-CBC3-425A-94FE-05C9407B5C63}">
      <dgm:prSet/>
      <dgm:spPr/>
      <dgm:t>
        <a:bodyPr/>
        <a:lstStyle/>
        <a:p>
          <a:endParaRPr lang="en-US"/>
        </a:p>
      </dgm:t>
    </dgm:pt>
    <dgm:pt modelId="{32C66D27-1304-425D-B541-91FFF04B268F}" type="pres">
      <dgm:prSet presAssocID="{6BB658BC-F247-4F14-AC57-3CFA6F6F4D51}" presName="Name0" presStyleCnt="0">
        <dgm:presLayoutVars>
          <dgm:dir/>
          <dgm:animLvl val="lvl"/>
          <dgm:resizeHandles val="exact"/>
        </dgm:presLayoutVars>
      </dgm:prSet>
      <dgm:spPr/>
      <dgm:t>
        <a:bodyPr/>
        <a:lstStyle/>
        <a:p>
          <a:endParaRPr lang="en-US"/>
        </a:p>
      </dgm:t>
    </dgm:pt>
    <dgm:pt modelId="{BF6233B7-963A-410E-B43A-4227BA2BC28B}" type="pres">
      <dgm:prSet presAssocID="{BF3115B2-A786-4E98-93B5-DC9B539325CD}" presName="linNode" presStyleCnt="0"/>
      <dgm:spPr/>
    </dgm:pt>
    <dgm:pt modelId="{3A5428FC-7F58-4F3B-A7BE-2958EFEF44FE}" type="pres">
      <dgm:prSet presAssocID="{BF3115B2-A786-4E98-93B5-DC9B539325CD}" presName="parentText" presStyleLbl="node1" presStyleIdx="0" presStyleCnt="4">
        <dgm:presLayoutVars>
          <dgm:chMax val="1"/>
          <dgm:bulletEnabled val="1"/>
        </dgm:presLayoutVars>
      </dgm:prSet>
      <dgm:spPr/>
      <dgm:t>
        <a:bodyPr/>
        <a:lstStyle/>
        <a:p>
          <a:endParaRPr lang="en-US"/>
        </a:p>
      </dgm:t>
    </dgm:pt>
    <dgm:pt modelId="{30445CE3-03C4-4D3D-AA25-33FE1869C14C}" type="pres">
      <dgm:prSet presAssocID="{BF3115B2-A786-4E98-93B5-DC9B539325CD}" presName="descendantText" presStyleLbl="alignAccFollowNode1" presStyleIdx="0" presStyleCnt="4">
        <dgm:presLayoutVars>
          <dgm:bulletEnabled val="1"/>
        </dgm:presLayoutVars>
      </dgm:prSet>
      <dgm:spPr/>
      <dgm:t>
        <a:bodyPr/>
        <a:lstStyle/>
        <a:p>
          <a:endParaRPr lang="en-US"/>
        </a:p>
      </dgm:t>
    </dgm:pt>
    <dgm:pt modelId="{9DD6BD9F-1669-4EF6-BC9D-DB1AA46A3A84}" type="pres">
      <dgm:prSet presAssocID="{81F387E2-C845-469F-BA6D-E167C503F518}" presName="sp" presStyleCnt="0"/>
      <dgm:spPr/>
    </dgm:pt>
    <dgm:pt modelId="{861E0D5F-9E9B-4A1C-B755-65C06CF67741}" type="pres">
      <dgm:prSet presAssocID="{D74BFEC8-B26A-4F2A-AEC4-E9423D5AEDAF}" presName="linNode" presStyleCnt="0"/>
      <dgm:spPr/>
    </dgm:pt>
    <dgm:pt modelId="{BAD7A252-DE2E-40C7-AA96-69B633BA38C1}" type="pres">
      <dgm:prSet presAssocID="{D74BFEC8-B26A-4F2A-AEC4-E9423D5AEDAF}" presName="parentText" presStyleLbl="node1" presStyleIdx="1" presStyleCnt="4">
        <dgm:presLayoutVars>
          <dgm:chMax val="1"/>
          <dgm:bulletEnabled val="1"/>
        </dgm:presLayoutVars>
      </dgm:prSet>
      <dgm:spPr/>
      <dgm:t>
        <a:bodyPr/>
        <a:lstStyle/>
        <a:p>
          <a:endParaRPr lang="en-US"/>
        </a:p>
      </dgm:t>
    </dgm:pt>
    <dgm:pt modelId="{2470A07B-F576-442A-B116-2710A5F66C23}" type="pres">
      <dgm:prSet presAssocID="{D74BFEC8-B26A-4F2A-AEC4-E9423D5AEDAF}" presName="descendantText" presStyleLbl="alignAccFollowNode1" presStyleIdx="1" presStyleCnt="4">
        <dgm:presLayoutVars>
          <dgm:bulletEnabled val="1"/>
        </dgm:presLayoutVars>
      </dgm:prSet>
      <dgm:spPr/>
      <dgm:t>
        <a:bodyPr/>
        <a:lstStyle/>
        <a:p>
          <a:endParaRPr lang="en-US"/>
        </a:p>
      </dgm:t>
    </dgm:pt>
    <dgm:pt modelId="{A5C38614-F0C3-4F54-99EE-DA66AA705F81}" type="pres">
      <dgm:prSet presAssocID="{5E186795-B4CE-497D-801E-A9C5230BD095}" presName="sp" presStyleCnt="0"/>
      <dgm:spPr/>
    </dgm:pt>
    <dgm:pt modelId="{54FFC31F-0DF0-4485-B89D-360B994DD37C}" type="pres">
      <dgm:prSet presAssocID="{15917D7F-AD27-453C-A0D6-E4D7F64947FC}" presName="linNode" presStyleCnt="0"/>
      <dgm:spPr/>
    </dgm:pt>
    <dgm:pt modelId="{4CDD8A7B-DD40-45E6-8F01-2F09560396CB}" type="pres">
      <dgm:prSet presAssocID="{15917D7F-AD27-453C-A0D6-E4D7F64947FC}" presName="parentText" presStyleLbl="node1" presStyleIdx="2" presStyleCnt="4">
        <dgm:presLayoutVars>
          <dgm:chMax val="1"/>
          <dgm:bulletEnabled val="1"/>
        </dgm:presLayoutVars>
      </dgm:prSet>
      <dgm:spPr/>
      <dgm:t>
        <a:bodyPr/>
        <a:lstStyle/>
        <a:p>
          <a:endParaRPr lang="en-US"/>
        </a:p>
      </dgm:t>
    </dgm:pt>
    <dgm:pt modelId="{84427E6D-F652-4A37-B786-8424824E1405}" type="pres">
      <dgm:prSet presAssocID="{15917D7F-AD27-453C-A0D6-E4D7F64947FC}" presName="descendantText" presStyleLbl="alignAccFollowNode1" presStyleIdx="2" presStyleCnt="4">
        <dgm:presLayoutVars>
          <dgm:bulletEnabled val="1"/>
        </dgm:presLayoutVars>
      </dgm:prSet>
      <dgm:spPr/>
      <dgm:t>
        <a:bodyPr/>
        <a:lstStyle/>
        <a:p>
          <a:endParaRPr lang="en-US"/>
        </a:p>
      </dgm:t>
    </dgm:pt>
    <dgm:pt modelId="{947EEB7C-20C7-4781-AC32-B6F4CB93C954}" type="pres">
      <dgm:prSet presAssocID="{11F37588-7D38-41C4-B7D5-5118CC01C24B}" presName="sp" presStyleCnt="0"/>
      <dgm:spPr/>
    </dgm:pt>
    <dgm:pt modelId="{23D1EB1D-7922-446E-BA1D-4661C865D2AC}" type="pres">
      <dgm:prSet presAssocID="{FD7CA04C-5A74-469D-A344-70D738A39B50}" presName="linNode" presStyleCnt="0"/>
      <dgm:spPr/>
    </dgm:pt>
    <dgm:pt modelId="{797CE05F-4DD8-42FA-A76D-DDBD7A3039DA}" type="pres">
      <dgm:prSet presAssocID="{FD7CA04C-5A74-469D-A344-70D738A39B50}" presName="parentText" presStyleLbl="node1" presStyleIdx="3" presStyleCnt="4">
        <dgm:presLayoutVars>
          <dgm:chMax val="1"/>
          <dgm:bulletEnabled val="1"/>
        </dgm:presLayoutVars>
      </dgm:prSet>
      <dgm:spPr/>
      <dgm:t>
        <a:bodyPr/>
        <a:lstStyle/>
        <a:p>
          <a:endParaRPr lang="en-US"/>
        </a:p>
      </dgm:t>
    </dgm:pt>
    <dgm:pt modelId="{8DA3E24E-9772-44BB-9F1E-30D2030405D2}" type="pres">
      <dgm:prSet presAssocID="{FD7CA04C-5A74-469D-A344-70D738A39B50}" presName="descendantText" presStyleLbl="alignAccFollowNode1" presStyleIdx="3" presStyleCnt="4">
        <dgm:presLayoutVars>
          <dgm:bulletEnabled val="1"/>
        </dgm:presLayoutVars>
      </dgm:prSet>
      <dgm:spPr/>
      <dgm:t>
        <a:bodyPr/>
        <a:lstStyle/>
        <a:p>
          <a:endParaRPr lang="en-US"/>
        </a:p>
      </dgm:t>
    </dgm:pt>
  </dgm:ptLst>
  <dgm:cxnLst>
    <dgm:cxn modelId="{3D0F5D8E-D5AE-492D-B1EA-DD51911886F9}" srcId="{15917D7F-AD27-453C-A0D6-E4D7F64947FC}" destId="{84B532FD-3420-4993-98F2-0D8B93CAA04D}" srcOrd="0" destOrd="0" parTransId="{809ECADA-D3D9-429C-957F-F540E7F06484}" sibTransId="{359B2CC6-8A88-4593-8929-EAEBA65429B1}"/>
    <dgm:cxn modelId="{4924A329-E8A4-4072-A4C4-E0A9CC031819}" type="presOf" srcId="{F7D52A58-4A26-4593-9322-CE30073CC069}" destId="{84427E6D-F652-4A37-B786-8424824E1405}" srcOrd="0" destOrd="1" presId="urn:microsoft.com/office/officeart/2005/8/layout/vList5"/>
    <dgm:cxn modelId="{78A8A598-3A8F-4574-883F-E4DB77101F9A}" type="presOf" srcId="{0265791D-C6DC-40F1-B216-2CBD1879F308}" destId="{30445CE3-03C4-4D3D-AA25-33FE1869C14C}" srcOrd="0" destOrd="1" presId="urn:microsoft.com/office/officeart/2005/8/layout/vList5"/>
    <dgm:cxn modelId="{22C85551-C846-4ED5-B36A-DC5E730D037A}" type="presOf" srcId="{D74BFEC8-B26A-4F2A-AEC4-E9423D5AEDAF}" destId="{BAD7A252-DE2E-40C7-AA96-69B633BA38C1}" srcOrd="0" destOrd="0" presId="urn:microsoft.com/office/officeart/2005/8/layout/vList5"/>
    <dgm:cxn modelId="{DCBB3055-7EA4-43B8-BF9B-46A70A22ADD1}" srcId="{6BB658BC-F247-4F14-AC57-3CFA6F6F4D51}" destId="{BF3115B2-A786-4E98-93B5-DC9B539325CD}" srcOrd="0" destOrd="0" parTransId="{A15D16A6-B6B1-4AF0-BAD5-D652166B5114}" sibTransId="{81F387E2-C845-469F-BA6D-E167C503F518}"/>
    <dgm:cxn modelId="{13C95704-DF6D-4F4C-A7CA-E8B6C7D3F6B8}" srcId="{6BB658BC-F247-4F14-AC57-3CFA6F6F4D51}" destId="{D74BFEC8-B26A-4F2A-AEC4-E9423D5AEDAF}" srcOrd="1" destOrd="0" parTransId="{E5EDF279-2CCF-4DBB-873C-69C485EBADBE}" sibTransId="{5E186795-B4CE-497D-801E-A9C5230BD095}"/>
    <dgm:cxn modelId="{CB263E91-1843-41DE-98C2-86791D77A0C1}" srcId="{FD7CA04C-5A74-469D-A344-70D738A39B50}" destId="{71DFD782-AA9F-4FA8-BF9D-DD624C87A7E5}" srcOrd="0" destOrd="0" parTransId="{967C5601-6FD9-4F25-98A0-62FF69B915B7}" sibTransId="{0DA0AED9-0F18-425B-95B3-428D7D507A91}"/>
    <dgm:cxn modelId="{0DD757F7-F471-40E6-9621-742C68025725}" type="presOf" srcId="{0F38F602-4A06-4A4D-B4D5-46DE2903BF6D}" destId="{8DA3E24E-9772-44BB-9F1E-30D2030405D2}" srcOrd="0" destOrd="1" presId="urn:microsoft.com/office/officeart/2005/8/layout/vList5"/>
    <dgm:cxn modelId="{E8348E60-921B-4EBD-884A-D3C562390C58}" srcId="{BF3115B2-A786-4E98-93B5-DC9B539325CD}" destId="{0265791D-C6DC-40F1-B216-2CBD1879F308}" srcOrd="1" destOrd="0" parTransId="{C640CE0E-48C9-4A77-821D-466A8A611B49}" sibTransId="{44DDE632-124D-403D-88B4-F44AD9850CAE}"/>
    <dgm:cxn modelId="{E60671A5-A3A3-4023-905E-EF6530F48D1E}" type="presOf" srcId="{FD7CA04C-5A74-469D-A344-70D738A39B50}" destId="{797CE05F-4DD8-42FA-A76D-DDBD7A3039DA}" srcOrd="0" destOrd="0" presId="urn:microsoft.com/office/officeart/2005/8/layout/vList5"/>
    <dgm:cxn modelId="{DC002DBF-A18A-4B5C-9936-621878E131FE}" srcId="{6BB658BC-F247-4F14-AC57-3CFA6F6F4D51}" destId="{15917D7F-AD27-453C-A0D6-E4D7F64947FC}" srcOrd="2" destOrd="0" parTransId="{919ADB8A-3222-4036-BBF4-623900810F46}" sibTransId="{11F37588-7D38-41C4-B7D5-5118CC01C24B}"/>
    <dgm:cxn modelId="{7078D584-BF42-4CC6-9D49-E8AD964FAEC6}" type="presOf" srcId="{15917D7F-AD27-453C-A0D6-E4D7F64947FC}" destId="{4CDD8A7B-DD40-45E6-8F01-2F09560396CB}" srcOrd="0" destOrd="0" presId="urn:microsoft.com/office/officeart/2005/8/layout/vList5"/>
    <dgm:cxn modelId="{8C84A8B0-F041-4120-921C-9EDE549D0B25}" type="presOf" srcId="{A40E1799-7AE7-4095-92D3-C586CD47246E}" destId="{2470A07B-F576-442A-B116-2710A5F66C23}" srcOrd="0" destOrd="0" presId="urn:microsoft.com/office/officeart/2005/8/layout/vList5"/>
    <dgm:cxn modelId="{2524649F-CFE5-4968-9055-43D08C28F5D4}" srcId="{15917D7F-AD27-453C-A0D6-E4D7F64947FC}" destId="{F7D52A58-4A26-4593-9322-CE30073CC069}" srcOrd="1" destOrd="0" parTransId="{D5145062-657C-4123-BC4E-D6672B644DFF}" sibTransId="{9B675DE8-7DC9-4253-A5A1-6698FA759AEE}"/>
    <dgm:cxn modelId="{E381EB74-0132-4215-8B29-0461F4182537}" type="presOf" srcId="{18687B62-3FA2-42F1-BB94-FB0B4BB95046}" destId="{2470A07B-F576-442A-B116-2710A5F66C23}" srcOrd="0" destOrd="1" presId="urn:microsoft.com/office/officeart/2005/8/layout/vList5"/>
    <dgm:cxn modelId="{16898EC1-F80F-43BD-9842-341DE4285933}" type="presOf" srcId="{871F78B9-D6B5-40AB-B461-162D777DB2F7}" destId="{30445CE3-03C4-4D3D-AA25-33FE1869C14C}" srcOrd="0" destOrd="0" presId="urn:microsoft.com/office/officeart/2005/8/layout/vList5"/>
    <dgm:cxn modelId="{440DB717-5FB3-4103-B5D8-C243558A8F6F}" type="presOf" srcId="{84B532FD-3420-4993-98F2-0D8B93CAA04D}" destId="{84427E6D-F652-4A37-B786-8424824E1405}" srcOrd="0" destOrd="0" presId="urn:microsoft.com/office/officeart/2005/8/layout/vList5"/>
    <dgm:cxn modelId="{F952E730-E5B0-4420-A3EC-6DA1A27791AB}" type="presOf" srcId="{BF3115B2-A786-4E98-93B5-DC9B539325CD}" destId="{3A5428FC-7F58-4F3B-A7BE-2958EFEF44FE}" srcOrd="0" destOrd="0" presId="urn:microsoft.com/office/officeart/2005/8/layout/vList5"/>
    <dgm:cxn modelId="{176A040D-14AF-4D76-9BC9-28D1995CE66A}" type="presOf" srcId="{71DFD782-AA9F-4FA8-BF9D-DD624C87A7E5}" destId="{8DA3E24E-9772-44BB-9F1E-30D2030405D2}" srcOrd="0" destOrd="0" presId="urn:microsoft.com/office/officeart/2005/8/layout/vList5"/>
    <dgm:cxn modelId="{47534C22-2183-459C-9116-B2A29E94FD85}" srcId="{6BB658BC-F247-4F14-AC57-3CFA6F6F4D51}" destId="{FD7CA04C-5A74-469D-A344-70D738A39B50}" srcOrd="3" destOrd="0" parTransId="{13C81A16-A6E5-44BD-ADA4-BCB9DDEAEEDF}" sibTransId="{2FC9D448-5A91-466A-9FC8-002D5E9A8E9C}"/>
    <dgm:cxn modelId="{33FABA1D-846E-414A-B779-F6232F0E5EBB}" srcId="{D74BFEC8-B26A-4F2A-AEC4-E9423D5AEDAF}" destId="{18687B62-3FA2-42F1-BB94-FB0B4BB95046}" srcOrd="1" destOrd="0" parTransId="{B7982760-67C8-400C-8DD7-D640F7E26C91}" sibTransId="{08616F78-ECC1-4181-AC73-7E62EF793AB3}"/>
    <dgm:cxn modelId="{BDF752D3-E259-43BA-8E27-89497D6769B0}" srcId="{D74BFEC8-B26A-4F2A-AEC4-E9423D5AEDAF}" destId="{A40E1799-7AE7-4095-92D3-C586CD47246E}" srcOrd="0" destOrd="0" parTransId="{4F93E52C-2C8C-4455-BC3C-47324F6C8E35}" sibTransId="{A6ABEBB3-CCD9-4D81-9DC8-3DDC56966A5F}"/>
    <dgm:cxn modelId="{66083D81-CBC3-425A-94FE-05C9407B5C63}" srcId="{FD7CA04C-5A74-469D-A344-70D738A39B50}" destId="{0F38F602-4A06-4A4D-B4D5-46DE2903BF6D}" srcOrd="1" destOrd="0" parTransId="{A4BD4A7F-F1A1-4061-93D4-F9C7B831B511}" sibTransId="{DA7F4487-C0AF-434A-967F-01682B0EA534}"/>
    <dgm:cxn modelId="{D46C2C12-1EF7-4D15-BF35-3BCB4F3996C3}" srcId="{BF3115B2-A786-4E98-93B5-DC9B539325CD}" destId="{871F78B9-D6B5-40AB-B461-162D777DB2F7}" srcOrd="0" destOrd="0" parTransId="{3A30CA49-312D-4D19-8E84-B1467CD27303}" sibTransId="{078D426D-E7A6-482D-9CA1-3AE0324BC588}"/>
    <dgm:cxn modelId="{1F70B041-593B-4918-9A78-D31106E6636B}" type="presOf" srcId="{6BB658BC-F247-4F14-AC57-3CFA6F6F4D51}" destId="{32C66D27-1304-425D-B541-91FFF04B268F}" srcOrd="0" destOrd="0" presId="urn:microsoft.com/office/officeart/2005/8/layout/vList5"/>
    <dgm:cxn modelId="{4D802747-19EE-4D17-BDB0-BB50F9E7133A}" type="presParOf" srcId="{32C66D27-1304-425D-B541-91FFF04B268F}" destId="{BF6233B7-963A-410E-B43A-4227BA2BC28B}" srcOrd="0" destOrd="0" presId="urn:microsoft.com/office/officeart/2005/8/layout/vList5"/>
    <dgm:cxn modelId="{CD62EFAA-805A-4E25-B196-B8EF2CDE32B0}" type="presParOf" srcId="{BF6233B7-963A-410E-B43A-4227BA2BC28B}" destId="{3A5428FC-7F58-4F3B-A7BE-2958EFEF44FE}" srcOrd="0" destOrd="0" presId="urn:microsoft.com/office/officeart/2005/8/layout/vList5"/>
    <dgm:cxn modelId="{EFE53E00-1513-4EF2-AB74-43582EE902B4}" type="presParOf" srcId="{BF6233B7-963A-410E-B43A-4227BA2BC28B}" destId="{30445CE3-03C4-4D3D-AA25-33FE1869C14C}" srcOrd="1" destOrd="0" presId="urn:microsoft.com/office/officeart/2005/8/layout/vList5"/>
    <dgm:cxn modelId="{0B5E2833-B2D3-4E23-A5E9-191AD4763A34}" type="presParOf" srcId="{32C66D27-1304-425D-B541-91FFF04B268F}" destId="{9DD6BD9F-1669-4EF6-BC9D-DB1AA46A3A84}" srcOrd="1" destOrd="0" presId="urn:microsoft.com/office/officeart/2005/8/layout/vList5"/>
    <dgm:cxn modelId="{BE7CB2BE-957B-487E-BBBF-58AE6323CDFD}" type="presParOf" srcId="{32C66D27-1304-425D-B541-91FFF04B268F}" destId="{861E0D5F-9E9B-4A1C-B755-65C06CF67741}" srcOrd="2" destOrd="0" presId="urn:microsoft.com/office/officeart/2005/8/layout/vList5"/>
    <dgm:cxn modelId="{6A8404F3-9CD7-4924-8BE3-7B1FB4FE73D2}" type="presParOf" srcId="{861E0D5F-9E9B-4A1C-B755-65C06CF67741}" destId="{BAD7A252-DE2E-40C7-AA96-69B633BA38C1}" srcOrd="0" destOrd="0" presId="urn:microsoft.com/office/officeart/2005/8/layout/vList5"/>
    <dgm:cxn modelId="{57D3449A-D9AE-457D-9693-27B3557DB96E}" type="presParOf" srcId="{861E0D5F-9E9B-4A1C-B755-65C06CF67741}" destId="{2470A07B-F576-442A-B116-2710A5F66C23}" srcOrd="1" destOrd="0" presId="urn:microsoft.com/office/officeart/2005/8/layout/vList5"/>
    <dgm:cxn modelId="{F41FE607-2240-4BC3-A0D3-C5535D65FCC8}" type="presParOf" srcId="{32C66D27-1304-425D-B541-91FFF04B268F}" destId="{A5C38614-F0C3-4F54-99EE-DA66AA705F81}" srcOrd="3" destOrd="0" presId="urn:microsoft.com/office/officeart/2005/8/layout/vList5"/>
    <dgm:cxn modelId="{7EED370C-1047-47EF-9DED-E6F30CC52AF0}" type="presParOf" srcId="{32C66D27-1304-425D-B541-91FFF04B268F}" destId="{54FFC31F-0DF0-4485-B89D-360B994DD37C}" srcOrd="4" destOrd="0" presId="urn:microsoft.com/office/officeart/2005/8/layout/vList5"/>
    <dgm:cxn modelId="{C11259B7-5460-46AC-BCF4-A3236FA9CE95}" type="presParOf" srcId="{54FFC31F-0DF0-4485-B89D-360B994DD37C}" destId="{4CDD8A7B-DD40-45E6-8F01-2F09560396CB}" srcOrd="0" destOrd="0" presId="urn:microsoft.com/office/officeart/2005/8/layout/vList5"/>
    <dgm:cxn modelId="{1BA9DA99-0593-46C9-BB04-47D38C0E0791}" type="presParOf" srcId="{54FFC31F-0DF0-4485-B89D-360B994DD37C}" destId="{84427E6D-F652-4A37-B786-8424824E1405}" srcOrd="1" destOrd="0" presId="urn:microsoft.com/office/officeart/2005/8/layout/vList5"/>
    <dgm:cxn modelId="{1B69BF3F-89BE-406B-AB85-B04D66DEF2B6}" type="presParOf" srcId="{32C66D27-1304-425D-B541-91FFF04B268F}" destId="{947EEB7C-20C7-4781-AC32-B6F4CB93C954}" srcOrd="5" destOrd="0" presId="urn:microsoft.com/office/officeart/2005/8/layout/vList5"/>
    <dgm:cxn modelId="{285E4B57-BEE2-49EC-8448-CB5D74DF4941}" type="presParOf" srcId="{32C66D27-1304-425D-B541-91FFF04B268F}" destId="{23D1EB1D-7922-446E-BA1D-4661C865D2AC}" srcOrd="6" destOrd="0" presId="urn:microsoft.com/office/officeart/2005/8/layout/vList5"/>
    <dgm:cxn modelId="{337AF5C4-9BB6-469E-91EC-1FFE083F3E4F}" type="presParOf" srcId="{23D1EB1D-7922-446E-BA1D-4661C865D2AC}" destId="{797CE05F-4DD8-42FA-A76D-DDBD7A3039DA}" srcOrd="0" destOrd="0" presId="urn:microsoft.com/office/officeart/2005/8/layout/vList5"/>
    <dgm:cxn modelId="{1F9F9A05-1AAF-433A-B572-FC7E583A27AE}" type="presParOf" srcId="{23D1EB1D-7922-446E-BA1D-4661C865D2AC}" destId="{8DA3E24E-9772-44BB-9F1E-30D2030405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83063A-6DC3-4208-AA7B-F8AFE17DB2E7}">
      <dgm:prSet phldrT="[Text]"/>
      <dgm:spPr/>
      <dgm:t>
        <a:bodyPr/>
        <a:lstStyle/>
        <a:p>
          <a:r>
            <a:rPr lang="en-US" dirty="0" smtClean="0"/>
            <a:t>Strengths</a:t>
          </a:r>
          <a:endParaRPr lang="en-US" dirty="0"/>
        </a:p>
      </dgm:t>
    </dgm:pt>
    <dgm:pt modelId="{C2133404-64B1-4C7A-8002-3E97AFC952B7}" type="parTrans" cxnId="{A21292AB-F931-4C2A-8319-FC801FE12588}">
      <dgm:prSet/>
      <dgm:spPr/>
      <dgm:t>
        <a:bodyPr/>
        <a:lstStyle/>
        <a:p>
          <a:endParaRPr lang="en-US"/>
        </a:p>
      </dgm:t>
    </dgm:pt>
    <dgm:pt modelId="{034D57BF-A7BE-49D7-B6EC-A7E5F90C16DE}" type="sibTrans" cxnId="{A21292AB-F931-4C2A-8319-FC801FE12588}">
      <dgm:prSet/>
      <dgm:spPr/>
      <dgm:t>
        <a:bodyPr/>
        <a:lstStyle/>
        <a:p>
          <a:endParaRPr lang="en-US"/>
        </a:p>
      </dgm:t>
    </dgm:pt>
    <dgm:pt modelId="{014F2EAE-EB39-43B5-8F6A-AD14BF8A2CE9}">
      <dgm:prSet phldrT="[Text]"/>
      <dgm:spPr/>
      <dgm:t>
        <a:bodyPr/>
        <a:lstStyle/>
        <a:p>
          <a:r>
            <a:rPr lang="en-US" dirty="0" smtClean="0"/>
            <a:t>Meeting statutory timelines in the following areas:</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1BA655E8-35FA-4BA2-B8EB-67824B6759B3}">
      <dgm:prSet phldrT="[Text]"/>
      <dgm:spPr/>
      <dgm:t>
        <a:bodyPr/>
        <a:lstStyle/>
        <a:p>
          <a:r>
            <a:rPr lang="en-US" dirty="0" smtClean="0"/>
            <a:t>Verbal report;</a:t>
          </a:r>
          <a:endParaRPr lang="en-US" dirty="0"/>
        </a:p>
      </dgm:t>
    </dgm:pt>
    <dgm:pt modelId="{17171E7D-2A54-437F-A5D8-17573DD45C62}" type="parTrans" cxnId="{77ABBEFB-7C4C-4AFC-B500-C15400A59986}">
      <dgm:prSet/>
      <dgm:spPr/>
      <dgm:t>
        <a:bodyPr/>
        <a:lstStyle/>
        <a:p>
          <a:endParaRPr lang="en-US"/>
        </a:p>
      </dgm:t>
    </dgm:pt>
    <dgm:pt modelId="{EE0AD24D-B901-407A-88B7-7B9E37816F91}" type="sibTrans" cxnId="{77ABBEFB-7C4C-4AFC-B500-C15400A59986}">
      <dgm:prSet/>
      <dgm:spPr/>
      <dgm:t>
        <a:bodyPr/>
        <a:lstStyle/>
        <a:p>
          <a:endParaRPr lang="en-US"/>
        </a:p>
      </dgm:t>
    </dgm:pt>
    <dgm:pt modelId="{3CABB909-5667-44BA-B64D-0A446BD3643D}">
      <dgm:prSet phldrT="[Text]"/>
      <dgm:spPr/>
      <dgm:t>
        <a:bodyPr/>
        <a:lstStyle/>
        <a:p>
          <a:r>
            <a:rPr lang="en-US" dirty="0" smtClean="0"/>
            <a:t>Completing the investigation. </a:t>
          </a:r>
          <a:endParaRPr lang="en-US" dirty="0"/>
        </a:p>
      </dgm:t>
    </dgm:pt>
    <dgm:pt modelId="{5206AE2E-8E83-4027-9634-5733B6A12B9B}" type="parTrans" cxnId="{096CAAB1-FF54-48D7-8958-53CFFA55721B}">
      <dgm:prSet/>
      <dgm:spPr/>
      <dgm:t>
        <a:bodyPr/>
        <a:lstStyle/>
        <a:p>
          <a:endParaRPr lang="en-US"/>
        </a:p>
      </dgm:t>
    </dgm:pt>
    <dgm:pt modelId="{F335DB2A-5FA6-4676-9DE4-06B368ADA8CB}" type="sibTrans" cxnId="{096CAAB1-FF54-48D7-8958-53CFFA55721B}">
      <dgm:prSet/>
      <dgm:spPr/>
      <dgm:t>
        <a:bodyPr/>
        <a:lstStyle/>
        <a:p>
          <a:endParaRPr lang="en-US"/>
        </a:p>
      </dgm:t>
    </dgm:pt>
    <dgm:pt modelId="{55DFDA19-5BB1-41F6-931D-71D1B756ADC8}">
      <dgm:prSet phldrT="[Text]"/>
      <dgm:spPr/>
      <dgm:t>
        <a:bodyPr/>
        <a:lstStyle/>
        <a:p>
          <a:endParaRPr lang="en-US" dirty="0"/>
        </a:p>
      </dgm:t>
    </dgm:pt>
    <dgm:pt modelId="{D8B0FEED-87AE-4C70-BAAC-6F7A7A10BE8A}" type="parTrans" cxnId="{16FDA7BC-504E-4E80-9358-0EB39E47A23D}">
      <dgm:prSet/>
      <dgm:spPr/>
      <dgm:t>
        <a:bodyPr/>
        <a:lstStyle/>
        <a:p>
          <a:endParaRPr lang="en-US"/>
        </a:p>
      </dgm:t>
    </dgm:pt>
    <dgm:pt modelId="{359DC139-531D-44BD-846F-090DC9EF0033}" type="sibTrans" cxnId="{16FDA7BC-504E-4E80-9358-0EB39E47A23D}">
      <dgm:prSet/>
      <dgm:spPr/>
      <dgm:t>
        <a:bodyPr/>
        <a:lstStyle/>
        <a:p>
          <a:endParaRPr lang="en-US"/>
        </a:p>
      </dgm:t>
    </dgm:pt>
    <dgm:pt modelId="{5FA9BC57-B87B-4A6A-B943-0E8C9C49E41B}">
      <dgm:prSet phldrT="[Text]"/>
      <dgm:spPr/>
      <dgm:t>
        <a:bodyPr/>
        <a:lstStyle/>
        <a:p>
          <a:r>
            <a:rPr lang="en-US" dirty="0" smtClean="0"/>
            <a:t>Improved documentation of the incident with each successive year of implementation, especially with regard to witness statements.  </a:t>
          </a:r>
          <a:endParaRPr lang="en-US" dirty="0"/>
        </a:p>
      </dgm:t>
    </dgm:pt>
    <dgm:pt modelId="{14E7F1C9-8164-4D92-8417-D41B38AFC01E}" type="parTrans" cxnId="{6704B0BE-7EB6-4943-BF78-297FC7A53021}">
      <dgm:prSet/>
      <dgm:spPr/>
      <dgm:t>
        <a:bodyPr/>
        <a:lstStyle/>
        <a:p>
          <a:endParaRPr lang="en-US"/>
        </a:p>
      </dgm:t>
    </dgm:pt>
    <dgm:pt modelId="{0255CD05-F8E0-490A-B29A-3545EB5BB5F0}" type="sibTrans" cxnId="{6704B0BE-7EB6-4943-BF78-297FC7A53021}">
      <dgm:prSet/>
      <dgm:spPr/>
      <dgm:t>
        <a:bodyPr/>
        <a:lstStyle/>
        <a:p>
          <a:endParaRPr lang="en-US"/>
        </a:p>
      </dgm:t>
    </dgm:pt>
    <dgm:pt modelId="{3C27EE6D-8BFE-4E7F-A0E0-2C0F498DEF5D}">
      <dgm:prSet phldrT="[Text]"/>
      <dgm:spPr/>
      <dgm:t>
        <a:bodyPr/>
        <a:lstStyle/>
        <a:p>
          <a:r>
            <a:rPr lang="en-US" dirty="0" smtClean="0"/>
            <a:t>Significant improvement with regard to reporting to the Superintendent within the statutory timelines.</a:t>
          </a:r>
          <a:endParaRPr lang="en-US" dirty="0"/>
        </a:p>
      </dgm:t>
    </dgm:pt>
    <dgm:pt modelId="{4E5F0D57-F14B-408A-8B43-C6EF24A85E15}" type="parTrans" cxnId="{4E44B9E2-9514-4E7E-AAB6-87975B8AF1F6}">
      <dgm:prSet/>
      <dgm:spPr/>
      <dgm:t>
        <a:bodyPr/>
        <a:lstStyle/>
        <a:p>
          <a:endParaRPr lang="en-US"/>
        </a:p>
      </dgm:t>
    </dgm:pt>
    <dgm:pt modelId="{6197353B-2B5F-485F-9777-C6A900EE763C}" type="sibTrans" cxnId="{4E44B9E2-9514-4E7E-AAB6-87975B8AF1F6}">
      <dgm:prSet/>
      <dgm:spPr/>
      <dgm:t>
        <a:bodyPr/>
        <a:lstStyle/>
        <a:p>
          <a:endParaRPr lang="en-US"/>
        </a:p>
      </dgm:t>
    </dgm:pt>
    <dgm:pt modelId="{42D438C8-FCCE-49B8-88FE-2D67AF04133E}">
      <dgm:prSet phldrT="[Text]"/>
      <dgm:spPr/>
      <dgm:t>
        <a:bodyPr/>
        <a:lstStyle/>
        <a:p>
          <a:r>
            <a:rPr lang="en-US" dirty="0" smtClean="0"/>
            <a:t>Initiating the investigation;</a:t>
          </a:r>
          <a:endParaRPr lang="en-US" dirty="0"/>
        </a:p>
      </dgm:t>
    </dgm:pt>
    <dgm:pt modelId="{C80E586E-CE67-4E68-B056-4198A7303493}" type="parTrans" cxnId="{F9D052C7-436B-438C-BD8A-8D7AA63F9FBD}">
      <dgm:prSet/>
      <dgm:spPr/>
      <dgm:t>
        <a:bodyPr/>
        <a:lstStyle/>
        <a:p>
          <a:endParaRPr lang="en-US"/>
        </a:p>
      </dgm:t>
    </dgm:pt>
    <dgm:pt modelId="{96E27401-C814-43BE-8ADD-A89B0AC29030}" type="sibTrans" cxnId="{F9D052C7-436B-438C-BD8A-8D7AA63F9FBD}">
      <dgm:prSet/>
      <dgm:spPr/>
      <dgm:t>
        <a:bodyPr/>
        <a:lstStyle/>
        <a:p>
          <a:endParaRPr lang="en-US"/>
        </a:p>
      </dgm:t>
    </dgm:pt>
    <dgm:pt modelId="{CE4D6304-6877-4C2C-9B2B-D44509F1EDBB}">
      <dgm:prSet phldrT="[Text]"/>
      <dgm:spPr/>
      <dgm:t>
        <a:bodyPr/>
        <a:lstStyle/>
        <a:p>
          <a:r>
            <a:rPr lang="en-US" dirty="0" smtClean="0"/>
            <a:t>Informing parents; and</a:t>
          </a:r>
          <a:endParaRPr lang="en-US" dirty="0"/>
        </a:p>
      </dgm:t>
    </dgm:pt>
    <dgm:pt modelId="{F7565F3A-FFAF-44EC-808F-6C9C5DB401AB}" type="parTrans" cxnId="{26FB25D2-32D9-4284-B241-B4BF0EBC941D}">
      <dgm:prSet/>
      <dgm:spPr/>
      <dgm:t>
        <a:bodyPr/>
        <a:lstStyle/>
        <a:p>
          <a:endParaRPr lang="en-US"/>
        </a:p>
      </dgm:t>
    </dgm:pt>
    <dgm:pt modelId="{F73BC965-F1A0-4CE7-B2C7-CB42522C0B8C}" type="sibTrans" cxnId="{26FB25D2-32D9-4284-B241-B4BF0EBC941D}">
      <dgm:prSet/>
      <dgm:spPr/>
      <dgm:t>
        <a:bodyPr/>
        <a:lstStyle/>
        <a:p>
          <a:endParaRPr lang="en-US"/>
        </a:p>
      </dgm:t>
    </dgm:pt>
    <dgm:pt modelId="{84F6E9DA-174C-479E-810B-7E955279E60D}">
      <dgm:prSet phldrT="[Text]"/>
      <dgm:spPr/>
      <dgm:t>
        <a:bodyPr/>
        <a:lstStyle/>
        <a:p>
          <a:endParaRPr lang="en-US" dirty="0"/>
        </a:p>
      </dgm:t>
    </dgm:pt>
    <dgm:pt modelId="{7E2F240B-3B6E-4260-B946-A72313BA71DC}" type="parTrans" cxnId="{5F875DE7-3B0D-479F-88F2-6528A0F1F947}">
      <dgm:prSet/>
      <dgm:spPr/>
      <dgm:t>
        <a:bodyPr/>
        <a:lstStyle/>
        <a:p>
          <a:endParaRPr lang="en-US"/>
        </a:p>
      </dgm:t>
    </dgm:pt>
    <dgm:pt modelId="{3C97BF6B-3B4C-4D23-A416-D0F88D90FE9E}" type="sibTrans" cxnId="{5F875DE7-3B0D-479F-88F2-6528A0F1F947}">
      <dgm:prSet/>
      <dgm:spPr/>
      <dgm:t>
        <a:bodyPr/>
        <a:lstStyle/>
        <a:p>
          <a:endParaRPr lang="en-US"/>
        </a:p>
      </dgm:t>
    </dgm:pt>
    <dgm:pt modelId="{B98FACC5-FD65-44D7-BA09-C7797362614F}">
      <dgm:prSet phldrT="[Text]"/>
      <dgm:spPr/>
      <dgm:t>
        <a:bodyPr/>
        <a:lstStyle/>
        <a:p>
          <a:endParaRPr lang="en-US" dirty="0"/>
        </a:p>
      </dgm:t>
    </dgm:pt>
    <dgm:pt modelId="{05BD76F1-382A-4EE0-ACC2-F882EA68BA33}" type="parTrans" cxnId="{D9745AA2-1294-4E46-92A9-411D69211613}">
      <dgm:prSet/>
      <dgm:spPr/>
      <dgm:t>
        <a:bodyPr/>
        <a:lstStyle/>
        <a:p>
          <a:endParaRPr lang="en-US"/>
        </a:p>
      </dgm:t>
    </dgm:pt>
    <dgm:pt modelId="{157BF27C-AB21-4564-9687-777FB6872F27}" type="sibTrans" cxnId="{D9745AA2-1294-4E46-92A9-411D69211613}">
      <dgm:prSet/>
      <dgm:spPr/>
      <dgm:t>
        <a:bodyPr/>
        <a:lstStyle/>
        <a:p>
          <a:endParaRPr lang="en-US"/>
        </a:p>
      </dgm:t>
    </dgm:pt>
    <dgm:pt modelId="{6AA7B4E2-64A2-4B79-8F51-B24A91E02244}">
      <dgm:prSet phldrT="[Text]"/>
      <dgm:spPr/>
      <dgm:t>
        <a:bodyPr/>
        <a:lstStyle/>
        <a:p>
          <a:r>
            <a:rPr lang="en-US" dirty="0" smtClean="0"/>
            <a:t>Conducting and reporting witness interviews and how those interviews impacted the final determination.</a:t>
          </a:r>
          <a:endParaRPr lang="en-US" dirty="0"/>
        </a:p>
      </dgm:t>
    </dgm:pt>
    <dgm:pt modelId="{0D263363-73DE-4665-834E-DA3E1FA3B049}" type="parTrans" cxnId="{48CF1DA4-F4F2-4994-9B9C-4071162D9FEE}">
      <dgm:prSet/>
      <dgm:spPr/>
      <dgm:t>
        <a:bodyPr/>
        <a:lstStyle/>
        <a:p>
          <a:endParaRPr lang="en-US"/>
        </a:p>
      </dgm:t>
    </dgm:pt>
    <dgm:pt modelId="{5C748BB7-E18A-49B9-996D-7461913B85AB}" type="sibTrans" cxnId="{48CF1DA4-F4F2-4994-9B9C-4071162D9FEE}">
      <dgm:prSet/>
      <dgm:spPr/>
      <dgm:t>
        <a:bodyPr/>
        <a:lstStyle/>
        <a:p>
          <a:endParaRPr lang="en-US"/>
        </a:p>
      </dgm:t>
    </dgm:pt>
    <dgm:pt modelId="{53E8DC1F-6F83-4A7F-B90F-D3A67BABF4C1}">
      <dgm:prSet phldrT="[Text]"/>
      <dgm:spPr/>
      <dgm:t>
        <a:bodyPr/>
        <a:lstStyle/>
        <a:p>
          <a:r>
            <a:rPr lang="en-US" dirty="0" smtClean="0"/>
            <a:t>Providing examples in HIB reports of why an incident met a category.</a:t>
          </a:r>
          <a:endParaRPr lang="en-US" dirty="0"/>
        </a:p>
      </dgm:t>
    </dgm:pt>
    <dgm:pt modelId="{D15D251C-32F1-458A-AD28-6A1CCB5CFCC4}" type="parTrans" cxnId="{0103E88B-DAA6-4B29-A5D6-6CC1BC00436D}">
      <dgm:prSet/>
      <dgm:spPr/>
      <dgm:t>
        <a:bodyPr/>
        <a:lstStyle/>
        <a:p>
          <a:endParaRPr lang="en-US"/>
        </a:p>
      </dgm:t>
    </dgm:pt>
    <dgm:pt modelId="{A244EBB5-2331-437B-A436-F24139B09D71}" type="sibTrans" cxnId="{0103E88B-DAA6-4B29-A5D6-6CC1BC00436D}">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E0F831A5-FA5A-412B-8894-7D5FA902128C}" type="pres">
      <dgm:prSet presAssocID="{F183063A-6DC3-4208-AA7B-F8AFE17DB2E7}" presName="composite" presStyleCnt="0"/>
      <dgm:spPr/>
    </dgm:pt>
    <dgm:pt modelId="{F560E879-EAC0-4A59-892A-12367EE8E1D2}" type="pres">
      <dgm:prSet presAssocID="{F183063A-6DC3-4208-AA7B-F8AFE17DB2E7}" presName="parTx" presStyleLbl="alignNode1" presStyleIdx="0" presStyleCnt="1">
        <dgm:presLayoutVars>
          <dgm:chMax val="0"/>
          <dgm:chPref val="0"/>
          <dgm:bulletEnabled val="1"/>
        </dgm:presLayoutVars>
      </dgm:prSet>
      <dgm:spPr/>
      <dgm:t>
        <a:bodyPr/>
        <a:lstStyle/>
        <a:p>
          <a:endParaRPr lang="en-US"/>
        </a:p>
      </dgm:t>
    </dgm:pt>
    <dgm:pt modelId="{5432BC72-2774-4415-BD4D-B214BD144A90}" type="pres">
      <dgm:prSet presAssocID="{F183063A-6DC3-4208-AA7B-F8AFE17DB2E7}" presName="desTx" presStyleLbl="alignAccFollowNode1" presStyleIdx="0" presStyleCnt="1" custScaleY="101589">
        <dgm:presLayoutVars>
          <dgm:bulletEnabled val="1"/>
        </dgm:presLayoutVars>
      </dgm:prSet>
      <dgm:spPr/>
      <dgm:t>
        <a:bodyPr/>
        <a:lstStyle/>
        <a:p>
          <a:endParaRPr lang="en-US"/>
        </a:p>
      </dgm:t>
    </dgm:pt>
  </dgm:ptLst>
  <dgm:cxnLst>
    <dgm:cxn modelId="{D9745AA2-1294-4E46-92A9-411D69211613}" srcId="{5FA9BC57-B87B-4A6A-B943-0E8C9C49E41B}" destId="{B98FACC5-FD65-44D7-BA09-C7797362614F}" srcOrd="2" destOrd="0" parTransId="{05BD76F1-382A-4EE0-ACC2-F882EA68BA33}" sibTransId="{157BF27C-AB21-4564-9687-777FB6872F27}"/>
    <dgm:cxn modelId="{16FDA7BC-504E-4E80-9358-0EB39E47A23D}" srcId="{014F2EAE-EB39-43B5-8F6A-AD14BF8A2CE9}" destId="{55DFDA19-5BB1-41F6-931D-71D1B756ADC8}" srcOrd="4" destOrd="0" parTransId="{D8B0FEED-87AE-4C70-BAAC-6F7A7A10BE8A}" sibTransId="{359DC139-531D-44BD-846F-090DC9EF0033}"/>
    <dgm:cxn modelId="{B4DF0355-C4E3-434A-9F7D-1AB98977FAE4}" type="presOf" srcId="{F183063A-6DC3-4208-AA7B-F8AFE17DB2E7}" destId="{F560E879-EAC0-4A59-892A-12367EE8E1D2}" srcOrd="0" destOrd="0" presId="urn:microsoft.com/office/officeart/2005/8/layout/hList1"/>
    <dgm:cxn modelId="{99FF5324-45E1-4F45-BF28-A62A76FC519B}" type="presOf" srcId="{84F6E9DA-174C-479E-810B-7E955279E60D}" destId="{5432BC72-2774-4415-BD4D-B214BD144A90}" srcOrd="0" destOrd="7" presId="urn:microsoft.com/office/officeart/2005/8/layout/hList1"/>
    <dgm:cxn modelId="{52413EE5-1410-4A01-8C3E-A1E57F0BE338}" type="presOf" srcId="{6AA7B4E2-64A2-4B79-8F51-B24A91E02244}" destId="{5432BC72-2774-4415-BD4D-B214BD144A90}" srcOrd="0" destOrd="10" presId="urn:microsoft.com/office/officeart/2005/8/layout/hList1"/>
    <dgm:cxn modelId="{99F46850-A21D-4384-B230-2C35F264D7DD}" srcId="{F183063A-6DC3-4208-AA7B-F8AFE17DB2E7}" destId="{014F2EAE-EB39-43B5-8F6A-AD14BF8A2CE9}" srcOrd="0" destOrd="0" parTransId="{65F944CA-EB83-4A10-88F7-0FE916439BB2}" sibTransId="{3C711BC3-4750-4770-9C14-DD00E04CCD31}"/>
    <dgm:cxn modelId="{CFF4C12E-99E6-4366-A8A5-109939A79B43}" type="presOf" srcId="{014F2EAE-EB39-43B5-8F6A-AD14BF8A2CE9}" destId="{5432BC72-2774-4415-BD4D-B214BD144A90}" srcOrd="0" destOrd="0" presId="urn:microsoft.com/office/officeart/2005/8/layout/hList1"/>
    <dgm:cxn modelId="{9ADE2C0F-2FF6-4FF8-93A8-3699C78C9AF7}" type="presOf" srcId="{B98FACC5-FD65-44D7-BA09-C7797362614F}" destId="{5432BC72-2774-4415-BD4D-B214BD144A90}" srcOrd="0" destOrd="11" presId="urn:microsoft.com/office/officeart/2005/8/layout/hList1"/>
    <dgm:cxn modelId="{48CF1DA4-F4F2-4994-9B9C-4071162D9FEE}" srcId="{5FA9BC57-B87B-4A6A-B943-0E8C9C49E41B}" destId="{6AA7B4E2-64A2-4B79-8F51-B24A91E02244}" srcOrd="1" destOrd="0" parTransId="{0D263363-73DE-4665-834E-DA3E1FA3B049}" sibTransId="{5C748BB7-E18A-49B9-996D-7461913B85AB}"/>
    <dgm:cxn modelId="{A2B7D40E-76EB-4D68-A2DB-9538DD0BA07B}" type="presOf" srcId="{53E8DC1F-6F83-4A7F-B90F-D3A67BABF4C1}" destId="{5432BC72-2774-4415-BD4D-B214BD144A90}" srcOrd="0" destOrd="9" presId="urn:microsoft.com/office/officeart/2005/8/layout/hList1"/>
    <dgm:cxn modelId="{8A5F252A-D163-4ACE-894C-4F684453A9F2}" type="presOf" srcId="{3C27EE6D-8BFE-4E7F-A0E0-2C0F498DEF5D}" destId="{5432BC72-2774-4415-BD4D-B214BD144A90}" srcOrd="0" destOrd="6" presId="urn:microsoft.com/office/officeart/2005/8/layout/hList1"/>
    <dgm:cxn modelId="{26FB25D2-32D9-4284-B241-B4BF0EBC941D}" srcId="{014F2EAE-EB39-43B5-8F6A-AD14BF8A2CE9}" destId="{CE4D6304-6877-4C2C-9B2B-D44509F1EDBB}" srcOrd="2" destOrd="0" parTransId="{F7565F3A-FFAF-44EC-808F-6C9C5DB401AB}" sibTransId="{F73BC965-F1A0-4CE7-B2C7-CB42522C0B8C}"/>
    <dgm:cxn modelId="{6704B0BE-7EB6-4943-BF78-297FC7A53021}" srcId="{F183063A-6DC3-4208-AA7B-F8AFE17DB2E7}" destId="{5FA9BC57-B87B-4A6A-B943-0E8C9C49E41B}" srcOrd="3" destOrd="0" parTransId="{14E7F1C9-8164-4D92-8417-D41B38AFC01E}" sibTransId="{0255CD05-F8E0-490A-B29A-3545EB5BB5F0}"/>
    <dgm:cxn modelId="{4E44B9E2-9514-4E7E-AAB6-87975B8AF1F6}" srcId="{F183063A-6DC3-4208-AA7B-F8AFE17DB2E7}" destId="{3C27EE6D-8BFE-4E7F-A0E0-2C0F498DEF5D}" srcOrd="1" destOrd="0" parTransId="{4E5F0D57-F14B-408A-8B43-C6EF24A85E15}" sibTransId="{6197353B-2B5F-485F-9777-C6A900EE763C}"/>
    <dgm:cxn modelId="{3754A69D-BB33-48BA-9AC4-F2D5AC05FCA2}" type="presOf" srcId="{55DFDA19-5BB1-41F6-931D-71D1B756ADC8}" destId="{5432BC72-2774-4415-BD4D-B214BD144A90}" srcOrd="0" destOrd="5" presId="urn:microsoft.com/office/officeart/2005/8/layout/hList1"/>
    <dgm:cxn modelId="{696FFD15-8D4F-4D58-9FBA-FC2DA20302C2}" type="presOf" srcId="{1BA655E8-35FA-4BA2-B8EB-67824B6759B3}" destId="{5432BC72-2774-4415-BD4D-B214BD144A90}" srcOrd="0" destOrd="1" presId="urn:microsoft.com/office/officeart/2005/8/layout/hList1"/>
    <dgm:cxn modelId="{0103E88B-DAA6-4B29-A5D6-6CC1BC00436D}" srcId="{5FA9BC57-B87B-4A6A-B943-0E8C9C49E41B}" destId="{53E8DC1F-6F83-4A7F-B90F-D3A67BABF4C1}" srcOrd="0" destOrd="0" parTransId="{D15D251C-32F1-458A-AD28-6A1CCB5CFCC4}" sibTransId="{A244EBB5-2331-437B-A436-F24139B09D71}"/>
    <dgm:cxn modelId="{096CAAB1-FF54-48D7-8958-53CFFA55721B}" srcId="{014F2EAE-EB39-43B5-8F6A-AD14BF8A2CE9}" destId="{3CABB909-5667-44BA-B64D-0A446BD3643D}" srcOrd="3" destOrd="0" parTransId="{5206AE2E-8E83-4027-9634-5733B6A12B9B}" sibTransId="{F335DB2A-5FA6-4676-9DE4-06B368ADA8CB}"/>
    <dgm:cxn modelId="{EEA81C6F-7CE4-41F1-A906-74AF303517F3}" type="presOf" srcId="{5FA9BC57-B87B-4A6A-B943-0E8C9C49E41B}" destId="{5432BC72-2774-4415-BD4D-B214BD144A90}" srcOrd="0" destOrd="8" presId="urn:microsoft.com/office/officeart/2005/8/layout/hList1"/>
    <dgm:cxn modelId="{A21292AB-F931-4C2A-8319-FC801FE12588}" srcId="{7DBB3905-56F2-49A7-AFE2-43E3CFA00CB5}" destId="{F183063A-6DC3-4208-AA7B-F8AFE17DB2E7}" srcOrd="0" destOrd="0" parTransId="{C2133404-64B1-4C7A-8002-3E97AFC952B7}" sibTransId="{034D57BF-A7BE-49D7-B6EC-A7E5F90C16DE}"/>
    <dgm:cxn modelId="{E7CD8F37-9677-4FC6-8F4B-658C7F02A444}" type="presOf" srcId="{42D438C8-FCCE-49B8-88FE-2D67AF04133E}" destId="{5432BC72-2774-4415-BD4D-B214BD144A90}" srcOrd="0" destOrd="2" presId="urn:microsoft.com/office/officeart/2005/8/layout/hList1"/>
    <dgm:cxn modelId="{5D4F742F-7813-4F35-932F-9D680E75DC71}" type="presOf" srcId="{7DBB3905-56F2-49A7-AFE2-43E3CFA00CB5}" destId="{83772585-35B5-4284-8050-740D41C3B8E1}" srcOrd="0" destOrd="0" presId="urn:microsoft.com/office/officeart/2005/8/layout/hList1"/>
    <dgm:cxn modelId="{77ABBEFB-7C4C-4AFC-B500-C15400A59986}" srcId="{014F2EAE-EB39-43B5-8F6A-AD14BF8A2CE9}" destId="{1BA655E8-35FA-4BA2-B8EB-67824B6759B3}" srcOrd="0" destOrd="0" parTransId="{17171E7D-2A54-437F-A5D8-17573DD45C62}" sibTransId="{EE0AD24D-B901-407A-88B7-7B9E37816F91}"/>
    <dgm:cxn modelId="{CB97D43A-7295-40C6-B9BA-B425BF78D8A0}" type="presOf" srcId="{3CABB909-5667-44BA-B64D-0A446BD3643D}" destId="{5432BC72-2774-4415-BD4D-B214BD144A90}" srcOrd="0" destOrd="4" presId="urn:microsoft.com/office/officeart/2005/8/layout/hList1"/>
    <dgm:cxn modelId="{F9D052C7-436B-438C-BD8A-8D7AA63F9FBD}" srcId="{014F2EAE-EB39-43B5-8F6A-AD14BF8A2CE9}" destId="{42D438C8-FCCE-49B8-88FE-2D67AF04133E}" srcOrd="1" destOrd="0" parTransId="{C80E586E-CE67-4E68-B056-4198A7303493}" sibTransId="{96E27401-C814-43BE-8ADD-A89B0AC29030}"/>
    <dgm:cxn modelId="{0FC1EC48-16CC-4385-9E90-E3DA0EFF5E9A}" type="presOf" srcId="{CE4D6304-6877-4C2C-9B2B-D44509F1EDBB}" destId="{5432BC72-2774-4415-BD4D-B214BD144A90}" srcOrd="0" destOrd="3" presId="urn:microsoft.com/office/officeart/2005/8/layout/hList1"/>
    <dgm:cxn modelId="{5F875DE7-3B0D-479F-88F2-6528A0F1F947}" srcId="{F183063A-6DC3-4208-AA7B-F8AFE17DB2E7}" destId="{84F6E9DA-174C-479E-810B-7E955279E60D}" srcOrd="2" destOrd="0" parTransId="{7E2F240B-3B6E-4260-B946-A72313BA71DC}" sibTransId="{3C97BF6B-3B4C-4D23-A416-D0F88D90FE9E}"/>
    <dgm:cxn modelId="{747B2226-45A5-4F67-8D3F-8E4085AA04DD}" type="presParOf" srcId="{83772585-35B5-4284-8050-740D41C3B8E1}" destId="{E0F831A5-FA5A-412B-8894-7D5FA902128C}" srcOrd="0" destOrd="0" presId="urn:microsoft.com/office/officeart/2005/8/layout/hList1"/>
    <dgm:cxn modelId="{F73E3F3D-D873-448D-B935-E058A8F67C20}" type="presParOf" srcId="{E0F831A5-FA5A-412B-8894-7D5FA902128C}" destId="{F560E879-EAC0-4A59-892A-12367EE8E1D2}" srcOrd="0" destOrd="0" presId="urn:microsoft.com/office/officeart/2005/8/layout/hList1"/>
    <dgm:cxn modelId="{BE2F6D03-8A5D-4190-B833-FD707D86E6EB}" type="presParOf" srcId="{E0F831A5-FA5A-412B-8894-7D5FA902128C}" destId="{5432BC72-2774-4415-BD4D-B214BD144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48299D1-6EB3-4972-921F-3EC3FA9862B8}">
      <dgm:prSet phldrT="[Text]"/>
      <dgm:spPr/>
      <dgm:t>
        <a:bodyPr/>
        <a:lstStyle/>
        <a:p>
          <a:r>
            <a:rPr lang="en-US" dirty="0" smtClean="0"/>
            <a:t>Ensuring the full definition is satisfied when finding HIB:  </a:t>
          </a:r>
          <a:endParaRPr lang="en-US" dirty="0"/>
        </a:p>
      </dgm:t>
    </dgm:pt>
    <dgm:pt modelId="{3812E2D3-30DD-4F53-A756-FDE7090DF897}" type="parTrans" cxnId="{D6290510-0180-4967-B072-78CD2AD7CF1F}">
      <dgm:prSet/>
      <dgm:spPr/>
      <dgm:t>
        <a:bodyPr/>
        <a:lstStyle/>
        <a:p>
          <a:endParaRPr lang="en-US"/>
        </a:p>
      </dgm:t>
    </dgm:pt>
    <dgm:pt modelId="{355C18E3-B2A2-4E92-8E6B-EF139CDA7233}" type="sibTrans" cxnId="{D6290510-0180-4967-B072-78CD2AD7CF1F}">
      <dgm:prSet/>
      <dgm:spPr/>
      <dgm:t>
        <a:bodyPr/>
        <a:lstStyle/>
        <a:p>
          <a:endParaRPr lang="en-US"/>
        </a:p>
      </dgm:t>
    </dgm:pt>
    <dgm:pt modelId="{2DACEBDA-A38E-4B17-BAC4-DB5869264A63}">
      <dgm:prSet phldrT="[Text]"/>
      <dgm:spPr/>
      <dgm:t>
        <a:bodyPr/>
        <a:lstStyle/>
        <a:p>
          <a:r>
            <a:rPr lang="en-US" dirty="0" smtClean="0"/>
            <a:t>Finding an incident is not HIB based on a lack of power imbalance or because a student is not “actually” the characteristic.</a:t>
          </a:r>
          <a:endParaRPr lang="en-US" dirty="0"/>
        </a:p>
      </dgm:t>
    </dgm:pt>
    <dgm:pt modelId="{DC9FE8CC-746A-4C5E-AF23-DB05EE7B8596}" type="parTrans" cxnId="{66089FE2-3D06-498D-BA4D-311228EA0C4A}">
      <dgm:prSet/>
      <dgm:spPr/>
      <dgm:t>
        <a:bodyPr/>
        <a:lstStyle/>
        <a:p>
          <a:endParaRPr lang="en-US"/>
        </a:p>
      </dgm:t>
    </dgm:pt>
    <dgm:pt modelId="{13A94317-AD82-4D3B-BA6A-91A256C7A8F5}" type="sibTrans" cxnId="{66089FE2-3D06-498D-BA4D-311228EA0C4A}">
      <dgm:prSet/>
      <dgm:spPr/>
      <dgm:t>
        <a:bodyPr/>
        <a:lstStyle/>
        <a:p>
          <a:endParaRPr lang="en-US"/>
        </a:p>
      </dgm:t>
    </dgm:pt>
    <dgm:pt modelId="{5FA9BC57-B87B-4A6A-B943-0E8C9C49E41B}">
      <dgm:prSet phldrT="[Text]"/>
      <dgm:spPr/>
      <dgm:t>
        <a:bodyPr/>
        <a:lstStyle/>
        <a:p>
          <a:r>
            <a:rPr lang="en-US" dirty="0" smtClean="0"/>
            <a:t>Areas for Growth</a:t>
          </a:r>
          <a:endParaRPr lang="en-US" dirty="0"/>
        </a:p>
      </dgm:t>
    </dgm:pt>
    <dgm:pt modelId="{14E7F1C9-8164-4D92-8417-D41B38AFC01E}" type="parTrans" cxnId="{6704B0BE-7EB6-4943-BF78-297FC7A53021}">
      <dgm:prSet/>
      <dgm:spPr/>
      <dgm:t>
        <a:bodyPr/>
        <a:lstStyle/>
        <a:p>
          <a:endParaRPr lang="en-US"/>
        </a:p>
      </dgm:t>
    </dgm:pt>
    <dgm:pt modelId="{0255CD05-F8E0-490A-B29A-3545EB5BB5F0}" type="sibTrans" cxnId="{6704B0BE-7EB6-4943-BF78-297FC7A53021}">
      <dgm:prSet/>
      <dgm:spPr/>
      <dgm:t>
        <a:bodyPr/>
        <a:lstStyle/>
        <a:p>
          <a:endParaRPr lang="en-US"/>
        </a:p>
      </dgm:t>
    </dgm:pt>
    <dgm:pt modelId="{08B00F6D-6808-4726-96EC-4B409EB4DE83}">
      <dgm:prSet phldrT="[Text]"/>
      <dgm:spPr/>
      <dgm:t>
        <a:bodyPr/>
        <a:lstStyle/>
        <a:p>
          <a:r>
            <a:rPr lang="en-US" dirty="0" smtClean="0"/>
            <a:t>Meeting the statutory timeline with regard to submitting the written report. </a:t>
          </a:r>
          <a:endParaRPr lang="en-US" dirty="0"/>
        </a:p>
      </dgm:t>
    </dgm:pt>
    <dgm:pt modelId="{63FAB81F-8D60-47B4-AA1A-70610C28069F}" type="parTrans" cxnId="{7D600D1A-5736-41D7-981E-9FC67278A1FE}">
      <dgm:prSet/>
      <dgm:spPr/>
      <dgm:t>
        <a:bodyPr/>
        <a:lstStyle/>
        <a:p>
          <a:endParaRPr lang="en-US"/>
        </a:p>
      </dgm:t>
    </dgm:pt>
    <dgm:pt modelId="{5172B5B8-5DD6-4B6B-84D6-5DB9979E0BB6}" type="sibTrans" cxnId="{7D600D1A-5736-41D7-981E-9FC67278A1FE}">
      <dgm:prSet/>
      <dgm:spPr/>
      <dgm:t>
        <a:bodyPr/>
        <a:lstStyle/>
        <a:p>
          <a:endParaRPr lang="en-US"/>
        </a:p>
      </dgm:t>
    </dgm:pt>
    <dgm:pt modelId="{E5EDAA37-284C-48EB-AA3E-78CE6DEA405F}">
      <dgm:prSet phldrT="[Text]"/>
      <dgm:spPr/>
      <dgm:t>
        <a:bodyPr/>
        <a:lstStyle/>
        <a:p>
          <a:endParaRPr lang="en-US" dirty="0"/>
        </a:p>
      </dgm:t>
    </dgm:pt>
    <dgm:pt modelId="{DE545018-4394-4418-9E9A-DAA21CD33699}" type="parTrans" cxnId="{9EFCC688-D5CF-4411-96D6-F62738A9C7C9}">
      <dgm:prSet/>
      <dgm:spPr/>
      <dgm:t>
        <a:bodyPr/>
        <a:lstStyle/>
        <a:p>
          <a:endParaRPr lang="en-US"/>
        </a:p>
      </dgm:t>
    </dgm:pt>
    <dgm:pt modelId="{F4289608-A867-401B-8895-CF246286C83E}" type="sibTrans" cxnId="{9EFCC688-D5CF-4411-96D6-F62738A9C7C9}">
      <dgm:prSet/>
      <dgm:spPr/>
      <dgm:t>
        <a:bodyPr/>
        <a:lstStyle/>
        <a:p>
          <a:endParaRPr lang="en-US"/>
        </a:p>
      </dgm:t>
    </dgm:pt>
    <dgm:pt modelId="{3BB3E56C-E229-4C09-8AF2-8F39A6B412E4}">
      <dgm:prSet phldrT="[Text]"/>
      <dgm:spPr/>
      <dgm:t>
        <a:bodyPr/>
        <a:lstStyle/>
        <a:p>
          <a:r>
            <a:rPr lang="en-US" dirty="0" smtClean="0"/>
            <a:t>Following up on allegations that are revealed through the HIB investigation. </a:t>
          </a:r>
          <a:endParaRPr lang="en-US" dirty="0"/>
        </a:p>
      </dgm:t>
    </dgm:pt>
    <dgm:pt modelId="{A5E1D704-EF26-43D8-B4F6-BA5C3CB11688}" type="parTrans" cxnId="{72C6A83B-71F0-48FD-8352-F0E658924542}">
      <dgm:prSet/>
      <dgm:spPr/>
      <dgm:t>
        <a:bodyPr/>
        <a:lstStyle/>
        <a:p>
          <a:endParaRPr lang="en-US"/>
        </a:p>
      </dgm:t>
    </dgm:pt>
    <dgm:pt modelId="{3549436F-2B09-40B6-8A04-0AFACF64C631}" type="sibTrans" cxnId="{72C6A83B-71F0-48FD-8352-F0E658924542}">
      <dgm:prSet/>
      <dgm:spPr/>
      <dgm:t>
        <a:bodyPr/>
        <a:lstStyle/>
        <a:p>
          <a:endParaRPr lang="en-US"/>
        </a:p>
      </dgm:t>
    </dgm:pt>
    <dgm:pt modelId="{CC8EE97E-0461-4110-98A6-3796C13D3828}">
      <dgm:prSet phldrT="[Text]"/>
      <dgm:spPr/>
      <dgm:t>
        <a:bodyPr/>
        <a:lstStyle/>
        <a:p>
          <a:endParaRPr lang="en-US" dirty="0"/>
        </a:p>
      </dgm:t>
    </dgm:pt>
    <dgm:pt modelId="{A6AF90B0-9E2D-49EC-AB4B-6C06408E82A1}" type="parTrans" cxnId="{64211672-55A1-4182-8711-70C940EEE2C8}">
      <dgm:prSet/>
      <dgm:spPr/>
      <dgm:t>
        <a:bodyPr/>
        <a:lstStyle/>
        <a:p>
          <a:endParaRPr lang="en-US"/>
        </a:p>
      </dgm:t>
    </dgm:pt>
    <dgm:pt modelId="{FFB132D2-E8BF-4AD3-9A38-3BE1CAF60F8E}" type="sibTrans" cxnId="{64211672-55A1-4182-8711-70C940EEE2C8}">
      <dgm:prSet/>
      <dgm:spPr/>
      <dgm:t>
        <a:bodyPr/>
        <a:lstStyle/>
        <a:p>
          <a:endParaRPr lang="en-US"/>
        </a:p>
      </dgm:t>
    </dgm:pt>
    <dgm:pt modelId="{7EE8473B-AB93-4DC3-B9DA-E63B095083D9}">
      <dgm:prSet phldrT="[Text]"/>
      <dgm:spPr/>
      <dgm:t>
        <a:bodyPr/>
        <a:lstStyle/>
        <a:p>
          <a:r>
            <a:rPr lang="en-US" dirty="0" smtClean="0"/>
            <a:t>Documenting all of the relevant information on Genesis: mode, category, effect when the final determination is that the incident is Not HIB.</a:t>
          </a:r>
          <a:endParaRPr lang="en-US" dirty="0"/>
        </a:p>
      </dgm:t>
    </dgm:pt>
    <dgm:pt modelId="{9151BB41-BBE6-49EA-97CC-887A2E06D8ED}" type="parTrans" cxnId="{B8BABAB3-2C5F-4AFB-84DA-69BA6E42DFEB}">
      <dgm:prSet/>
      <dgm:spPr/>
      <dgm:t>
        <a:bodyPr/>
        <a:lstStyle/>
        <a:p>
          <a:endParaRPr lang="en-US"/>
        </a:p>
      </dgm:t>
    </dgm:pt>
    <dgm:pt modelId="{903C1F01-21D8-4DA3-A5AA-0ECC67750B0C}" type="sibTrans" cxnId="{B8BABAB3-2C5F-4AFB-84DA-69BA6E42DFEB}">
      <dgm:prSet/>
      <dgm:spPr/>
      <dgm:t>
        <a:bodyPr/>
        <a:lstStyle/>
        <a:p>
          <a:endParaRPr lang="en-US"/>
        </a:p>
      </dgm:t>
    </dgm:pt>
    <dgm:pt modelId="{8823E1EC-E0B4-471E-9998-43EDC18CE2C6}">
      <dgm:prSet phldrT="[Text]"/>
      <dgm:spPr/>
      <dgm:t>
        <a:bodyPr/>
        <a:lstStyle/>
        <a:p>
          <a:endParaRPr lang="en-US" dirty="0"/>
        </a:p>
      </dgm:t>
    </dgm:pt>
    <dgm:pt modelId="{3F2B88D2-71FD-4333-B940-05F3EBEACDD3}" type="parTrans" cxnId="{80B9053B-2501-43AE-A72B-A7F409C18F8C}">
      <dgm:prSet/>
      <dgm:spPr/>
      <dgm:t>
        <a:bodyPr/>
        <a:lstStyle/>
        <a:p>
          <a:endParaRPr lang="en-US"/>
        </a:p>
      </dgm:t>
    </dgm:pt>
    <dgm:pt modelId="{5427CF81-C8E1-4C20-83BB-C36DB86996F8}" type="sibTrans" cxnId="{80B9053B-2501-43AE-A72B-A7F409C18F8C}">
      <dgm:prSet/>
      <dgm:spPr/>
      <dgm:t>
        <a:bodyPr/>
        <a:lstStyle/>
        <a:p>
          <a:endParaRPr lang="en-US"/>
        </a:p>
      </dgm:t>
    </dgm:pt>
    <dgm:pt modelId="{01CC160B-175F-4C45-8B59-E1005B43B089}">
      <dgm:prSet phldrT="[Text]"/>
      <dgm:spPr/>
      <dgm:t>
        <a:bodyPr/>
        <a:lstStyle/>
        <a:p>
          <a:r>
            <a:rPr lang="en-US" dirty="0" smtClean="0"/>
            <a:t>Using “reasonable” person standard vs. “victim’s” or “offender’s” opinion.</a:t>
          </a:r>
          <a:endParaRPr lang="en-US" dirty="0"/>
        </a:p>
      </dgm:t>
    </dgm:pt>
    <dgm:pt modelId="{75616C04-2BB3-4226-8F93-9CFFD6B03918}" type="parTrans" cxnId="{D4B9A82B-9E44-444D-82E3-449D8A9FEB15}">
      <dgm:prSet/>
      <dgm:spPr/>
      <dgm:t>
        <a:bodyPr/>
        <a:lstStyle/>
        <a:p>
          <a:endParaRPr lang="en-US"/>
        </a:p>
      </dgm:t>
    </dgm:pt>
    <dgm:pt modelId="{E24CEBCE-7660-4EBE-97C2-061188ABEA56}" type="sibTrans" cxnId="{D4B9A82B-9E44-444D-82E3-449D8A9FEB15}">
      <dgm:prSet/>
      <dgm:spPr/>
      <dgm:t>
        <a:bodyPr/>
        <a:lstStyle/>
        <a:p>
          <a:endParaRPr lang="en-US"/>
        </a:p>
      </dgm:t>
    </dgm:pt>
    <dgm:pt modelId="{8196754A-1A81-4230-BC20-E710EC0623AE}">
      <dgm:prSet phldrT="[Text]"/>
      <dgm:spPr/>
      <dgm:t>
        <a:bodyPr/>
        <a:lstStyle/>
        <a:p>
          <a:r>
            <a:rPr lang="en-US" dirty="0" smtClean="0"/>
            <a:t>Conducting thorough investigations, including witness interviews.</a:t>
          </a:r>
          <a:endParaRPr lang="en-US" dirty="0"/>
        </a:p>
      </dgm:t>
    </dgm:pt>
    <dgm:pt modelId="{CD14443F-5C33-4A9F-9613-E52881A20791}" type="parTrans" cxnId="{BD01B78E-170D-48B7-B7EE-670B6FB18A86}">
      <dgm:prSet/>
      <dgm:spPr/>
      <dgm:t>
        <a:bodyPr/>
        <a:lstStyle/>
        <a:p>
          <a:endParaRPr lang="en-US"/>
        </a:p>
      </dgm:t>
    </dgm:pt>
    <dgm:pt modelId="{CCEFA85F-A377-4AE1-9241-2C4A44268B01}" type="sibTrans" cxnId="{BD01B78E-170D-48B7-B7EE-670B6FB18A86}">
      <dgm:prSet/>
      <dgm:spPr/>
      <dgm:t>
        <a:bodyPr/>
        <a:lstStyle/>
        <a:p>
          <a:endParaRPr lang="en-US"/>
        </a:p>
      </dgm:t>
    </dgm:pt>
    <dgm:pt modelId="{814D4ACA-D97C-41F4-BC53-95E1912C6F2D}">
      <dgm:prSet phldrT="[Text]"/>
      <dgm:spPr/>
      <dgm:t>
        <a:bodyPr/>
        <a:lstStyle/>
        <a:p>
          <a:endParaRPr lang="en-US" dirty="0"/>
        </a:p>
      </dgm:t>
    </dgm:pt>
    <dgm:pt modelId="{8733C2A5-3518-44C5-9BE5-437E1739EFB5}" type="parTrans" cxnId="{EBD1053D-F8F7-4C60-9A06-D4C6AA619301}">
      <dgm:prSet/>
      <dgm:spPr/>
      <dgm:t>
        <a:bodyPr/>
        <a:lstStyle/>
        <a:p>
          <a:endParaRPr lang="en-US"/>
        </a:p>
      </dgm:t>
    </dgm:pt>
    <dgm:pt modelId="{06B43BB1-BB01-4487-92FE-ABA8ABDBED55}" type="sibTrans" cxnId="{EBD1053D-F8F7-4C60-9A06-D4C6AA619301}">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C0C04D03-58A5-4632-9114-C5ED0C46DC59}" type="pres">
      <dgm:prSet presAssocID="{5FA9BC57-B87B-4A6A-B943-0E8C9C49E41B}" presName="composite" presStyleCnt="0"/>
      <dgm:spPr/>
    </dgm:pt>
    <dgm:pt modelId="{E7D0FE37-AD03-448A-B1B0-26CFE5C22AC1}" type="pres">
      <dgm:prSet presAssocID="{5FA9BC57-B87B-4A6A-B943-0E8C9C49E41B}" presName="parTx" presStyleLbl="alignNode1" presStyleIdx="0" presStyleCnt="1">
        <dgm:presLayoutVars>
          <dgm:chMax val="0"/>
          <dgm:chPref val="0"/>
          <dgm:bulletEnabled val="1"/>
        </dgm:presLayoutVars>
      </dgm:prSet>
      <dgm:spPr/>
      <dgm:t>
        <a:bodyPr/>
        <a:lstStyle/>
        <a:p>
          <a:endParaRPr lang="en-US"/>
        </a:p>
      </dgm:t>
    </dgm:pt>
    <dgm:pt modelId="{8EE774B9-1EE3-4E94-A9F7-FD0C4EA3A24F}" type="pres">
      <dgm:prSet presAssocID="{5FA9BC57-B87B-4A6A-B943-0E8C9C49E41B}" presName="desTx" presStyleLbl="alignAccFollowNode1" presStyleIdx="0" presStyleCnt="1">
        <dgm:presLayoutVars>
          <dgm:bulletEnabled val="1"/>
        </dgm:presLayoutVars>
      </dgm:prSet>
      <dgm:spPr/>
      <dgm:t>
        <a:bodyPr/>
        <a:lstStyle/>
        <a:p>
          <a:endParaRPr lang="en-US"/>
        </a:p>
      </dgm:t>
    </dgm:pt>
  </dgm:ptLst>
  <dgm:cxnLst>
    <dgm:cxn modelId="{9EFCC688-D5CF-4411-96D6-F62738A9C7C9}" srcId="{5FA9BC57-B87B-4A6A-B943-0E8C9C49E41B}" destId="{E5EDAA37-284C-48EB-AA3E-78CE6DEA405F}" srcOrd="7" destOrd="0" parTransId="{DE545018-4394-4418-9E9A-DAA21CD33699}" sibTransId="{F4289608-A867-401B-8895-CF246286C83E}"/>
    <dgm:cxn modelId="{4CF5A8E1-2C0A-4261-AAF8-43381A56EB17}" type="presOf" srcId="{7EE8473B-AB93-4DC3-B9DA-E63B095083D9}" destId="{8EE774B9-1EE3-4E94-A9F7-FD0C4EA3A24F}" srcOrd="0" destOrd="8" presId="urn:microsoft.com/office/officeart/2005/8/layout/hList1"/>
    <dgm:cxn modelId="{64211672-55A1-4182-8711-70C940EEE2C8}" srcId="{5FA9BC57-B87B-4A6A-B943-0E8C9C49E41B}" destId="{CC8EE97E-0461-4110-98A6-3796C13D3828}" srcOrd="1" destOrd="0" parTransId="{A6AF90B0-9E2D-49EC-AB4B-6C06408E82A1}" sibTransId="{FFB132D2-E8BF-4AD3-9A38-3BE1CAF60F8E}"/>
    <dgm:cxn modelId="{BEA79627-93F7-4A59-AD40-954EB049AA1B}" type="presOf" srcId="{E5EDAA37-284C-48EB-AA3E-78CE6DEA405F}" destId="{8EE774B9-1EE3-4E94-A9F7-FD0C4EA3A24F}" srcOrd="0" destOrd="9" presId="urn:microsoft.com/office/officeart/2005/8/layout/hList1"/>
    <dgm:cxn modelId="{D6290510-0180-4967-B072-78CD2AD7CF1F}" srcId="{5FA9BC57-B87B-4A6A-B943-0E8C9C49E41B}" destId="{648299D1-6EB3-4972-921F-3EC3FA9862B8}" srcOrd="0" destOrd="0" parTransId="{3812E2D3-30DD-4F53-A756-FDE7090DF897}" sibTransId="{355C18E3-B2A2-4E92-8E6B-EF139CDA7233}"/>
    <dgm:cxn modelId="{483F12C4-7A5D-4D45-B69C-9EB05F2731B3}" type="presOf" srcId="{3BB3E56C-E229-4C09-8AF2-8F39A6B412E4}" destId="{8EE774B9-1EE3-4E94-A9F7-FD0C4EA3A24F}" srcOrd="0" destOrd="4" presId="urn:microsoft.com/office/officeart/2005/8/layout/hList1"/>
    <dgm:cxn modelId="{0E26E90C-02C4-4D55-979F-4C8B950F72C5}" type="presOf" srcId="{8823E1EC-E0B4-471E-9998-43EDC18CE2C6}" destId="{8EE774B9-1EE3-4E94-A9F7-FD0C4EA3A24F}" srcOrd="0" destOrd="7" presId="urn:microsoft.com/office/officeart/2005/8/layout/hList1"/>
    <dgm:cxn modelId="{2549191D-F342-4A3D-8CB1-710F7E92C87F}" type="presOf" srcId="{08B00F6D-6808-4726-96EC-4B409EB4DE83}" destId="{8EE774B9-1EE3-4E94-A9F7-FD0C4EA3A24F}" srcOrd="0" destOrd="10" presId="urn:microsoft.com/office/officeart/2005/8/layout/hList1"/>
    <dgm:cxn modelId="{6704B0BE-7EB6-4943-BF78-297FC7A53021}" srcId="{7DBB3905-56F2-49A7-AFE2-43E3CFA00CB5}" destId="{5FA9BC57-B87B-4A6A-B943-0E8C9C49E41B}" srcOrd="0" destOrd="0" parTransId="{14E7F1C9-8164-4D92-8417-D41B38AFC01E}" sibTransId="{0255CD05-F8E0-490A-B29A-3545EB5BB5F0}"/>
    <dgm:cxn modelId="{CE40D099-6D8F-4463-8BE4-83FCF02D8C3C}" type="presOf" srcId="{CC8EE97E-0461-4110-98A6-3796C13D3828}" destId="{8EE774B9-1EE3-4E94-A9F7-FD0C4EA3A24F}" srcOrd="0" destOrd="3" presId="urn:microsoft.com/office/officeart/2005/8/layout/hList1"/>
    <dgm:cxn modelId="{E1362127-594A-4494-83D2-384592DD4A4B}" type="presOf" srcId="{648299D1-6EB3-4972-921F-3EC3FA9862B8}" destId="{8EE774B9-1EE3-4E94-A9F7-FD0C4EA3A24F}" srcOrd="0" destOrd="0" presId="urn:microsoft.com/office/officeart/2005/8/layout/hList1"/>
    <dgm:cxn modelId="{80B9053B-2501-43AE-A72B-A7F409C18F8C}" srcId="{5FA9BC57-B87B-4A6A-B943-0E8C9C49E41B}" destId="{8823E1EC-E0B4-471E-9998-43EDC18CE2C6}" srcOrd="5" destOrd="0" parTransId="{3F2B88D2-71FD-4333-B940-05F3EBEACDD3}" sibTransId="{5427CF81-C8E1-4C20-83BB-C36DB86996F8}"/>
    <dgm:cxn modelId="{F7F72CC5-53E4-41FE-B381-5C822EF6D614}" type="presOf" srcId="{2DACEBDA-A38E-4B17-BAC4-DB5869264A63}" destId="{8EE774B9-1EE3-4E94-A9F7-FD0C4EA3A24F}" srcOrd="0" destOrd="1" presId="urn:microsoft.com/office/officeart/2005/8/layout/hList1"/>
    <dgm:cxn modelId="{B8BABAB3-2C5F-4AFB-84DA-69BA6E42DFEB}" srcId="{5FA9BC57-B87B-4A6A-B943-0E8C9C49E41B}" destId="{7EE8473B-AB93-4DC3-B9DA-E63B095083D9}" srcOrd="6" destOrd="0" parTransId="{9151BB41-BBE6-49EA-97CC-887A2E06D8ED}" sibTransId="{903C1F01-21D8-4DA3-A5AA-0ECC67750B0C}"/>
    <dgm:cxn modelId="{66089FE2-3D06-498D-BA4D-311228EA0C4A}" srcId="{648299D1-6EB3-4972-921F-3EC3FA9862B8}" destId="{2DACEBDA-A38E-4B17-BAC4-DB5869264A63}" srcOrd="0" destOrd="0" parTransId="{DC9FE8CC-746A-4C5E-AF23-DB05EE7B8596}" sibTransId="{13A94317-AD82-4D3B-BA6A-91A256C7A8F5}"/>
    <dgm:cxn modelId="{7D600D1A-5736-41D7-981E-9FC67278A1FE}" srcId="{5FA9BC57-B87B-4A6A-B943-0E8C9C49E41B}" destId="{08B00F6D-6808-4726-96EC-4B409EB4DE83}" srcOrd="8" destOrd="0" parTransId="{63FAB81F-8D60-47B4-AA1A-70610C28069F}" sibTransId="{5172B5B8-5DD6-4B6B-84D6-5DB9979E0BB6}"/>
    <dgm:cxn modelId="{BD01B78E-170D-48B7-B7EE-670B6FB18A86}" srcId="{5FA9BC57-B87B-4A6A-B943-0E8C9C49E41B}" destId="{8196754A-1A81-4230-BC20-E710EC0623AE}" srcOrd="4" destOrd="0" parTransId="{CD14443F-5C33-4A9F-9613-E52881A20791}" sibTransId="{CCEFA85F-A377-4AE1-9241-2C4A44268B01}"/>
    <dgm:cxn modelId="{6EFB75B8-B28E-4E3F-A8E2-EE13A255BD19}" type="presOf" srcId="{8196754A-1A81-4230-BC20-E710EC0623AE}" destId="{8EE774B9-1EE3-4E94-A9F7-FD0C4EA3A24F}" srcOrd="0" destOrd="6" presId="urn:microsoft.com/office/officeart/2005/8/layout/hList1"/>
    <dgm:cxn modelId="{72C6A83B-71F0-48FD-8352-F0E658924542}" srcId="{5FA9BC57-B87B-4A6A-B943-0E8C9C49E41B}" destId="{3BB3E56C-E229-4C09-8AF2-8F39A6B412E4}" srcOrd="2" destOrd="0" parTransId="{A5E1D704-EF26-43D8-B4F6-BA5C3CB11688}" sibTransId="{3549436F-2B09-40B6-8A04-0AFACF64C631}"/>
    <dgm:cxn modelId="{5E783E80-5FD8-48A5-B184-C7F8FE8A27DF}" type="presOf" srcId="{7DBB3905-56F2-49A7-AFE2-43E3CFA00CB5}" destId="{83772585-35B5-4284-8050-740D41C3B8E1}" srcOrd="0" destOrd="0" presId="urn:microsoft.com/office/officeart/2005/8/layout/hList1"/>
    <dgm:cxn modelId="{65443474-3021-4F46-96DF-36B36FBC5158}" type="presOf" srcId="{814D4ACA-D97C-41F4-BC53-95E1912C6F2D}" destId="{8EE774B9-1EE3-4E94-A9F7-FD0C4EA3A24F}" srcOrd="0" destOrd="5" presId="urn:microsoft.com/office/officeart/2005/8/layout/hList1"/>
    <dgm:cxn modelId="{31F75120-7ECD-41E6-B1EE-2F8CD0798CD9}" type="presOf" srcId="{01CC160B-175F-4C45-8B59-E1005B43B089}" destId="{8EE774B9-1EE3-4E94-A9F7-FD0C4EA3A24F}" srcOrd="0" destOrd="2" presId="urn:microsoft.com/office/officeart/2005/8/layout/hList1"/>
    <dgm:cxn modelId="{EA64BDA9-B546-4A5E-9A84-9D386306E2C6}" type="presOf" srcId="{5FA9BC57-B87B-4A6A-B943-0E8C9C49E41B}" destId="{E7D0FE37-AD03-448A-B1B0-26CFE5C22AC1}" srcOrd="0" destOrd="0" presId="urn:microsoft.com/office/officeart/2005/8/layout/hList1"/>
    <dgm:cxn modelId="{EBD1053D-F8F7-4C60-9A06-D4C6AA619301}" srcId="{5FA9BC57-B87B-4A6A-B943-0E8C9C49E41B}" destId="{814D4ACA-D97C-41F4-BC53-95E1912C6F2D}" srcOrd="3" destOrd="0" parTransId="{8733C2A5-3518-44C5-9BE5-437E1739EFB5}" sibTransId="{06B43BB1-BB01-4487-92FE-ABA8ABDBED55}"/>
    <dgm:cxn modelId="{D4B9A82B-9E44-444D-82E3-449D8A9FEB15}" srcId="{648299D1-6EB3-4972-921F-3EC3FA9862B8}" destId="{01CC160B-175F-4C45-8B59-E1005B43B089}" srcOrd="1" destOrd="0" parTransId="{75616C04-2BB3-4226-8F93-9CFFD6B03918}" sibTransId="{E24CEBCE-7660-4EBE-97C2-061188ABEA56}"/>
    <dgm:cxn modelId="{B799B35C-9FF1-493E-96EA-0785542235F4}" type="presParOf" srcId="{83772585-35B5-4284-8050-740D41C3B8E1}" destId="{C0C04D03-58A5-4632-9114-C5ED0C46DC59}" srcOrd="0" destOrd="0" presId="urn:microsoft.com/office/officeart/2005/8/layout/hList1"/>
    <dgm:cxn modelId="{FD7CA180-BCD6-432F-945D-57791495DF22}" type="presParOf" srcId="{C0C04D03-58A5-4632-9114-C5ED0C46DC59}" destId="{E7D0FE37-AD03-448A-B1B0-26CFE5C22AC1}" srcOrd="0" destOrd="0" presId="urn:microsoft.com/office/officeart/2005/8/layout/hList1"/>
    <dgm:cxn modelId="{3986AB54-F89B-4B97-AFCD-2E2AC37883E6}" type="presParOf" srcId="{C0C04D03-58A5-4632-9114-C5ED0C46DC59}" destId="{8EE774B9-1EE3-4E94-A9F7-FD0C4EA3A2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BB658BC-F247-4F14-AC57-3CFA6F6F4D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3115B2-A786-4E98-93B5-DC9B539325CD}">
      <dgm:prSet custT="1"/>
      <dgm:spPr/>
      <dgm:t>
        <a:bodyPr/>
        <a:lstStyle/>
        <a:p>
          <a:pPr rtl="0"/>
          <a:r>
            <a:rPr lang="en-US" sz="2400" dirty="0" smtClean="0"/>
            <a:t>2011-2012 Incidents</a:t>
          </a:r>
          <a:endParaRPr lang="en-US" sz="2400" dirty="0"/>
        </a:p>
      </dgm:t>
    </dgm:pt>
    <dgm:pt modelId="{A15D16A6-B6B1-4AF0-BAD5-D652166B5114}" type="parTrans" cxnId="{DCBB3055-7EA4-43B8-BF9B-46A70A22ADD1}">
      <dgm:prSet/>
      <dgm:spPr/>
      <dgm:t>
        <a:bodyPr/>
        <a:lstStyle/>
        <a:p>
          <a:endParaRPr lang="en-US"/>
        </a:p>
      </dgm:t>
    </dgm:pt>
    <dgm:pt modelId="{81F387E2-C845-469F-BA6D-E167C503F518}" type="sibTrans" cxnId="{DCBB3055-7EA4-43B8-BF9B-46A70A22ADD1}">
      <dgm:prSet/>
      <dgm:spPr/>
      <dgm:t>
        <a:bodyPr/>
        <a:lstStyle/>
        <a:p>
          <a:endParaRPr lang="en-US"/>
        </a:p>
      </dgm:t>
    </dgm:pt>
    <dgm:pt modelId="{871F78B9-D6B5-40AB-B461-162D777DB2F7}">
      <dgm:prSet custT="1"/>
      <dgm:spPr/>
      <dgm:t>
        <a:bodyPr/>
        <a:lstStyle/>
        <a:p>
          <a:pPr rtl="0"/>
          <a:r>
            <a:rPr lang="en-US" sz="1600" baseline="0" dirty="0" smtClean="0"/>
            <a:t>Fifty (50) HIB related investigations were conducted.</a:t>
          </a:r>
          <a:endParaRPr lang="en-US" sz="1600" dirty="0"/>
        </a:p>
      </dgm:t>
    </dgm:pt>
    <dgm:pt modelId="{3A30CA49-312D-4D19-8E84-B1467CD27303}" type="parTrans" cxnId="{D46C2C12-1EF7-4D15-BF35-3BCB4F3996C3}">
      <dgm:prSet/>
      <dgm:spPr/>
      <dgm:t>
        <a:bodyPr/>
        <a:lstStyle/>
        <a:p>
          <a:endParaRPr lang="en-US"/>
        </a:p>
      </dgm:t>
    </dgm:pt>
    <dgm:pt modelId="{078D426D-E7A6-482D-9CA1-3AE0324BC588}" type="sibTrans" cxnId="{D46C2C12-1EF7-4D15-BF35-3BCB4F3996C3}">
      <dgm:prSet/>
      <dgm:spPr/>
      <dgm:t>
        <a:bodyPr/>
        <a:lstStyle/>
        <a:p>
          <a:endParaRPr lang="en-US"/>
        </a:p>
      </dgm:t>
    </dgm:pt>
    <dgm:pt modelId="{0265791D-C6DC-40F1-B216-2CBD1879F308}">
      <dgm:prSet custT="1"/>
      <dgm:spPr/>
      <dgm:t>
        <a:bodyPr/>
        <a:lstStyle/>
        <a:p>
          <a:pPr rtl="0"/>
          <a:r>
            <a:rPr lang="en-US" sz="1600" baseline="0" dirty="0" smtClean="0"/>
            <a:t>Thirty-six (36) confirmed incidents of HIB reported in 2011-2012.</a:t>
          </a:r>
          <a:endParaRPr lang="en-US" sz="1600" dirty="0"/>
        </a:p>
      </dgm:t>
    </dgm:pt>
    <dgm:pt modelId="{C640CE0E-48C9-4A77-821D-466A8A611B49}" type="parTrans" cxnId="{E8348E60-921B-4EBD-884A-D3C562390C58}">
      <dgm:prSet/>
      <dgm:spPr/>
      <dgm:t>
        <a:bodyPr/>
        <a:lstStyle/>
        <a:p>
          <a:endParaRPr lang="en-US"/>
        </a:p>
      </dgm:t>
    </dgm:pt>
    <dgm:pt modelId="{44DDE632-124D-403D-88B4-F44AD9850CAE}" type="sibTrans" cxnId="{E8348E60-921B-4EBD-884A-D3C562390C58}">
      <dgm:prSet/>
      <dgm:spPr/>
      <dgm:t>
        <a:bodyPr/>
        <a:lstStyle/>
        <a:p>
          <a:endParaRPr lang="en-US"/>
        </a:p>
      </dgm:t>
    </dgm:pt>
    <dgm:pt modelId="{D74BFEC8-B26A-4F2A-AEC4-E9423D5AEDAF}">
      <dgm:prSet custT="1"/>
      <dgm:spPr/>
      <dgm:t>
        <a:bodyPr/>
        <a:lstStyle/>
        <a:p>
          <a:pPr rtl="0"/>
          <a:r>
            <a:rPr lang="en-US" sz="2400" baseline="0" dirty="0" smtClean="0"/>
            <a:t>2012-2013 Incidents</a:t>
          </a:r>
          <a:endParaRPr lang="en-US" sz="2400" baseline="0" dirty="0"/>
        </a:p>
      </dgm:t>
    </dgm:pt>
    <dgm:pt modelId="{E5EDF279-2CCF-4DBB-873C-69C485EBADBE}" type="parTrans" cxnId="{13C95704-DF6D-4F4C-A7CA-E8B6C7D3F6B8}">
      <dgm:prSet/>
      <dgm:spPr/>
      <dgm:t>
        <a:bodyPr/>
        <a:lstStyle/>
        <a:p>
          <a:endParaRPr lang="en-US"/>
        </a:p>
      </dgm:t>
    </dgm:pt>
    <dgm:pt modelId="{5E186795-B4CE-497D-801E-A9C5230BD095}" type="sibTrans" cxnId="{13C95704-DF6D-4F4C-A7CA-E8B6C7D3F6B8}">
      <dgm:prSet/>
      <dgm:spPr/>
      <dgm:t>
        <a:bodyPr/>
        <a:lstStyle/>
        <a:p>
          <a:endParaRPr lang="en-US"/>
        </a:p>
      </dgm:t>
    </dgm:pt>
    <dgm:pt modelId="{A40E1799-7AE7-4095-92D3-C586CD47246E}">
      <dgm:prSet custT="1"/>
      <dgm:spPr/>
      <dgm:t>
        <a:bodyPr/>
        <a:lstStyle/>
        <a:p>
          <a:pPr rtl="0"/>
          <a:r>
            <a:rPr lang="en-US" sz="1600" baseline="0" dirty="0" smtClean="0"/>
            <a:t>Thirty (30) HIB related investigations were conducted.</a:t>
          </a:r>
          <a:endParaRPr lang="en-US" sz="1600" baseline="0" dirty="0"/>
        </a:p>
      </dgm:t>
    </dgm:pt>
    <dgm:pt modelId="{4F93E52C-2C8C-4455-BC3C-47324F6C8E35}" type="parTrans" cxnId="{BDF752D3-E259-43BA-8E27-89497D6769B0}">
      <dgm:prSet/>
      <dgm:spPr/>
      <dgm:t>
        <a:bodyPr/>
        <a:lstStyle/>
        <a:p>
          <a:endParaRPr lang="en-US"/>
        </a:p>
      </dgm:t>
    </dgm:pt>
    <dgm:pt modelId="{A6ABEBB3-CCD9-4D81-9DC8-3DDC56966A5F}" type="sibTrans" cxnId="{BDF752D3-E259-43BA-8E27-89497D6769B0}">
      <dgm:prSet/>
      <dgm:spPr/>
      <dgm:t>
        <a:bodyPr/>
        <a:lstStyle/>
        <a:p>
          <a:endParaRPr lang="en-US"/>
        </a:p>
      </dgm:t>
    </dgm:pt>
    <dgm:pt modelId="{15917D7F-AD27-453C-A0D6-E4D7F64947FC}">
      <dgm:prSet custT="1"/>
      <dgm:spPr/>
      <dgm:t>
        <a:bodyPr/>
        <a:lstStyle/>
        <a:p>
          <a:pPr rtl="0"/>
          <a:r>
            <a:rPr lang="en-US" sz="2400" baseline="0" dirty="0" smtClean="0"/>
            <a:t>2013-2014 Incidents</a:t>
          </a:r>
          <a:endParaRPr lang="en-US" sz="2400" baseline="0" dirty="0"/>
        </a:p>
      </dgm:t>
    </dgm:pt>
    <dgm:pt modelId="{919ADB8A-3222-4036-BBF4-623900810F46}" type="parTrans" cxnId="{DC002DBF-A18A-4B5C-9936-621878E131FE}">
      <dgm:prSet/>
      <dgm:spPr/>
      <dgm:t>
        <a:bodyPr/>
        <a:lstStyle/>
        <a:p>
          <a:endParaRPr lang="en-US"/>
        </a:p>
      </dgm:t>
    </dgm:pt>
    <dgm:pt modelId="{11F37588-7D38-41C4-B7D5-5118CC01C24B}" type="sibTrans" cxnId="{DC002DBF-A18A-4B5C-9936-621878E131FE}">
      <dgm:prSet/>
      <dgm:spPr/>
      <dgm:t>
        <a:bodyPr/>
        <a:lstStyle/>
        <a:p>
          <a:endParaRPr lang="en-US"/>
        </a:p>
      </dgm:t>
    </dgm:pt>
    <dgm:pt modelId="{18687B62-3FA2-42F1-BB94-FB0B4BB95046}">
      <dgm:prSet custT="1"/>
      <dgm:spPr/>
      <dgm:t>
        <a:bodyPr/>
        <a:lstStyle/>
        <a:p>
          <a:pPr rtl="0"/>
          <a:r>
            <a:rPr lang="en-US" sz="1600" baseline="0" dirty="0" smtClean="0"/>
            <a:t>Thirteen (13) confirmed incidents of HIB reported in 2012-2013.</a:t>
          </a:r>
          <a:endParaRPr lang="en-US" sz="1600" baseline="0" dirty="0"/>
        </a:p>
      </dgm:t>
    </dgm:pt>
    <dgm:pt modelId="{B7982760-67C8-400C-8DD7-D640F7E26C91}" type="parTrans" cxnId="{33FABA1D-846E-414A-B779-F6232F0E5EBB}">
      <dgm:prSet/>
      <dgm:spPr/>
      <dgm:t>
        <a:bodyPr/>
        <a:lstStyle/>
        <a:p>
          <a:endParaRPr lang="en-US"/>
        </a:p>
      </dgm:t>
    </dgm:pt>
    <dgm:pt modelId="{08616F78-ECC1-4181-AC73-7E62EF793AB3}" type="sibTrans" cxnId="{33FABA1D-846E-414A-B779-F6232F0E5EBB}">
      <dgm:prSet/>
      <dgm:spPr/>
      <dgm:t>
        <a:bodyPr/>
        <a:lstStyle/>
        <a:p>
          <a:endParaRPr lang="en-US"/>
        </a:p>
      </dgm:t>
    </dgm:pt>
    <dgm:pt modelId="{84B532FD-3420-4993-98F2-0D8B93CAA04D}">
      <dgm:prSet custT="1"/>
      <dgm:spPr/>
      <dgm:t>
        <a:bodyPr/>
        <a:lstStyle/>
        <a:p>
          <a:pPr rtl="0"/>
          <a:r>
            <a:rPr lang="en-US" sz="1600" baseline="0" dirty="0" smtClean="0"/>
            <a:t>Twenty-one (21) HIB related investigations were conducted.</a:t>
          </a:r>
          <a:endParaRPr lang="en-US" sz="1600" baseline="0" dirty="0"/>
        </a:p>
      </dgm:t>
    </dgm:pt>
    <dgm:pt modelId="{809ECADA-D3D9-429C-957F-F540E7F06484}" type="parTrans" cxnId="{3D0F5D8E-D5AE-492D-B1EA-DD51911886F9}">
      <dgm:prSet/>
      <dgm:spPr/>
      <dgm:t>
        <a:bodyPr/>
        <a:lstStyle/>
        <a:p>
          <a:endParaRPr lang="en-US"/>
        </a:p>
      </dgm:t>
    </dgm:pt>
    <dgm:pt modelId="{359B2CC6-8A88-4593-8929-EAEBA65429B1}" type="sibTrans" cxnId="{3D0F5D8E-D5AE-492D-B1EA-DD51911886F9}">
      <dgm:prSet/>
      <dgm:spPr/>
      <dgm:t>
        <a:bodyPr/>
        <a:lstStyle/>
        <a:p>
          <a:endParaRPr lang="en-US"/>
        </a:p>
      </dgm:t>
    </dgm:pt>
    <dgm:pt modelId="{F7D52A58-4A26-4593-9322-CE30073CC069}">
      <dgm:prSet custT="1"/>
      <dgm:spPr/>
      <dgm:t>
        <a:bodyPr/>
        <a:lstStyle/>
        <a:p>
          <a:pPr rtl="0"/>
          <a:r>
            <a:rPr lang="en-US" sz="1600" baseline="0" dirty="0" smtClean="0"/>
            <a:t>Fourteen (14) confirmed incidents of HIB reported in 2013-2014.</a:t>
          </a:r>
          <a:endParaRPr lang="en-US" sz="1600" baseline="0" dirty="0"/>
        </a:p>
      </dgm:t>
    </dgm:pt>
    <dgm:pt modelId="{D5145062-657C-4123-BC4E-D6672B644DFF}" type="parTrans" cxnId="{2524649F-CFE5-4968-9055-43D08C28F5D4}">
      <dgm:prSet/>
      <dgm:spPr/>
      <dgm:t>
        <a:bodyPr/>
        <a:lstStyle/>
        <a:p>
          <a:endParaRPr lang="en-US"/>
        </a:p>
      </dgm:t>
    </dgm:pt>
    <dgm:pt modelId="{9B675DE8-7DC9-4253-A5A1-6698FA759AEE}" type="sibTrans" cxnId="{2524649F-CFE5-4968-9055-43D08C28F5D4}">
      <dgm:prSet/>
      <dgm:spPr/>
      <dgm:t>
        <a:bodyPr/>
        <a:lstStyle/>
        <a:p>
          <a:endParaRPr lang="en-US"/>
        </a:p>
      </dgm:t>
    </dgm:pt>
    <dgm:pt modelId="{FD7CA04C-5A74-469D-A344-70D738A39B50}">
      <dgm:prSet custT="1"/>
      <dgm:spPr/>
      <dgm:t>
        <a:bodyPr/>
        <a:lstStyle/>
        <a:p>
          <a:pPr rtl="0"/>
          <a:r>
            <a:rPr lang="en-US" sz="2400" baseline="0" dirty="0" smtClean="0"/>
            <a:t>TOTAL</a:t>
          </a:r>
          <a:endParaRPr lang="en-US" sz="2400" baseline="0" dirty="0"/>
        </a:p>
      </dgm:t>
    </dgm:pt>
    <dgm:pt modelId="{13C81A16-A6E5-44BD-ADA4-BCB9DDEAEEDF}" type="parTrans" cxnId="{47534C22-2183-459C-9116-B2A29E94FD85}">
      <dgm:prSet/>
      <dgm:spPr/>
      <dgm:t>
        <a:bodyPr/>
        <a:lstStyle/>
        <a:p>
          <a:endParaRPr lang="en-US"/>
        </a:p>
      </dgm:t>
    </dgm:pt>
    <dgm:pt modelId="{2FC9D448-5A91-466A-9FC8-002D5E9A8E9C}" type="sibTrans" cxnId="{47534C22-2183-459C-9116-B2A29E94FD85}">
      <dgm:prSet/>
      <dgm:spPr/>
      <dgm:t>
        <a:bodyPr/>
        <a:lstStyle/>
        <a:p>
          <a:endParaRPr lang="en-US"/>
        </a:p>
      </dgm:t>
    </dgm:pt>
    <dgm:pt modelId="{71DFD782-AA9F-4FA8-BF9D-DD624C87A7E5}">
      <dgm:prSet custT="1"/>
      <dgm:spPr/>
      <dgm:t>
        <a:bodyPr/>
        <a:lstStyle/>
        <a:p>
          <a:pPr rtl="0"/>
          <a:r>
            <a:rPr lang="en-US" sz="1600" baseline="0" dirty="0" smtClean="0"/>
            <a:t>One hundred one (101) HIB related investigations were conducted.</a:t>
          </a:r>
          <a:endParaRPr lang="en-US" sz="1600" baseline="0" dirty="0"/>
        </a:p>
      </dgm:t>
    </dgm:pt>
    <dgm:pt modelId="{967C5601-6FD9-4F25-98A0-62FF69B915B7}" type="parTrans" cxnId="{CB263E91-1843-41DE-98C2-86791D77A0C1}">
      <dgm:prSet/>
      <dgm:spPr/>
      <dgm:t>
        <a:bodyPr/>
        <a:lstStyle/>
        <a:p>
          <a:endParaRPr lang="en-US"/>
        </a:p>
      </dgm:t>
    </dgm:pt>
    <dgm:pt modelId="{0DA0AED9-0F18-425B-95B3-428D7D507A91}" type="sibTrans" cxnId="{CB263E91-1843-41DE-98C2-86791D77A0C1}">
      <dgm:prSet/>
      <dgm:spPr/>
      <dgm:t>
        <a:bodyPr/>
        <a:lstStyle/>
        <a:p>
          <a:endParaRPr lang="en-US"/>
        </a:p>
      </dgm:t>
    </dgm:pt>
    <dgm:pt modelId="{0F38F602-4A06-4A4D-B4D5-46DE2903BF6D}">
      <dgm:prSet custT="1"/>
      <dgm:spPr/>
      <dgm:t>
        <a:bodyPr/>
        <a:lstStyle/>
        <a:p>
          <a:pPr rtl="0"/>
          <a:r>
            <a:rPr lang="en-US" sz="1600" baseline="0" dirty="0" smtClean="0"/>
            <a:t>Sixty-three (63) confirmed incidents of HIB were reported (62.3% of reports).</a:t>
          </a:r>
          <a:endParaRPr lang="en-US" sz="1600" baseline="0" dirty="0"/>
        </a:p>
      </dgm:t>
    </dgm:pt>
    <dgm:pt modelId="{A4BD4A7F-F1A1-4061-93D4-F9C7B831B511}" type="parTrans" cxnId="{66083D81-CBC3-425A-94FE-05C9407B5C63}">
      <dgm:prSet/>
      <dgm:spPr/>
      <dgm:t>
        <a:bodyPr/>
        <a:lstStyle/>
        <a:p>
          <a:endParaRPr lang="en-US"/>
        </a:p>
      </dgm:t>
    </dgm:pt>
    <dgm:pt modelId="{DA7F4487-C0AF-434A-967F-01682B0EA534}" type="sibTrans" cxnId="{66083D81-CBC3-425A-94FE-05C9407B5C63}">
      <dgm:prSet/>
      <dgm:spPr/>
      <dgm:t>
        <a:bodyPr/>
        <a:lstStyle/>
        <a:p>
          <a:endParaRPr lang="en-US"/>
        </a:p>
      </dgm:t>
    </dgm:pt>
    <dgm:pt modelId="{32C66D27-1304-425D-B541-91FFF04B268F}" type="pres">
      <dgm:prSet presAssocID="{6BB658BC-F247-4F14-AC57-3CFA6F6F4D51}" presName="Name0" presStyleCnt="0">
        <dgm:presLayoutVars>
          <dgm:dir/>
          <dgm:animLvl val="lvl"/>
          <dgm:resizeHandles val="exact"/>
        </dgm:presLayoutVars>
      </dgm:prSet>
      <dgm:spPr/>
      <dgm:t>
        <a:bodyPr/>
        <a:lstStyle/>
        <a:p>
          <a:endParaRPr lang="en-US"/>
        </a:p>
      </dgm:t>
    </dgm:pt>
    <dgm:pt modelId="{BF6233B7-963A-410E-B43A-4227BA2BC28B}" type="pres">
      <dgm:prSet presAssocID="{BF3115B2-A786-4E98-93B5-DC9B539325CD}" presName="linNode" presStyleCnt="0"/>
      <dgm:spPr/>
    </dgm:pt>
    <dgm:pt modelId="{3A5428FC-7F58-4F3B-A7BE-2958EFEF44FE}" type="pres">
      <dgm:prSet presAssocID="{BF3115B2-A786-4E98-93B5-DC9B539325CD}" presName="parentText" presStyleLbl="node1" presStyleIdx="0" presStyleCnt="4">
        <dgm:presLayoutVars>
          <dgm:chMax val="1"/>
          <dgm:bulletEnabled val="1"/>
        </dgm:presLayoutVars>
      </dgm:prSet>
      <dgm:spPr/>
      <dgm:t>
        <a:bodyPr/>
        <a:lstStyle/>
        <a:p>
          <a:endParaRPr lang="en-US"/>
        </a:p>
      </dgm:t>
    </dgm:pt>
    <dgm:pt modelId="{30445CE3-03C4-4D3D-AA25-33FE1869C14C}" type="pres">
      <dgm:prSet presAssocID="{BF3115B2-A786-4E98-93B5-DC9B539325CD}" presName="descendantText" presStyleLbl="alignAccFollowNode1" presStyleIdx="0" presStyleCnt="4">
        <dgm:presLayoutVars>
          <dgm:bulletEnabled val="1"/>
        </dgm:presLayoutVars>
      </dgm:prSet>
      <dgm:spPr/>
      <dgm:t>
        <a:bodyPr/>
        <a:lstStyle/>
        <a:p>
          <a:endParaRPr lang="en-US"/>
        </a:p>
      </dgm:t>
    </dgm:pt>
    <dgm:pt modelId="{9DD6BD9F-1669-4EF6-BC9D-DB1AA46A3A84}" type="pres">
      <dgm:prSet presAssocID="{81F387E2-C845-469F-BA6D-E167C503F518}" presName="sp" presStyleCnt="0"/>
      <dgm:spPr/>
    </dgm:pt>
    <dgm:pt modelId="{861E0D5F-9E9B-4A1C-B755-65C06CF67741}" type="pres">
      <dgm:prSet presAssocID="{D74BFEC8-B26A-4F2A-AEC4-E9423D5AEDAF}" presName="linNode" presStyleCnt="0"/>
      <dgm:spPr/>
    </dgm:pt>
    <dgm:pt modelId="{BAD7A252-DE2E-40C7-AA96-69B633BA38C1}" type="pres">
      <dgm:prSet presAssocID="{D74BFEC8-B26A-4F2A-AEC4-E9423D5AEDAF}" presName="parentText" presStyleLbl="node1" presStyleIdx="1" presStyleCnt="4">
        <dgm:presLayoutVars>
          <dgm:chMax val="1"/>
          <dgm:bulletEnabled val="1"/>
        </dgm:presLayoutVars>
      </dgm:prSet>
      <dgm:spPr/>
      <dgm:t>
        <a:bodyPr/>
        <a:lstStyle/>
        <a:p>
          <a:endParaRPr lang="en-US"/>
        </a:p>
      </dgm:t>
    </dgm:pt>
    <dgm:pt modelId="{2470A07B-F576-442A-B116-2710A5F66C23}" type="pres">
      <dgm:prSet presAssocID="{D74BFEC8-B26A-4F2A-AEC4-E9423D5AEDAF}" presName="descendantText" presStyleLbl="alignAccFollowNode1" presStyleIdx="1" presStyleCnt="4">
        <dgm:presLayoutVars>
          <dgm:bulletEnabled val="1"/>
        </dgm:presLayoutVars>
      </dgm:prSet>
      <dgm:spPr/>
      <dgm:t>
        <a:bodyPr/>
        <a:lstStyle/>
        <a:p>
          <a:endParaRPr lang="en-US"/>
        </a:p>
      </dgm:t>
    </dgm:pt>
    <dgm:pt modelId="{A5C38614-F0C3-4F54-99EE-DA66AA705F81}" type="pres">
      <dgm:prSet presAssocID="{5E186795-B4CE-497D-801E-A9C5230BD095}" presName="sp" presStyleCnt="0"/>
      <dgm:spPr/>
    </dgm:pt>
    <dgm:pt modelId="{54FFC31F-0DF0-4485-B89D-360B994DD37C}" type="pres">
      <dgm:prSet presAssocID="{15917D7F-AD27-453C-A0D6-E4D7F64947FC}" presName="linNode" presStyleCnt="0"/>
      <dgm:spPr/>
    </dgm:pt>
    <dgm:pt modelId="{4CDD8A7B-DD40-45E6-8F01-2F09560396CB}" type="pres">
      <dgm:prSet presAssocID="{15917D7F-AD27-453C-A0D6-E4D7F64947FC}" presName="parentText" presStyleLbl="node1" presStyleIdx="2" presStyleCnt="4">
        <dgm:presLayoutVars>
          <dgm:chMax val="1"/>
          <dgm:bulletEnabled val="1"/>
        </dgm:presLayoutVars>
      </dgm:prSet>
      <dgm:spPr/>
      <dgm:t>
        <a:bodyPr/>
        <a:lstStyle/>
        <a:p>
          <a:endParaRPr lang="en-US"/>
        </a:p>
      </dgm:t>
    </dgm:pt>
    <dgm:pt modelId="{84427E6D-F652-4A37-B786-8424824E1405}" type="pres">
      <dgm:prSet presAssocID="{15917D7F-AD27-453C-A0D6-E4D7F64947FC}" presName="descendantText" presStyleLbl="alignAccFollowNode1" presStyleIdx="2" presStyleCnt="4">
        <dgm:presLayoutVars>
          <dgm:bulletEnabled val="1"/>
        </dgm:presLayoutVars>
      </dgm:prSet>
      <dgm:spPr/>
      <dgm:t>
        <a:bodyPr/>
        <a:lstStyle/>
        <a:p>
          <a:endParaRPr lang="en-US"/>
        </a:p>
      </dgm:t>
    </dgm:pt>
    <dgm:pt modelId="{947EEB7C-20C7-4781-AC32-B6F4CB93C954}" type="pres">
      <dgm:prSet presAssocID="{11F37588-7D38-41C4-B7D5-5118CC01C24B}" presName="sp" presStyleCnt="0"/>
      <dgm:spPr/>
    </dgm:pt>
    <dgm:pt modelId="{23D1EB1D-7922-446E-BA1D-4661C865D2AC}" type="pres">
      <dgm:prSet presAssocID="{FD7CA04C-5A74-469D-A344-70D738A39B50}" presName="linNode" presStyleCnt="0"/>
      <dgm:spPr/>
    </dgm:pt>
    <dgm:pt modelId="{797CE05F-4DD8-42FA-A76D-DDBD7A3039DA}" type="pres">
      <dgm:prSet presAssocID="{FD7CA04C-5A74-469D-A344-70D738A39B50}" presName="parentText" presStyleLbl="node1" presStyleIdx="3" presStyleCnt="4">
        <dgm:presLayoutVars>
          <dgm:chMax val="1"/>
          <dgm:bulletEnabled val="1"/>
        </dgm:presLayoutVars>
      </dgm:prSet>
      <dgm:spPr/>
      <dgm:t>
        <a:bodyPr/>
        <a:lstStyle/>
        <a:p>
          <a:endParaRPr lang="en-US"/>
        </a:p>
      </dgm:t>
    </dgm:pt>
    <dgm:pt modelId="{8DA3E24E-9772-44BB-9F1E-30D2030405D2}" type="pres">
      <dgm:prSet presAssocID="{FD7CA04C-5A74-469D-A344-70D738A39B50}" presName="descendantText" presStyleLbl="alignAccFollowNode1" presStyleIdx="3" presStyleCnt="4">
        <dgm:presLayoutVars>
          <dgm:bulletEnabled val="1"/>
        </dgm:presLayoutVars>
      </dgm:prSet>
      <dgm:spPr/>
      <dgm:t>
        <a:bodyPr/>
        <a:lstStyle/>
        <a:p>
          <a:endParaRPr lang="en-US"/>
        </a:p>
      </dgm:t>
    </dgm:pt>
  </dgm:ptLst>
  <dgm:cxnLst>
    <dgm:cxn modelId="{DE8933D4-13B2-4B0B-94B5-3C0E893BD390}" type="presOf" srcId="{A40E1799-7AE7-4095-92D3-C586CD47246E}" destId="{2470A07B-F576-442A-B116-2710A5F66C23}" srcOrd="0" destOrd="0" presId="urn:microsoft.com/office/officeart/2005/8/layout/vList5"/>
    <dgm:cxn modelId="{3D0F5D8E-D5AE-492D-B1EA-DD51911886F9}" srcId="{15917D7F-AD27-453C-A0D6-E4D7F64947FC}" destId="{84B532FD-3420-4993-98F2-0D8B93CAA04D}" srcOrd="0" destOrd="0" parTransId="{809ECADA-D3D9-429C-957F-F540E7F06484}" sibTransId="{359B2CC6-8A88-4593-8929-EAEBA65429B1}"/>
    <dgm:cxn modelId="{B0EF97F0-71D3-4E4C-95CB-16102EEBB6D9}" type="presOf" srcId="{F7D52A58-4A26-4593-9322-CE30073CC069}" destId="{84427E6D-F652-4A37-B786-8424824E1405}" srcOrd="0" destOrd="1" presId="urn:microsoft.com/office/officeart/2005/8/layout/vList5"/>
    <dgm:cxn modelId="{315C3835-0FE7-491C-99DD-31626E87CEFF}" type="presOf" srcId="{D74BFEC8-B26A-4F2A-AEC4-E9423D5AEDAF}" destId="{BAD7A252-DE2E-40C7-AA96-69B633BA38C1}" srcOrd="0" destOrd="0" presId="urn:microsoft.com/office/officeart/2005/8/layout/vList5"/>
    <dgm:cxn modelId="{0CA86BF7-447F-4858-B946-E449DA909AD0}" type="presOf" srcId="{FD7CA04C-5A74-469D-A344-70D738A39B50}" destId="{797CE05F-4DD8-42FA-A76D-DDBD7A3039DA}" srcOrd="0" destOrd="0" presId="urn:microsoft.com/office/officeart/2005/8/layout/vList5"/>
    <dgm:cxn modelId="{0E922E10-2F61-42F4-94EE-AEEF100E4FD8}" type="presOf" srcId="{84B532FD-3420-4993-98F2-0D8B93CAA04D}" destId="{84427E6D-F652-4A37-B786-8424824E1405}" srcOrd="0" destOrd="0" presId="urn:microsoft.com/office/officeart/2005/8/layout/vList5"/>
    <dgm:cxn modelId="{DCBB3055-7EA4-43B8-BF9B-46A70A22ADD1}" srcId="{6BB658BC-F247-4F14-AC57-3CFA6F6F4D51}" destId="{BF3115B2-A786-4E98-93B5-DC9B539325CD}" srcOrd="0" destOrd="0" parTransId="{A15D16A6-B6B1-4AF0-BAD5-D652166B5114}" sibTransId="{81F387E2-C845-469F-BA6D-E167C503F518}"/>
    <dgm:cxn modelId="{13C95704-DF6D-4F4C-A7CA-E8B6C7D3F6B8}" srcId="{6BB658BC-F247-4F14-AC57-3CFA6F6F4D51}" destId="{D74BFEC8-B26A-4F2A-AEC4-E9423D5AEDAF}" srcOrd="1" destOrd="0" parTransId="{E5EDF279-2CCF-4DBB-873C-69C485EBADBE}" sibTransId="{5E186795-B4CE-497D-801E-A9C5230BD095}"/>
    <dgm:cxn modelId="{CB263E91-1843-41DE-98C2-86791D77A0C1}" srcId="{FD7CA04C-5A74-469D-A344-70D738A39B50}" destId="{71DFD782-AA9F-4FA8-BF9D-DD624C87A7E5}" srcOrd="0" destOrd="0" parTransId="{967C5601-6FD9-4F25-98A0-62FF69B915B7}" sibTransId="{0DA0AED9-0F18-425B-95B3-428D7D507A91}"/>
    <dgm:cxn modelId="{EA8867A9-CCC4-49F4-8FF8-45DE468402D9}" type="presOf" srcId="{6BB658BC-F247-4F14-AC57-3CFA6F6F4D51}" destId="{32C66D27-1304-425D-B541-91FFF04B268F}" srcOrd="0" destOrd="0" presId="urn:microsoft.com/office/officeart/2005/8/layout/vList5"/>
    <dgm:cxn modelId="{785E9829-2578-487B-AD78-F75206DEAC15}" type="presOf" srcId="{0F38F602-4A06-4A4D-B4D5-46DE2903BF6D}" destId="{8DA3E24E-9772-44BB-9F1E-30D2030405D2}" srcOrd="0" destOrd="1" presId="urn:microsoft.com/office/officeart/2005/8/layout/vList5"/>
    <dgm:cxn modelId="{E8348E60-921B-4EBD-884A-D3C562390C58}" srcId="{BF3115B2-A786-4E98-93B5-DC9B539325CD}" destId="{0265791D-C6DC-40F1-B216-2CBD1879F308}" srcOrd="1" destOrd="0" parTransId="{C640CE0E-48C9-4A77-821D-466A8A611B49}" sibTransId="{44DDE632-124D-403D-88B4-F44AD9850CAE}"/>
    <dgm:cxn modelId="{EDE14CAD-1D10-4F92-8579-0C2927A97B92}" type="presOf" srcId="{0265791D-C6DC-40F1-B216-2CBD1879F308}" destId="{30445CE3-03C4-4D3D-AA25-33FE1869C14C}" srcOrd="0" destOrd="1" presId="urn:microsoft.com/office/officeart/2005/8/layout/vList5"/>
    <dgm:cxn modelId="{C3D6F1AB-AE5D-4E25-B02D-3667D6053650}" type="presOf" srcId="{18687B62-3FA2-42F1-BB94-FB0B4BB95046}" destId="{2470A07B-F576-442A-B116-2710A5F66C23}" srcOrd="0" destOrd="1" presId="urn:microsoft.com/office/officeart/2005/8/layout/vList5"/>
    <dgm:cxn modelId="{DC002DBF-A18A-4B5C-9936-621878E131FE}" srcId="{6BB658BC-F247-4F14-AC57-3CFA6F6F4D51}" destId="{15917D7F-AD27-453C-A0D6-E4D7F64947FC}" srcOrd="2" destOrd="0" parTransId="{919ADB8A-3222-4036-BBF4-623900810F46}" sibTransId="{11F37588-7D38-41C4-B7D5-5118CC01C24B}"/>
    <dgm:cxn modelId="{3A47AB72-A1F6-499D-BF03-0E18201488D2}" type="presOf" srcId="{871F78B9-D6B5-40AB-B461-162D777DB2F7}" destId="{30445CE3-03C4-4D3D-AA25-33FE1869C14C}" srcOrd="0" destOrd="0" presId="urn:microsoft.com/office/officeart/2005/8/layout/vList5"/>
    <dgm:cxn modelId="{2524649F-CFE5-4968-9055-43D08C28F5D4}" srcId="{15917D7F-AD27-453C-A0D6-E4D7F64947FC}" destId="{F7D52A58-4A26-4593-9322-CE30073CC069}" srcOrd="1" destOrd="0" parTransId="{D5145062-657C-4123-BC4E-D6672B644DFF}" sibTransId="{9B675DE8-7DC9-4253-A5A1-6698FA759AEE}"/>
    <dgm:cxn modelId="{5ED10626-3E18-4AD0-98A5-BFBE9BC5B028}" type="presOf" srcId="{15917D7F-AD27-453C-A0D6-E4D7F64947FC}" destId="{4CDD8A7B-DD40-45E6-8F01-2F09560396CB}" srcOrd="0" destOrd="0" presId="urn:microsoft.com/office/officeart/2005/8/layout/vList5"/>
    <dgm:cxn modelId="{63536BBA-7760-4D7C-95E5-F2392BEE348D}" type="presOf" srcId="{71DFD782-AA9F-4FA8-BF9D-DD624C87A7E5}" destId="{8DA3E24E-9772-44BB-9F1E-30D2030405D2}" srcOrd="0" destOrd="0" presId="urn:microsoft.com/office/officeart/2005/8/layout/vList5"/>
    <dgm:cxn modelId="{47534C22-2183-459C-9116-B2A29E94FD85}" srcId="{6BB658BC-F247-4F14-AC57-3CFA6F6F4D51}" destId="{FD7CA04C-5A74-469D-A344-70D738A39B50}" srcOrd="3" destOrd="0" parTransId="{13C81A16-A6E5-44BD-ADA4-BCB9DDEAEEDF}" sibTransId="{2FC9D448-5A91-466A-9FC8-002D5E9A8E9C}"/>
    <dgm:cxn modelId="{33FABA1D-846E-414A-B779-F6232F0E5EBB}" srcId="{D74BFEC8-B26A-4F2A-AEC4-E9423D5AEDAF}" destId="{18687B62-3FA2-42F1-BB94-FB0B4BB95046}" srcOrd="1" destOrd="0" parTransId="{B7982760-67C8-400C-8DD7-D640F7E26C91}" sibTransId="{08616F78-ECC1-4181-AC73-7E62EF793AB3}"/>
    <dgm:cxn modelId="{BDF752D3-E259-43BA-8E27-89497D6769B0}" srcId="{D74BFEC8-B26A-4F2A-AEC4-E9423D5AEDAF}" destId="{A40E1799-7AE7-4095-92D3-C586CD47246E}" srcOrd="0" destOrd="0" parTransId="{4F93E52C-2C8C-4455-BC3C-47324F6C8E35}" sibTransId="{A6ABEBB3-CCD9-4D81-9DC8-3DDC56966A5F}"/>
    <dgm:cxn modelId="{66083D81-CBC3-425A-94FE-05C9407B5C63}" srcId="{FD7CA04C-5A74-469D-A344-70D738A39B50}" destId="{0F38F602-4A06-4A4D-B4D5-46DE2903BF6D}" srcOrd="1" destOrd="0" parTransId="{A4BD4A7F-F1A1-4061-93D4-F9C7B831B511}" sibTransId="{DA7F4487-C0AF-434A-967F-01682B0EA534}"/>
    <dgm:cxn modelId="{C15A7451-D95F-45CA-BF19-CB908DB810D8}" type="presOf" srcId="{BF3115B2-A786-4E98-93B5-DC9B539325CD}" destId="{3A5428FC-7F58-4F3B-A7BE-2958EFEF44FE}" srcOrd="0" destOrd="0" presId="urn:microsoft.com/office/officeart/2005/8/layout/vList5"/>
    <dgm:cxn modelId="{D46C2C12-1EF7-4D15-BF35-3BCB4F3996C3}" srcId="{BF3115B2-A786-4E98-93B5-DC9B539325CD}" destId="{871F78B9-D6B5-40AB-B461-162D777DB2F7}" srcOrd="0" destOrd="0" parTransId="{3A30CA49-312D-4D19-8E84-B1467CD27303}" sibTransId="{078D426D-E7A6-482D-9CA1-3AE0324BC588}"/>
    <dgm:cxn modelId="{9B351147-4386-4B00-BB63-472A5AEA4C06}" type="presParOf" srcId="{32C66D27-1304-425D-B541-91FFF04B268F}" destId="{BF6233B7-963A-410E-B43A-4227BA2BC28B}" srcOrd="0" destOrd="0" presId="urn:microsoft.com/office/officeart/2005/8/layout/vList5"/>
    <dgm:cxn modelId="{A92F3569-50D7-4E69-A147-F8548ECB65DC}" type="presParOf" srcId="{BF6233B7-963A-410E-B43A-4227BA2BC28B}" destId="{3A5428FC-7F58-4F3B-A7BE-2958EFEF44FE}" srcOrd="0" destOrd="0" presId="urn:microsoft.com/office/officeart/2005/8/layout/vList5"/>
    <dgm:cxn modelId="{64A9FAC0-907E-4F77-9D16-AD4DB608A2EA}" type="presParOf" srcId="{BF6233B7-963A-410E-B43A-4227BA2BC28B}" destId="{30445CE3-03C4-4D3D-AA25-33FE1869C14C}" srcOrd="1" destOrd="0" presId="urn:microsoft.com/office/officeart/2005/8/layout/vList5"/>
    <dgm:cxn modelId="{A41A400E-5B6A-4E4C-A4C2-C469F93B1E97}" type="presParOf" srcId="{32C66D27-1304-425D-B541-91FFF04B268F}" destId="{9DD6BD9F-1669-4EF6-BC9D-DB1AA46A3A84}" srcOrd="1" destOrd="0" presId="urn:microsoft.com/office/officeart/2005/8/layout/vList5"/>
    <dgm:cxn modelId="{0DABB4EA-4F99-4E65-AF9B-15DE8EBBE986}" type="presParOf" srcId="{32C66D27-1304-425D-B541-91FFF04B268F}" destId="{861E0D5F-9E9B-4A1C-B755-65C06CF67741}" srcOrd="2" destOrd="0" presId="urn:microsoft.com/office/officeart/2005/8/layout/vList5"/>
    <dgm:cxn modelId="{93EAF8B2-F7B1-494E-B3F6-4CC555332D93}" type="presParOf" srcId="{861E0D5F-9E9B-4A1C-B755-65C06CF67741}" destId="{BAD7A252-DE2E-40C7-AA96-69B633BA38C1}" srcOrd="0" destOrd="0" presId="urn:microsoft.com/office/officeart/2005/8/layout/vList5"/>
    <dgm:cxn modelId="{507571D8-968B-49F5-B4C0-2B7A334EBEE2}" type="presParOf" srcId="{861E0D5F-9E9B-4A1C-B755-65C06CF67741}" destId="{2470A07B-F576-442A-B116-2710A5F66C23}" srcOrd="1" destOrd="0" presId="urn:microsoft.com/office/officeart/2005/8/layout/vList5"/>
    <dgm:cxn modelId="{07B9FF4B-EC05-4085-BDD3-1FC6E88AD176}" type="presParOf" srcId="{32C66D27-1304-425D-B541-91FFF04B268F}" destId="{A5C38614-F0C3-4F54-99EE-DA66AA705F81}" srcOrd="3" destOrd="0" presId="urn:microsoft.com/office/officeart/2005/8/layout/vList5"/>
    <dgm:cxn modelId="{50AA3359-2B18-45BA-9010-8716A18D6BA1}" type="presParOf" srcId="{32C66D27-1304-425D-B541-91FFF04B268F}" destId="{54FFC31F-0DF0-4485-B89D-360B994DD37C}" srcOrd="4" destOrd="0" presId="urn:microsoft.com/office/officeart/2005/8/layout/vList5"/>
    <dgm:cxn modelId="{0C35A6C1-1B20-4E18-84F9-62F4A5AFF340}" type="presParOf" srcId="{54FFC31F-0DF0-4485-B89D-360B994DD37C}" destId="{4CDD8A7B-DD40-45E6-8F01-2F09560396CB}" srcOrd="0" destOrd="0" presId="urn:microsoft.com/office/officeart/2005/8/layout/vList5"/>
    <dgm:cxn modelId="{5516511B-54B7-42E7-960B-1B4EB08138E1}" type="presParOf" srcId="{54FFC31F-0DF0-4485-B89D-360B994DD37C}" destId="{84427E6D-F652-4A37-B786-8424824E1405}" srcOrd="1" destOrd="0" presId="urn:microsoft.com/office/officeart/2005/8/layout/vList5"/>
    <dgm:cxn modelId="{81D2BD00-3FC1-476B-9E2F-81ED1B34B360}" type="presParOf" srcId="{32C66D27-1304-425D-B541-91FFF04B268F}" destId="{947EEB7C-20C7-4781-AC32-B6F4CB93C954}" srcOrd="5" destOrd="0" presId="urn:microsoft.com/office/officeart/2005/8/layout/vList5"/>
    <dgm:cxn modelId="{1968DF3E-3D34-4871-9BE9-B2BFE6AFFA8A}" type="presParOf" srcId="{32C66D27-1304-425D-B541-91FFF04B268F}" destId="{23D1EB1D-7922-446E-BA1D-4661C865D2AC}" srcOrd="6" destOrd="0" presId="urn:microsoft.com/office/officeart/2005/8/layout/vList5"/>
    <dgm:cxn modelId="{571C787F-1573-45E8-86B4-F447D76FCB24}" type="presParOf" srcId="{23D1EB1D-7922-446E-BA1D-4661C865D2AC}" destId="{797CE05F-4DD8-42FA-A76D-DDBD7A3039DA}" srcOrd="0" destOrd="0" presId="urn:microsoft.com/office/officeart/2005/8/layout/vList5"/>
    <dgm:cxn modelId="{C0B42670-AD97-4F64-8548-A79B4BB5E951}" type="presParOf" srcId="{23D1EB1D-7922-446E-BA1D-4661C865D2AC}" destId="{8DA3E24E-9772-44BB-9F1E-30D2030405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83063A-6DC3-4208-AA7B-F8AFE17DB2E7}">
      <dgm:prSet phldrT="[Text]"/>
      <dgm:spPr/>
      <dgm:t>
        <a:bodyPr/>
        <a:lstStyle/>
        <a:p>
          <a:r>
            <a:rPr lang="en-US" dirty="0" smtClean="0"/>
            <a:t>Strengths</a:t>
          </a:r>
          <a:endParaRPr lang="en-US" dirty="0"/>
        </a:p>
      </dgm:t>
    </dgm:pt>
    <dgm:pt modelId="{C2133404-64B1-4C7A-8002-3E97AFC952B7}" type="parTrans" cxnId="{A21292AB-F931-4C2A-8319-FC801FE12588}">
      <dgm:prSet/>
      <dgm:spPr/>
      <dgm:t>
        <a:bodyPr/>
        <a:lstStyle/>
        <a:p>
          <a:endParaRPr lang="en-US"/>
        </a:p>
      </dgm:t>
    </dgm:pt>
    <dgm:pt modelId="{034D57BF-A7BE-49D7-B6EC-A7E5F90C16DE}" type="sibTrans" cxnId="{A21292AB-F931-4C2A-8319-FC801FE12588}">
      <dgm:prSet/>
      <dgm:spPr/>
      <dgm:t>
        <a:bodyPr/>
        <a:lstStyle/>
        <a:p>
          <a:endParaRPr lang="en-US"/>
        </a:p>
      </dgm:t>
    </dgm:pt>
    <dgm:pt modelId="{014F2EAE-EB39-43B5-8F6A-AD14BF8A2CE9}">
      <dgm:prSet phldrT="[Text]"/>
      <dgm:spPr/>
      <dgm:t>
        <a:bodyPr/>
        <a:lstStyle/>
        <a:p>
          <a:r>
            <a:rPr lang="en-US" dirty="0" smtClean="0"/>
            <a:t>Meeting statutory timelines in the following areas:</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3CABB909-5667-44BA-B64D-0A446BD3643D}">
      <dgm:prSet phldrT="[Text]"/>
      <dgm:spPr/>
      <dgm:t>
        <a:bodyPr/>
        <a:lstStyle/>
        <a:p>
          <a:r>
            <a:rPr lang="en-US" dirty="0" smtClean="0"/>
            <a:t>Completing the investigation. </a:t>
          </a:r>
          <a:endParaRPr lang="en-US" dirty="0"/>
        </a:p>
      </dgm:t>
    </dgm:pt>
    <dgm:pt modelId="{5206AE2E-8E83-4027-9634-5733B6A12B9B}" type="parTrans" cxnId="{096CAAB1-FF54-48D7-8958-53CFFA55721B}">
      <dgm:prSet/>
      <dgm:spPr/>
      <dgm:t>
        <a:bodyPr/>
        <a:lstStyle/>
        <a:p>
          <a:endParaRPr lang="en-US"/>
        </a:p>
      </dgm:t>
    </dgm:pt>
    <dgm:pt modelId="{F335DB2A-5FA6-4676-9DE4-06B368ADA8CB}" type="sibTrans" cxnId="{096CAAB1-FF54-48D7-8958-53CFFA55721B}">
      <dgm:prSet/>
      <dgm:spPr/>
      <dgm:t>
        <a:bodyPr/>
        <a:lstStyle/>
        <a:p>
          <a:endParaRPr lang="en-US"/>
        </a:p>
      </dgm:t>
    </dgm:pt>
    <dgm:pt modelId="{55DFDA19-5BB1-41F6-931D-71D1B756ADC8}">
      <dgm:prSet phldrT="[Text]"/>
      <dgm:spPr/>
      <dgm:t>
        <a:bodyPr/>
        <a:lstStyle/>
        <a:p>
          <a:endParaRPr lang="en-US" dirty="0"/>
        </a:p>
      </dgm:t>
    </dgm:pt>
    <dgm:pt modelId="{D8B0FEED-87AE-4C70-BAAC-6F7A7A10BE8A}" type="parTrans" cxnId="{16FDA7BC-504E-4E80-9358-0EB39E47A23D}">
      <dgm:prSet/>
      <dgm:spPr/>
      <dgm:t>
        <a:bodyPr/>
        <a:lstStyle/>
        <a:p>
          <a:endParaRPr lang="en-US"/>
        </a:p>
      </dgm:t>
    </dgm:pt>
    <dgm:pt modelId="{359DC139-531D-44BD-846F-090DC9EF0033}" type="sibTrans" cxnId="{16FDA7BC-504E-4E80-9358-0EB39E47A23D}">
      <dgm:prSet/>
      <dgm:spPr/>
      <dgm:t>
        <a:bodyPr/>
        <a:lstStyle/>
        <a:p>
          <a:endParaRPr lang="en-US"/>
        </a:p>
      </dgm:t>
    </dgm:pt>
    <dgm:pt modelId="{CE4D6304-6877-4C2C-9B2B-D44509F1EDBB}">
      <dgm:prSet phldrT="[Text]"/>
      <dgm:spPr/>
      <dgm:t>
        <a:bodyPr/>
        <a:lstStyle/>
        <a:p>
          <a:r>
            <a:rPr lang="en-US" dirty="0" smtClean="0"/>
            <a:t>Informing parents; and</a:t>
          </a:r>
          <a:endParaRPr lang="en-US" dirty="0"/>
        </a:p>
      </dgm:t>
    </dgm:pt>
    <dgm:pt modelId="{F7565F3A-FFAF-44EC-808F-6C9C5DB401AB}" type="parTrans" cxnId="{26FB25D2-32D9-4284-B241-B4BF0EBC941D}">
      <dgm:prSet/>
      <dgm:spPr/>
      <dgm:t>
        <a:bodyPr/>
        <a:lstStyle/>
        <a:p>
          <a:endParaRPr lang="en-US"/>
        </a:p>
      </dgm:t>
    </dgm:pt>
    <dgm:pt modelId="{F73BC965-F1A0-4CE7-B2C7-CB42522C0B8C}" type="sibTrans" cxnId="{26FB25D2-32D9-4284-B241-B4BF0EBC941D}">
      <dgm:prSet/>
      <dgm:spPr/>
      <dgm:t>
        <a:bodyPr/>
        <a:lstStyle/>
        <a:p>
          <a:endParaRPr lang="en-US"/>
        </a:p>
      </dgm:t>
    </dgm:pt>
    <dgm:pt modelId="{84F6E9DA-174C-479E-810B-7E955279E60D}">
      <dgm:prSet phldrT="[Text]"/>
      <dgm:spPr/>
      <dgm:t>
        <a:bodyPr/>
        <a:lstStyle/>
        <a:p>
          <a:r>
            <a:rPr lang="en-US" dirty="0" smtClean="0"/>
            <a:t>In 2013-2014, ensuring that the statutory definition was met with regard to the impact. </a:t>
          </a:r>
          <a:endParaRPr lang="en-US" dirty="0"/>
        </a:p>
      </dgm:t>
    </dgm:pt>
    <dgm:pt modelId="{7E2F240B-3B6E-4260-B946-A72313BA71DC}" type="parTrans" cxnId="{5F875DE7-3B0D-479F-88F2-6528A0F1F947}">
      <dgm:prSet/>
      <dgm:spPr/>
      <dgm:t>
        <a:bodyPr/>
        <a:lstStyle/>
        <a:p>
          <a:endParaRPr lang="en-US"/>
        </a:p>
      </dgm:t>
    </dgm:pt>
    <dgm:pt modelId="{3C97BF6B-3B4C-4D23-A416-D0F88D90FE9E}" type="sibTrans" cxnId="{5F875DE7-3B0D-479F-88F2-6528A0F1F947}">
      <dgm:prSet/>
      <dgm:spPr/>
      <dgm:t>
        <a:bodyPr/>
        <a:lstStyle/>
        <a:p>
          <a:endParaRPr lang="en-US"/>
        </a:p>
      </dgm:t>
    </dgm:pt>
    <dgm:pt modelId="{B98FACC5-FD65-44D7-BA09-C7797362614F}">
      <dgm:prSet phldrT="[Text]"/>
      <dgm:spPr/>
      <dgm:t>
        <a:bodyPr/>
        <a:lstStyle/>
        <a:p>
          <a:endParaRPr lang="en-US" dirty="0"/>
        </a:p>
      </dgm:t>
    </dgm:pt>
    <dgm:pt modelId="{05BD76F1-382A-4EE0-ACC2-F882EA68BA33}" type="parTrans" cxnId="{D9745AA2-1294-4E46-92A9-411D69211613}">
      <dgm:prSet/>
      <dgm:spPr/>
      <dgm:t>
        <a:bodyPr/>
        <a:lstStyle/>
        <a:p>
          <a:endParaRPr lang="en-US"/>
        </a:p>
      </dgm:t>
    </dgm:pt>
    <dgm:pt modelId="{157BF27C-AB21-4564-9687-777FB6872F27}" type="sibTrans" cxnId="{D9745AA2-1294-4E46-92A9-411D69211613}">
      <dgm:prSet/>
      <dgm:spPr/>
      <dgm:t>
        <a:bodyPr/>
        <a:lstStyle/>
        <a:p>
          <a:endParaRPr lang="en-US"/>
        </a:p>
      </dgm:t>
    </dgm:pt>
    <dgm:pt modelId="{9BA251C6-1FE3-4ADF-939D-D619E60D19D2}">
      <dgm:prSet phldrT="[Text]"/>
      <dgm:spPr/>
      <dgm:t>
        <a:bodyPr/>
        <a:lstStyle/>
        <a:p>
          <a:r>
            <a:rPr lang="en-US" dirty="0" smtClean="0"/>
            <a:t>Substantially meeting statutory timelines in the following areas:</a:t>
          </a:r>
          <a:endParaRPr lang="en-US" dirty="0"/>
        </a:p>
      </dgm:t>
    </dgm:pt>
    <dgm:pt modelId="{D1A3A246-B7E4-45E4-9DC4-DAB4C84674E4}" type="parTrans" cxnId="{B9C6E569-5D77-4A17-A188-055E04FDCF41}">
      <dgm:prSet/>
      <dgm:spPr/>
      <dgm:t>
        <a:bodyPr/>
        <a:lstStyle/>
        <a:p>
          <a:endParaRPr lang="en-US"/>
        </a:p>
      </dgm:t>
    </dgm:pt>
    <dgm:pt modelId="{0A537856-EFBA-452B-B1B2-6E686E5DBB7F}" type="sibTrans" cxnId="{B9C6E569-5D77-4A17-A188-055E04FDCF41}">
      <dgm:prSet/>
      <dgm:spPr/>
      <dgm:t>
        <a:bodyPr/>
        <a:lstStyle/>
        <a:p>
          <a:endParaRPr lang="en-US"/>
        </a:p>
      </dgm:t>
    </dgm:pt>
    <dgm:pt modelId="{0604AE08-7762-4E62-BCFE-B480F722FDC4}">
      <dgm:prSet phldrT="[Text]"/>
      <dgm:spPr/>
      <dgm:t>
        <a:bodyPr/>
        <a:lstStyle/>
        <a:p>
          <a:r>
            <a:rPr lang="en-US" dirty="0" smtClean="0"/>
            <a:t>Verbal report; </a:t>
          </a:r>
          <a:endParaRPr lang="en-US" dirty="0"/>
        </a:p>
      </dgm:t>
    </dgm:pt>
    <dgm:pt modelId="{03F10A5C-FD84-4F23-BCC2-47B865315622}" type="parTrans" cxnId="{90B293ED-FF8D-48B3-AA42-45B67771E557}">
      <dgm:prSet/>
      <dgm:spPr/>
      <dgm:t>
        <a:bodyPr/>
        <a:lstStyle/>
        <a:p>
          <a:endParaRPr lang="en-US"/>
        </a:p>
      </dgm:t>
    </dgm:pt>
    <dgm:pt modelId="{CAA004ED-305B-4DCC-80B6-66A7A9A465E7}" type="sibTrans" cxnId="{90B293ED-FF8D-48B3-AA42-45B67771E557}">
      <dgm:prSet/>
      <dgm:spPr/>
      <dgm:t>
        <a:bodyPr/>
        <a:lstStyle/>
        <a:p>
          <a:endParaRPr lang="en-US"/>
        </a:p>
      </dgm:t>
    </dgm:pt>
    <dgm:pt modelId="{F37F1261-8E99-42AE-B35F-7E3204A015E2}">
      <dgm:prSet phldrT="[Text]"/>
      <dgm:spPr/>
      <dgm:t>
        <a:bodyPr/>
        <a:lstStyle/>
        <a:p>
          <a:endParaRPr lang="en-US" dirty="0"/>
        </a:p>
      </dgm:t>
    </dgm:pt>
    <dgm:pt modelId="{9C994F78-A603-4348-932D-A9CB1AF2A91F}" type="parTrans" cxnId="{941B5D6D-3697-4F84-95D2-1ED4ED27C6B6}">
      <dgm:prSet/>
      <dgm:spPr/>
      <dgm:t>
        <a:bodyPr/>
        <a:lstStyle/>
        <a:p>
          <a:endParaRPr lang="en-US"/>
        </a:p>
      </dgm:t>
    </dgm:pt>
    <dgm:pt modelId="{FC45184C-5D60-4512-B384-FF954F973DDA}" type="sibTrans" cxnId="{941B5D6D-3697-4F84-95D2-1ED4ED27C6B6}">
      <dgm:prSet/>
      <dgm:spPr/>
      <dgm:t>
        <a:bodyPr/>
        <a:lstStyle/>
        <a:p>
          <a:endParaRPr lang="en-US"/>
        </a:p>
      </dgm:t>
    </dgm:pt>
    <dgm:pt modelId="{E38C0F9D-2D62-4C4B-BD65-A30C1D05ABF5}">
      <dgm:prSet phldrT="[Text]"/>
      <dgm:spPr/>
      <dgm:t>
        <a:bodyPr/>
        <a:lstStyle/>
        <a:p>
          <a:r>
            <a:rPr lang="en-US" dirty="0" smtClean="0"/>
            <a:t>Initiating the investigation;</a:t>
          </a:r>
          <a:endParaRPr lang="en-US" dirty="0"/>
        </a:p>
      </dgm:t>
    </dgm:pt>
    <dgm:pt modelId="{ED75E9C8-40FE-4515-9AE5-2398B6C7569B}" type="parTrans" cxnId="{BA00F48A-93B9-42A7-A464-C4BACF7B12C6}">
      <dgm:prSet/>
      <dgm:spPr/>
      <dgm:t>
        <a:bodyPr/>
        <a:lstStyle/>
        <a:p>
          <a:endParaRPr lang="en-US"/>
        </a:p>
      </dgm:t>
    </dgm:pt>
    <dgm:pt modelId="{833AD499-844E-44F4-8CAF-C64EE8C6F011}" type="sibTrans" cxnId="{BA00F48A-93B9-42A7-A464-C4BACF7B12C6}">
      <dgm:prSet/>
      <dgm:spPr/>
      <dgm:t>
        <a:bodyPr/>
        <a:lstStyle/>
        <a:p>
          <a:endParaRPr lang="en-US"/>
        </a:p>
      </dgm:t>
    </dgm:pt>
    <dgm:pt modelId="{DA4B7480-19E4-4DBE-B568-C3879DAD2E87}">
      <dgm:prSet phldrT="[Text]"/>
      <dgm:spPr/>
      <dgm:t>
        <a:bodyPr/>
        <a:lstStyle/>
        <a:p>
          <a:r>
            <a:rPr lang="en-US" dirty="0" smtClean="0"/>
            <a:t>Written report; and</a:t>
          </a:r>
          <a:endParaRPr lang="en-US" dirty="0"/>
        </a:p>
      </dgm:t>
    </dgm:pt>
    <dgm:pt modelId="{407023AF-0398-4C08-B2B2-98E24A9638DE}" type="parTrans" cxnId="{65F9A217-8A7F-4D34-9F06-3526ACA4706E}">
      <dgm:prSet/>
      <dgm:spPr/>
      <dgm:t>
        <a:bodyPr/>
        <a:lstStyle/>
        <a:p>
          <a:endParaRPr lang="en-US"/>
        </a:p>
      </dgm:t>
    </dgm:pt>
    <dgm:pt modelId="{9EF98E2B-0D58-442E-B47C-B8035734A808}" type="sibTrans" cxnId="{65F9A217-8A7F-4D34-9F06-3526ACA4706E}">
      <dgm:prSet/>
      <dgm:spPr/>
      <dgm:t>
        <a:bodyPr/>
        <a:lstStyle/>
        <a:p>
          <a:endParaRPr lang="en-US"/>
        </a:p>
      </dgm:t>
    </dgm:pt>
    <dgm:pt modelId="{26EF7F81-98B4-4AEC-B049-9656BC660289}">
      <dgm:prSet phldrT="[Text]"/>
      <dgm:spPr/>
      <dgm:t>
        <a:bodyPr/>
        <a:lstStyle/>
        <a:p>
          <a:r>
            <a:rPr lang="en-US" dirty="0" smtClean="0"/>
            <a:t>Reporting to the Superintendent.</a:t>
          </a:r>
          <a:endParaRPr lang="en-US" dirty="0"/>
        </a:p>
      </dgm:t>
    </dgm:pt>
    <dgm:pt modelId="{90DEDDB9-A68A-48E5-94B2-BDE068EF171B}" type="parTrans" cxnId="{C5F5D6EB-B539-4696-BB7C-41211930A045}">
      <dgm:prSet/>
      <dgm:spPr/>
      <dgm:t>
        <a:bodyPr/>
        <a:lstStyle/>
        <a:p>
          <a:endParaRPr lang="en-US"/>
        </a:p>
      </dgm:t>
    </dgm:pt>
    <dgm:pt modelId="{B8100962-A0CB-4815-9680-8BD10B191B95}" type="sibTrans" cxnId="{C5F5D6EB-B539-4696-BB7C-41211930A045}">
      <dgm:prSet/>
      <dgm:spPr/>
      <dgm:t>
        <a:bodyPr/>
        <a:lstStyle/>
        <a:p>
          <a:endParaRPr lang="en-US"/>
        </a:p>
      </dgm:t>
    </dgm:pt>
    <dgm:pt modelId="{0264F7EE-98E6-4B6B-9AA6-9219CB9366B5}">
      <dgm:prSet phldrT="[Text]"/>
      <dgm:spPr/>
      <dgm:t>
        <a:bodyPr/>
        <a:lstStyle/>
        <a:p>
          <a:r>
            <a:rPr lang="en-US" dirty="0" smtClean="0"/>
            <a:t>In twelve (12) of fourteen (14) instances, the reports indicated a substantial disruption or interference and at least one (1) other impact before finding HIB.</a:t>
          </a:r>
          <a:endParaRPr lang="en-US" dirty="0"/>
        </a:p>
      </dgm:t>
    </dgm:pt>
    <dgm:pt modelId="{CB2CA127-F50E-43B1-B103-6D85397BBAA3}" type="parTrans" cxnId="{0B0966BE-7FDA-4AA3-BCAE-8C6C4174CD92}">
      <dgm:prSet/>
      <dgm:spPr/>
      <dgm:t>
        <a:bodyPr/>
        <a:lstStyle/>
        <a:p>
          <a:endParaRPr lang="en-US"/>
        </a:p>
      </dgm:t>
    </dgm:pt>
    <dgm:pt modelId="{948AFBAE-3201-4043-97FC-AC1F6D82BC72}" type="sibTrans" cxnId="{0B0966BE-7FDA-4AA3-BCAE-8C6C4174CD92}">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E0F831A5-FA5A-412B-8894-7D5FA902128C}" type="pres">
      <dgm:prSet presAssocID="{F183063A-6DC3-4208-AA7B-F8AFE17DB2E7}" presName="composite" presStyleCnt="0"/>
      <dgm:spPr/>
    </dgm:pt>
    <dgm:pt modelId="{F560E879-EAC0-4A59-892A-12367EE8E1D2}" type="pres">
      <dgm:prSet presAssocID="{F183063A-6DC3-4208-AA7B-F8AFE17DB2E7}" presName="parTx" presStyleLbl="alignNode1" presStyleIdx="0" presStyleCnt="1">
        <dgm:presLayoutVars>
          <dgm:chMax val="0"/>
          <dgm:chPref val="0"/>
          <dgm:bulletEnabled val="1"/>
        </dgm:presLayoutVars>
      </dgm:prSet>
      <dgm:spPr/>
      <dgm:t>
        <a:bodyPr/>
        <a:lstStyle/>
        <a:p>
          <a:endParaRPr lang="en-US"/>
        </a:p>
      </dgm:t>
    </dgm:pt>
    <dgm:pt modelId="{5432BC72-2774-4415-BD4D-B214BD144A90}" type="pres">
      <dgm:prSet presAssocID="{F183063A-6DC3-4208-AA7B-F8AFE17DB2E7}" presName="desTx" presStyleLbl="alignAccFollowNode1" presStyleIdx="0" presStyleCnt="1" custScaleY="101589">
        <dgm:presLayoutVars>
          <dgm:bulletEnabled val="1"/>
        </dgm:presLayoutVars>
      </dgm:prSet>
      <dgm:spPr/>
      <dgm:t>
        <a:bodyPr/>
        <a:lstStyle/>
        <a:p>
          <a:endParaRPr lang="en-US"/>
        </a:p>
      </dgm:t>
    </dgm:pt>
  </dgm:ptLst>
  <dgm:cxnLst>
    <dgm:cxn modelId="{D9745AA2-1294-4E46-92A9-411D69211613}" srcId="{84F6E9DA-174C-479E-810B-7E955279E60D}" destId="{B98FACC5-FD65-44D7-BA09-C7797362614F}" srcOrd="1" destOrd="0" parTransId="{05BD76F1-382A-4EE0-ACC2-F882EA68BA33}" sibTransId="{157BF27C-AB21-4564-9687-777FB6872F27}"/>
    <dgm:cxn modelId="{6B936988-7C23-4A04-AA12-F9F7563E86A6}" type="presOf" srcId="{F183063A-6DC3-4208-AA7B-F8AFE17DB2E7}" destId="{F560E879-EAC0-4A59-892A-12367EE8E1D2}" srcOrd="0" destOrd="0" presId="urn:microsoft.com/office/officeart/2005/8/layout/hList1"/>
    <dgm:cxn modelId="{16FDA7BC-504E-4E80-9358-0EB39E47A23D}" srcId="{014F2EAE-EB39-43B5-8F6A-AD14BF8A2CE9}" destId="{55DFDA19-5BB1-41F6-931D-71D1B756ADC8}" srcOrd="2" destOrd="0" parTransId="{D8B0FEED-87AE-4C70-BAAC-6F7A7A10BE8A}" sibTransId="{359DC139-531D-44BD-846F-090DC9EF0033}"/>
    <dgm:cxn modelId="{73A557E2-32CA-4ABB-B77E-C2E43F945EDE}" type="presOf" srcId="{26EF7F81-98B4-4AEC-B049-9656BC660289}" destId="{5432BC72-2774-4415-BD4D-B214BD144A90}" srcOrd="0" destOrd="8" presId="urn:microsoft.com/office/officeart/2005/8/layout/hList1"/>
    <dgm:cxn modelId="{76800EA7-FDD8-44DE-8946-1B11F683A1DB}" type="presOf" srcId="{CE4D6304-6877-4C2C-9B2B-D44509F1EDBB}" destId="{5432BC72-2774-4415-BD4D-B214BD144A90}" srcOrd="0" destOrd="1" presId="urn:microsoft.com/office/officeart/2005/8/layout/hList1"/>
    <dgm:cxn modelId="{941B5D6D-3697-4F84-95D2-1ED4ED27C6B6}" srcId="{9BA251C6-1FE3-4ADF-939D-D619E60D19D2}" destId="{F37F1261-8E99-42AE-B35F-7E3204A015E2}" srcOrd="4" destOrd="0" parTransId="{9C994F78-A603-4348-932D-A9CB1AF2A91F}" sibTransId="{FC45184C-5D60-4512-B384-FF954F973DDA}"/>
    <dgm:cxn modelId="{99F46850-A21D-4384-B230-2C35F264D7DD}" srcId="{F183063A-6DC3-4208-AA7B-F8AFE17DB2E7}" destId="{014F2EAE-EB39-43B5-8F6A-AD14BF8A2CE9}" srcOrd="0" destOrd="0" parTransId="{65F944CA-EB83-4A10-88F7-0FE916439BB2}" sibTransId="{3C711BC3-4750-4770-9C14-DD00E04CCD31}"/>
    <dgm:cxn modelId="{BA00F48A-93B9-42A7-A464-C4BACF7B12C6}" srcId="{9BA251C6-1FE3-4ADF-939D-D619E60D19D2}" destId="{E38C0F9D-2D62-4C4B-BD65-A30C1D05ABF5}" srcOrd="1" destOrd="0" parTransId="{ED75E9C8-40FE-4515-9AE5-2398B6C7569B}" sibTransId="{833AD499-844E-44F4-8CAF-C64EE8C6F011}"/>
    <dgm:cxn modelId="{8FD75E8C-86BF-4D46-BC1B-5EC4F19F163F}" type="presOf" srcId="{7DBB3905-56F2-49A7-AFE2-43E3CFA00CB5}" destId="{83772585-35B5-4284-8050-740D41C3B8E1}" srcOrd="0" destOrd="0" presId="urn:microsoft.com/office/officeart/2005/8/layout/hList1"/>
    <dgm:cxn modelId="{D34DA630-A088-4432-A09C-C090AC2214AE}" type="presOf" srcId="{F37F1261-8E99-42AE-B35F-7E3204A015E2}" destId="{5432BC72-2774-4415-BD4D-B214BD144A90}" srcOrd="0" destOrd="9" presId="urn:microsoft.com/office/officeart/2005/8/layout/hList1"/>
    <dgm:cxn modelId="{65F9A217-8A7F-4D34-9F06-3526ACA4706E}" srcId="{9BA251C6-1FE3-4ADF-939D-D619E60D19D2}" destId="{DA4B7480-19E4-4DBE-B568-C3879DAD2E87}" srcOrd="2" destOrd="0" parTransId="{407023AF-0398-4C08-B2B2-98E24A9638DE}" sibTransId="{9EF98E2B-0D58-442E-B47C-B8035734A808}"/>
    <dgm:cxn modelId="{5EEB868C-0A0B-48DD-9768-E59974CCCFC7}" type="presOf" srcId="{E38C0F9D-2D62-4C4B-BD65-A30C1D05ABF5}" destId="{5432BC72-2774-4415-BD4D-B214BD144A90}" srcOrd="0" destOrd="6" presId="urn:microsoft.com/office/officeart/2005/8/layout/hList1"/>
    <dgm:cxn modelId="{71A8DD86-BA8C-4770-8871-03A8DAFCF2FE}" type="presOf" srcId="{3CABB909-5667-44BA-B64D-0A446BD3643D}" destId="{5432BC72-2774-4415-BD4D-B214BD144A90}" srcOrd="0" destOrd="2" presId="urn:microsoft.com/office/officeart/2005/8/layout/hList1"/>
    <dgm:cxn modelId="{90B293ED-FF8D-48B3-AA42-45B67771E557}" srcId="{9BA251C6-1FE3-4ADF-939D-D619E60D19D2}" destId="{0604AE08-7762-4E62-BCFE-B480F722FDC4}" srcOrd="0" destOrd="0" parTransId="{03F10A5C-FD84-4F23-BCC2-47B865315622}" sibTransId="{CAA004ED-305B-4DCC-80B6-66A7A9A465E7}"/>
    <dgm:cxn modelId="{26FB25D2-32D9-4284-B241-B4BF0EBC941D}" srcId="{014F2EAE-EB39-43B5-8F6A-AD14BF8A2CE9}" destId="{CE4D6304-6877-4C2C-9B2B-D44509F1EDBB}" srcOrd="0" destOrd="0" parTransId="{F7565F3A-FFAF-44EC-808F-6C9C5DB401AB}" sibTransId="{F73BC965-F1A0-4CE7-B2C7-CB42522C0B8C}"/>
    <dgm:cxn modelId="{0B0966BE-7FDA-4AA3-BCAE-8C6C4174CD92}" srcId="{84F6E9DA-174C-479E-810B-7E955279E60D}" destId="{0264F7EE-98E6-4B6B-9AA6-9219CB9366B5}" srcOrd="0" destOrd="0" parTransId="{CB2CA127-F50E-43B1-B103-6D85397BBAA3}" sibTransId="{948AFBAE-3201-4043-97FC-AC1F6D82BC72}"/>
    <dgm:cxn modelId="{146E3974-8D47-48F2-A933-15395398EC1C}" type="presOf" srcId="{014F2EAE-EB39-43B5-8F6A-AD14BF8A2CE9}" destId="{5432BC72-2774-4415-BD4D-B214BD144A90}" srcOrd="0" destOrd="0" presId="urn:microsoft.com/office/officeart/2005/8/layout/hList1"/>
    <dgm:cxn modelId="{E9BA4C06-E771-4AA3-83E5-269BBCC1788E}" type="presOf" srcId="{55DFDA19-5BB1-41F6-931D-71D1B756ADC8}" destId="{5432BC72-2774-4415-BD4D-B214BD144A90}" srcOrd="0" destOrd="3" presId="urn:microsoft.com/office/officeart/2005/8/layout/hList1"/>
    <dgm:cxn modelId="{096CAAB1-FF54-48D7-8958-53CFFA55721B}" srcId="{014F2EAE-EB39-43B5-8F6A-AD14BF8A2CE9}" destId="{3CABB909-5667-44BA-B64D-0A446BD3643D}" srcOrd="1" destOrd="0" parTransId="{5206AE2E-8E83-4027-9634-5733B6A12B9B}" sibTransId="{F335DB2A-5FA6-4676-9DE4-06B368ADA8CB}"/>
    <dgm:cxn modelId="{8CA57117-D858-44CE-A700-4C615764E4CC}" type="presOf" srcId="{DA4B7480-19E4-4DBE-B568-C3879DAD2E87}" destId="{5432BC72-2774-4415-BD4D-B214BD144A90}" srcOrd="0" destOrd="7" presId="urn:microsoft.com/office/officeart/2005/8/layout/hList1"/>
    <dgm:cxn modelId="{42CD0B3A-CE18-4D1B-87AA-72BCE46FAFDD}" type="presOf" srcId="{84F6E9DA-174C-479E-810B-7E955279E60D}" destId="{5432BC72-2774-4415-BD4D-B214BD144A90}" srcOrd="0" destOrd="10" presId="urn:microsoft.com/office/officeart/2005/8/layout/hList1"/>
    <dgm:cxn modelId="{C5F5D6EB-B539-4696-BB7C-41211930A045}" srcId="{9BA251C6-1FE3-4ADF-939D-D619E60D19D2}" destId="{26EF7F81-98B4-4AEC-B049-9656BC660289}" srcOrd="3" destOrd="0" parTransId="{90DEDDB9-A68A-48E5-94B2-BDE068EF171B}" sibTransId="{B8100962-A0CB-4815-9680-8BD10B191B95}"/>
    <dgm:cxn modelId="{DF5F3DB3-EB6B-4529-8037-C78DF6B431C9}" type="presOf" srcId="{B98FACC5-FD65-44D7-BA09-C7797362614F}" destId="{5432BC72-2774-4415-BD4D-B214BD144A90}" srcOrd="0" destOrd="12" presId="urn:microsoft.com/office/officeart/2005/8/layout/hList1"/>
    <dgm:cxn modelId="{A21292AB-F931-4C2A-8319-FC801FE12588}" srcId="{7DBB3905-56F2-49A7-AFE2-43E3CFA00CB5}" destId="{F183063A-6DC3-4208-AA7B-F8AFE17DB2E7}" srcOrd="0" destOrd="0" parTransId="{C2133404-64B1-4C7A-8002-3E97AFC952B7}" sibTransId="{034D57BF-A7BE-49D7-B6EC-A7E5F90C16DE}"/>
    <dgm:cxn modelId="{F9185A81-E03F-4518-BFF5-A3DD6DE83086}" type="presOf" srcId="{0264F7EE-98E6-4B6B-9AA6-9219CB9366B5}" destId="{5432BC72-2774-4415-BD4D-B214BD144A90}" srcOrd="0" destOrd="11" presId="urn:microsoft.com/office/officeart/2005/8/layout/hList1"/>
    <dgm:cxn modelId="{B9C6E569-5D77-4A17-A188-055E04FDCF41}" srcId="{F183063A-6DC3-4208-AA7B-F8AFE17DB2E7}" destId="{9BA251C6-1FE3-4ADF-939D-D619E60D19D2}" srcOrd="1" destOrd="0" parTransId="{D1A3A246-B7E4-45E4-9DC4-DAB4C84674E4}" sibTransId="{0A537856-EFBA-452B-B1B2-6E686E5DBB7F}"/>
    <dgm:cxn modelId="{1C7ED057-3760-46A8-8E77-7A13DD828A41}" type="presOf" srcId="{9BA251C6-1FE3-4ADF-939D-D619E60D19D2}" destId="{5432BC72-2774-4415-BD4D-B214BD144A90}" srcOrd="0" destOrd="4" presId="urn:microsoft.com/office/officeart/2005/8/layout/hList1"/>
    <dgm:cxn modelId="{4ED4DCFF-E9ED-4849-A532-A26B46ECD438}" type="presOf" srcId="{0604AE08-7762-4E62-BCFE-B480F722FDC4}" destId="{5432BC72-2774-4415-BD4D-B214BD144A90}" srcOrd="0" destOrd="5" presId="urn:microsoft.com/office/officeart/2005/8/layout/hList1"/>
    <dgm:cxn modelId="{5F875DE7-3B0D-479F-88F2-6528A0F1F947}" srcId="{F183063A-6DC3-4208-AA7B-F8AFE17DB2E7}" destId="{84F6E9DA-174C-479E-810B-7E955279E60D}" srcOrd="2" destOrd="0" parTransId="{7E2F240B-3B6E-4260-B946-A72313BA71DC}" sibTransId="{3C97BF6B-3B4C-4D23-A416-D0F88D90FE9E}"/>
    <dgm:cxn modelId="{2A815762-4F71-443B-9BB3-68A4012C214D}" type="presParOf" srcId="{83772585-35B5-4284-8050-740D41C3B8E1}" destId="{E0F831A5-FA5A-412B-8894-7D5FA902128C}" srcOrd="0" destOrd="0" presId="urn:microsoft.com/office/officeart/2005/8/layout/hList1"/>
    <dgm:cxn modelId="{DD58029C-538B-4FEA-8F23-7E66C4F7AFF5}" type="presParOf" srcId="{E0F831A5-FA5A-412B-8894-7D5FA902128C}" destId="{F560E879-EAC0-4A59-892A-12367EE8E1D2}" srcOrd="0" destOrd="0" presId="urn:microsoft.com/office/officeart/2005/8/layout/hList1"/>
    <dgm:cxn modelId="{A34B9DB6-A256-4A92-A09E-8412207C7DAA}" type="presParOf" srcId="{E0F831A5-FA5A-412B-8894-7D5FA902128C}" destId="{5432BC72-2774-4415-BD4D-B214BD144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48299D1-6EB3-4972-921F-3EC3FA9862B8}">
      <dgm:prSet phldrT="[Text]"/>
      <dgm:spPr/>
      <dgm:t>
        <a:bodyPr/>
        <a:lstStyle/>
        <a:p>
          <a:r>
            <a:rPr lang="en-US" dirty="0" smtClean="0"/>
            <a:t>Ensuring the full definition is satisfied when finding HIB:  </a:t>
          </a:r>
          <a:endParaRPr lang="en-US" dirty="0"/>
        </a:p>
      </dgm:t>
    </dgm:pt>
    <dgm:pt modelId="{3812E2D3-30DD-4F53-A756-FDE7090DF897}" type="parTrans" cxnId="{D6290510-0180-4967-B072-78CD2AD7CF1F}">
      <dgm:prSet/>
      <dgm:spPr/>
      <dgm:t>
        <a:bodyPr/>
        <a:lstStyle/>
        <a:p>
          <a:endParaRPr lang="en-US"/>
        </a:p>
      </dgm:t>
    </dgm:pt>
    <dgm:pt modelId="{355C18E3-B2A2-4E92-8E6B-EF139CDA7233}" type="sibTrans" cxnId="{D6290510-0180-4967-B072-78CD2AD7CF1F}">
      <dgm:prSet/>
      <dgm:spPr/>
      <dgm:t>
        <a:bodyPr/>
        <a:lstStyle/>
        <a:p>
          <a:endParaRPr lang="en-US"/>
        </a:p>
      </dgm:t>
    </dgm:pt>
    <dgm:pt modelId="{5FA9BC57-B87B-4A6A-B943-0E8C9C49E41B}">
      <dgm:prSet phldrT="[Text]"/>
      <dgm:spPr/>
      <dgm:t>
        <a:bodyPr/>
        <a:lstStyle/>
        <a:p>
          <a:r>
            <a:rPr lang="en-US" dirty="0" smtClean="0"/>
            <a:t>Areas for Growth</a:t>
          </a:r>
          <a:endParaRPr lang="en-US" dirty="0"/>
        </a:p>
      </dgm:t>
    </dgm:pt>
    <dgm:pt modelId="{14E7F1C9-8164-4D92-8417-D41B38AFC01E}" type="parTrans" cxnId="{6704B0BE-7EB6-4943-BF78-297FC7A53021}">
      <dgm:prSet/>
      <dgm:spPr/>
      <dgm:t>
        <a:bodyPr/>
        <a:lstStyle/>
        <a:p>
          <a:endParaRPr lang="en-US"/>
        </a:p>
      </dgm:t>
    </dgm:pt>
    <dgm:pt modelId="{0255CD05-F8E0-490A-B29A-3545EB5BB5F0}" type="sibTrans" cxnId="{6704B0BE-7EB6-4943-BF78-297FC7A53021}">
      <dgm:prSet/>
      <dgm:spPr/>
      <dgm:t>
        <a:bodyPr/>
        <a:lstStyle/>
        <a:p>
          <a:endParaRPr lang="en-US"/>
        </a:p>
      </dgm:t>
    </dgm:pt>
    <dgm:pt modelId="{E5EDAA37-284C-48EB-AA3E-78CE6DEA405F}">
      <dgm:prSet phldrT="[Text]"/>
      <dgm:spPr/>
      <dgm:t>
        <a:bodyPr/>
        <a:lstStyle/>
        <a:p>
          <a:endParaRPr lang="en-US" dirty="0"/>
        </a:p>
      </dgm:t>
    </dgm:pt>
    <dgm:pt modelId="{DE545018-4394-4418-9E9A-DAA21CD33699}" type="parTrans" cxnId="{9EFCC688-D5CF-4411-96D6-F62738A9C7C9}">
      <dgm:prSet/>
      <dgm:spPr/>
      <dgm:t>
        <a:bodyPr/>
        <a:lstStyle/>
        <a:p>
          <a:endParaRPr lang="en-US"/>
        </a:p>
      </dgm:t>
    </dgm:pt>
    <dgm:pt modelId="{F4289608-A867-401B-8895-CF246286C83E}" type="sibTrans" cxnId="{9EFCC688-D5CF-4411-96D6-F62738A9C7C9}">
      <dgm:prSet/>
      <dgm:spPr/>
      <dgm:t>
        <a:bodyPr/>
        <a:lstStyle/>
        <a:p>
          <a:endParaRPr lang="en-US"/>
        </a:p>
      </dgm:t>
    </dgm:pt>
    <dgm:pt modelId="{7EE8473B-AB93-4DC3-B9DA-E63B095083D9}">
      <dgm:prSet phldrT="[Text]"/>
      <dgm:spPr/>
      <dgm:t>
        <a:bodyPr/>
        <a:lstStyle/>
        <a:p>
          <a:r>
            <a:rPr lang="en-US" dirty="0" smtClean="0"/>
            <a:t>Documenting all of the relevant information on Genesis: mode, category, effect, and impact.</a:t>
          </a:r>
          <a:endParaRPr lang="en-US" dirty="0"/>
        </a:p>
      </dgm:t>
    </dgm:pt>
    <dgm:pt modelId="{9151BB41-BBE6-49EA-97CC-887A2E06D8ED}" type="parTrans" cxnId="{B8BABAB3-2C5F-4AFB-84DA-69BA6E42DFEB}">
      <dgm:prSet/>
      <dgm:spPr/>
      <dgm:t>
        <a:bodyPr/>
        <a:lstStyle/>
        <a:p>
          <a:endParaRPr lang="en-US"/>
        </a:p>
      </dgm:t>
    </dgm:pt>
    <dgm:pt modelId="{903C1F01-21D8-4DA3-A5AA-0ECC67750B0C}" type="sibTrans" cxnId="{B8BABAB3-2C5F-4AFB-84DA-69BA6E42DFEB}">
      <dgm:prSet/>
      <dgm:spPr/>
      <dgm:t>
        <a:bodyPr/>
        <a:lstStyle/>
        <a:p>
          <a:endParaRPr lang="en-US"/>
        </a:p>
      </dgm:t>
    </dgm:pt>
    <dgm:pt modelId="{8823E1EC-E0B4-471E-9998-43EDC18CE2C6}">
      <dgm:prSet phldrT="[Text]"/>
      <dgm:spPr/>
      <dgm:t>
        <a:bodyPr/>
        <a:lstStyle/>
        <a:p>
          <a:endParaRPr lang="en-US" dirty="0"/>
        </a:p>
      </dgm:t>
    </dgm:pt>
    <dgm:pt modelId="{3F2B88D2-71FD-4333-B940-05F3EBEACDD3}" type="parTrans" cxnId="{80B9053B-2501-43AE-A72B-A7F409C18F8C}">
      <dgm:prSet/>
      <dgm:spPr/>
      <dgm:t>
        <a:bodyPr/>
        <a:lstStyle/>
        <a:p>
          <a:endParaRPr lang="en-US"/>
        </a:p>
      </dgm:t>
    </dgm:pt>
    <dgm:pt modelId="{5427CF81-C8E1-4C20-83BB-C36DB86996F8}" type="sibTrans" cxnId="{80B9053B-2501-43AE-A72B-A7F409C18F8C}">
      <dgm:prSet/>
      <dgm:spPr/>
      <dgm:t>
        <a:bodyPr/>
        <a:lstStyle/>
        <a:p>
          <a:endParaRPr lang="en-US"/>
        </a:p>
      </dgm:t>
    </dgm:pt>
    <dgm:pt modelId="{01CC160B-175F-4C45-8B59-E1005B43B089}">
      <dgm:prSet phldrT="[Text]"/>
      <dgm:spPr/>
      <dgm:t>
        <a:bodyPr/>
        <a:lstStyle/>
        <a:p>
          <a:r>
            <a:rPr lang="en-US" dirty="0" smtClean="0"/>
            <a:t>Using “reasonable” person standard vs. “victim’s” or “offender’s” opinion.</a:t>
          </a:r>
          <a:endParaRPr lang="en-US" dirty="0"/>
        </a:p>
      </dgm:t>
    </dgm:pt>
    <dgm:pt modelId="{75616C04-2BB3-4226-8F93-9CFFD6B03918}" type="parTrans" cxnId="{D4B9A82B-9E44-444D-82E3-449D8A9FEB15}">
      <dgm:prSet/>
      <dgm:spPr/>
      <dgm:t>
        <a:bodyPr/>
        <a:lstStyle/>
        <a:p>
          <a:endParaRPr lang="en-US"/>
        </a:p>
      </dgm:t>
    </dgm:pt>
    <dgm:pt modelId="{E24CEBCE-7660-4EBE-97C2-061188ABEA56}" type="sibTrans" cxnId="{D4B9A82B-9E44-444D-82E3-449D8A9FEB15}">
      <dgm:prSet/>
      <dgm:spPr/>
      <dgm:t>
        <a:bodyPr/>
        <a:lstStyle/>
        <a:p>
          <a:endParaRPr lang="en-US"/>
        </a:p>
      </dgm:t>
    </dgm:pt>
    <dgm:pt modelId="{C1585977-02AD-4B6C-8B44-707D29193E36}">
      <dgm:prSet phldrT="[Text]"/>
      <dgm:spPr/>
      <dgm:t>
        <a:bodyPr/>
        <a:lstStyle/>
        <a:p>
          <a:r>
            <a:rPr lang="en-US" dirty="0" smtClean="0"/>
            <a:t>Ensuring that if an incident occurred off school grounds that there was the requisite impact in school.</a:t>
          </a:r>
          <a:endParaRPr lang="en-US" dirty="0"/>
        </a:p>
      </dgm:t>
    </dgm:pt>
    <dgm:pt modelId="{ADD138ED-41E1-4FEE-BDF9-1C480F5877AE}" type="parTrans" cxnId="{B563056A-F5F6-4563-BE33-80CBF2944C44}">
      <dgm:prSet/>
      <dgm:spPr/>
    </dgm:pt>
    <dgm:pt modelId="{E8489FA1-36A6-4905-B9DB-F277C89D3F5F}" type="sibTrans" cxnId="{B563056A-F5F6-4563-BE33-80CBF2944C44}">
      <dgm:prSet/>
      <dgm:spPr/>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C0C04D03-58A5-4632-9114-C5ED0C46DC59}" type="pres">
      <dgm:prSet presAssocID="{5FA9BC57-B87B-4A6A-B943-0E8C9C49E41B}" presName="composite" presStyleCnt="0"/>
      <dgm:spPr/>
    </dgm:pt>
    <dgm:pt modelId="{E7D0FE37-AD03-448A-B1B0-26CFE5C22AC1}" type="pres">
      <dgm:prSet presAssocID="{5FA9BC57-B87B-4A6A-B943-0E8C9C49E41B}" presName="parTx" presStyleLbl="alignNode1" presStyleIdx="0" presStyleCnt="1">
        <dgm:presLayoutVars>
          <dgm:chMax val="0"/>
          <dgm:chPref val="0"/>
          <dgm:bulletEnabled val="1"/>
        </dgm:presLayoutVars>
      </dgm:prSet>
      <dgm:spPr/>
      <dgm:t>
        <a:bodyPr/>
        <a:lstStyle/>
        <a:p>
          <a:endParaRPr lang="en-US"/>
        </a:p>
      </dgm:t>
    </dgm:pt>
    <dgm:pt modelId="{8EE774B9-1EE3-4E94-A9F7-FD0C4EA3A24F}" type="pres">
      <dgm:prSet presAssocID="{5FA9BC57-B87B-4A6A-B943-0E8C9C49E41B}" presName="desTx" presStyleLbl="alignAccFollowNode1" presStyleIdx="0" presStyleCnt="1">
        <dgm:presLayoutVars>
          <dgm:bulletEnabled val="1"/>
        </dgm:presLayoutVars>
      </dgm:prSet>
      <dgm:spPr/>
      <dgm:t>
        <a:bodyPr/>
        <a:lstStyle/>
        <a:p>
          <a:endParaRPr lang="en-US"/>
        </a:p>
      </dgm:t>
    </dgm:pt>
  </dgm:ptLst>
  <dgm:cxnLst>
    <dgm:cxn modelId="{9A8022F1-246C-422E-A2F2-D41280DD456E}" type="presOf" srcId="{01CC160B-175F-4C45-8B59-E1005B43B089}" destId="{8EE774B9-1EE3-4E94-A9F7-FD0C4EA3A24F}" srcOrd="0" destOrd="2" presId="urn:microsoft.com/office/officeart/2005/8/layout/hList1"/>
    <dgm:cxn modelId="{ACFEE727-2764-4BD7-9B57-77DB8A0A3F99}" type="presOf" srcId="{C1585977-02AD-4B6C-8B44-707D29193E36}" destId="{8EE774B9-1EE3-4E94-A9F7-FD0C4EA3A24F}" srcOrd="0" destOrd="1" presId="urn:microsoft.com/office/officeart/2005/8/layout/hList1"/>
    <dgm:cxn modelId="{EFBE86A4-6639-41E8-92C3-7994D98E3A43}" type="presOf" srcId="{8823E1EC-E0B4-471E-9998-43EDC18CE2C6}" destId="{8EE774B9-1EE3-4E94-A9F7-FD0C4EA3A24F}" srcOrd="0" destOrd="3" presId="urn:microsoft.com/office/officeart/2005/8/layout/hList1"/>
    <dgm:cxn modelId="{D4B9A82B-9E44-444D-82E3-449D8A9FEB15}" srcId="{648299D1-6EB3-4972-921F-3EC3FA9862B8}" destId="{01CC160B-175F-4C45-8B59-E1005B43B089}" srcOrd="1" destOrd="0" parTransId="{75616C04-2BB3-4226-8F93-9CFFD6B03918}" sibTransId="{E24CEBCE-7660-4EBE-97C2-061188ABEA56}"/>
    <dgm:cxn modelId="{20DB428C-725A-48F3-A16A-BF1C3BFA0C1F}" type="presOf" srcId="{5FA9BC57-B87B-4A6A-B943-0E8C9C49E41B}" destId="{E7D0FE37-AD03-448A-B1B0-26CFE5C22AC1}" srcOrd="0" destOrd="0" presId="urn:microsoft.com/office/officeart/2005/8/layout/hList1"/>
    <dgm:cxn modelId="{B8BABAB3-2C5F-4AFB-84DA-69BA6E42DFEB}" srcId="{5FA9BC57-B87B-4A6A-B943-0E8C9C49E41B}" destId="{7EE8473B-AB93-4DC3-B9DA-E63B095083D9}" srcOrd="2" destOrd="0" parTransId="{9151BB41-BBE6-49EA-97CC-887A2E06D8ED}" sibTransId="{903C1F01-21D8-4DA3-A5AA-0ECC67750B0C}"/>
    <dgm:cxn modelId="{500D84AA-B5F9-41B5-89F2-00A8302D1C7A}" type="presOf" srcId="{E5EDAA37-284C-48EB-AA3E-78CE6DEA405F}" destId="{8EE774B9-1EE3-4E94-A9F7-FD0C4EA3A24F}" srcOrd="0" destOrd="5" presId="urn:microsoft.com/office/officeart/2005/8/layout/hList1"/>
    <dgm:cxn modelId="{24CBEDA4-FCE6-4D04-9C39-A5F132B8B02F}" type="presOf" srcId="{7DBB3905-56F2-49A7-AFE2-43E3CFA00CB5}" destId="{83772585-35B5-4284-8050-740D41C3B8E1}" srcOrd="0" destOrd="0" presId="urn:microsoft.com/office/officeart/2005/8/layout/hList1"/>
    <dgm:cxn modelId="{D6290510-0180-4967-B072-78CD2AD7CF1F}" srcId="{5FA9BC57-B87B-4A6A-B943-0E8C9C49E41B}" destId="{648299D1-6EB3-4972-921F-3EC3FA9862B8}" srcOrd="0" destOrd="0" parTransId="{3812E2D3-30DD-4F53-A756-FDE7090DF897}" sibTransId="{355C18E3-B2A2-4E92-8E6B-EF139CDA7233}"/>
    <dgm:cxn modelId="{2693F77C-6108-4B8B-9487-77616552B62B}" type="presOf" srcId="{648299D1-6EB3-4972-921F-3EC3FA9862B8}" destId="{8EE774B9-1EE3-4E94-A9F7-FD0C4EA3A24F}" srcOrd="0" destOrd="0" presId="urn:microsoft.com/office/officeart/2005/8/layout/hList1"/>
    <dgm:cxn modelId="{6704B0BE-7EB6-4943-BF78-297FC7A53021}" srcId="{7DBB3905-56F2-49A7-AFE2-43E3CFA00CB5}" destId="{5FA9BC57-B87B-4A6A-B943-0E8C9C49E41B}" srcOrd="0" destOrd="0" parTransId="{14E7F1C9-8164-4D92-8417-D41B38AFC01E}" sibTransId="{0255CD05-F8E0-490A-B29A-3545EB5BB5F0}"/>
    <dgm:cxn modelId="{9EFCC688-D5CF-4411-96D6-F62738A9C7C9}" srcId="{5FA9BC57-B87B-4A6A-B943-0E8C9C49E41B}" destId="{E5EDAA37-284C-48EB-AA3E-78CE6DEA405F}" srcOrd="3" destOrd="0" parTransId="{DE545018-4394-4418-9E9A-DAA21CD33699}" sibTransId="{F4289608-A867-401B-8895-CF246286C83E}"/>
    <dgm:cxn modelId="{DAB056DC-6922-4338-9D61-F4502640AE8C}" type="presOf" srcId="{7EE8473B-AB93-4DC3-B9DA-E63B095083D9}" destId="{8EE774B9-1EE3-4E94-A9F7-FD0C4EA3A24F}" srcOrd="0" destOrd="4" presId="urn:microsoft.com/office/officeart/2005/8/layout/hList1"/>
    <dgm:cxn modelId="{80B9053B-2501-43AE-A72B-A7F409C18F8C}" srcId="{5FA9BC57-B87B-4A6A-B943-0E8C9C49E41B}" destId="{8823E1EC-E0B4-471E-9998-43EDC18CE2C6}" srcOrd="1" destOrd="0" parTransId="{3F2B88D2-71FD-4333-B940-05F3EBEACDD3}" sibTransId="{5427CF81-C8E1-4C20-83BB-C36DB86996F8}"/>
    <dgm:cxn modelId="{B563056A-F5F6-4563-BE33-80CBF2944C44}" srcId="{648299D1-6EB3-4972-921F-3EC3FA9862B8}" destId="{C1585977-02AD-4B6C-8B44-707D29193E36}" srcOrd="0" destOrd="0" parTransId="{ADD138ED-41E1-4FEE-BDF9-1C480F5877AE}" sibTransId="{E8489FA1-36A6-4905-B9DB-F277C89D3F5F}"/>
    <dgm:cxn modelId="{FFC3C22D-4FCF-4241-B77A-CBF4F0C63240}" type="presParOf" srcId="{83772585-35B5-4284-8050-740D41C3B8E1}" destId="{C0C04D03-58A5-4632-9114-C5ED0C46DC59}" srcOrd="0" destOrd="0" presId="urn:microsoft.com/office/officeart/2005/8/layout/hList1"/>
    <dgm:cxn modelId="{460DBECE-BCEF-48FD-A709-0D198392FD9E}" type="presParOf" srcId="{C0C04D03-58A5-4632-9114-C5ED0C46DC59}" destId="{E7D0FE37-AD03-448A-B1B0-26CFE5C22AC1}" srcOrd="0" destOrd="0" presId="urn:microsoft.com/office/officeart/2005/8/layout/hList1"/>
    <dgm:cxn modelId="{6021F167-E5BD-4AB7-B828-923CE999EAFE}" type="presParOf" srcId="{C0C04D03-58A5-4632-9114-C5ED0C46DC59}" destId="{8EE774B9-1EE3-4E94-A9F7-FD0C4EA3A2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14F2EAE-EB39-43B5-8F6A-AD14BF8A2CE9}">
      <dgm:prSet phldrT="[Text]"/>
      <dgm:spPr/>
      <dgm:t>
        <a:bodyPr/>
        <a:lstStyle/>
        <a:p>
          <a:r>
            <a:rPr lang="en-US" dirty="0" smtClean="0"/>
            <a:t>Stephen R. Fogarty, Esq., met with </a:t>
          </a:r>
          <a:r>
            <a:rPr lang="en-US" smtClean="0"/>
            <a:t>the Superintendent, Anti-Bullying </a:t>
          </a:r>
          <a:r>
            <a:rPr lang="en-US" dirty="0" smtClean="0"/>
            <a:t>Coordinator, principals, assistant principals, guidance counselors, and Anti-Bullying Specialists.</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DFCBBEF8-9DED-4FC5-8C4E-B1E73EE0C6EA}">
      <dgm:prSet phldrT="[Text]"/>
      <dgm:spPr/>
      <dgm:t>
        <a:bodyPr/>
        <a:lstStyle/>
        <a:p>
          <a:r>
            <a:rPr lang="en-US" dirty="0" smtClean="0"/>
            <a:t>March 13, 2014</a:t>
          </a:r>
          <a:endParaRPr lang="en-US" dirty="0"/>
        </a:p>
      </dgm:t>
    </dgm:pt>
    <dgm:pt modelId="{C4154F88-B4DA-44F8-A3E7-D7F49133307C}" type="parTrans" cxnId="{CBAEE7E7-6C36-4FDE-8441-5B151DF37BAA}">
      <dgm:prSet/>
      <dgm:spPr/>
      <dgm:t>
        <a:bodyPr/>
        <a:lstStyle/>
        <a:p>
          <a:endParaRPr lang="en-US"/>
        </a:p>
      </dgm:t>
    </dgm:pt>
    <dgm:pt modelId="{C8ABAE72-92FA-42D4-AD23-299C9110CC1E}" type="sibTrans" cxnId="{CBAEE7E7-6C36-4FDE-8441-5B151DF37BAA}">
      <dgm:prSet/>
      <dgm:spPr/>
      <dgm:t>
        <a:bodyPr/>
        <a:lstStyle/>
        <a:p>
          <a:endParaRPr lang="en-US"/>
        </a:p>
      </dgm:t>
    </dgm:pt>
    <dgm:pt modelId="{EC4FB585-60C9-4C50-9F2F-D6C63AD8600A}">
      <dgm:prSet phldrT="[Text]"/>
      <dgm:spPr/>
      <dgm:t>
        <a:bodyPr/>
        <a:lstStyle/>
        <a:p>
          <a:endParaRPr lang="en-US" dirty="0"/>
        </a:p>
      </dgm:t>
    </dgm:pt>
    <dgm:pt modelId="{30BD88DD-F969-4B7C-9F3F-6942D0545E77}" type="parTrans" cxnId="{7333CBB8-A6F3-4722-B4D9-80DF64063379}">
      <dgm:prSet/>
      <dgm:spPr/>
      <dgm:t>
        <a:bodyPr/>
        <a:lstStyle/>
        <a:p>
          <a:endParaRPr lang="en-US"/>
        </a:p>
      </dgm:t>
    </dgm:pt>
    <dgm:pt modelId="{AC890F23-6009-40D1-B9D1-3B7558592145}" type="sibTrans" cxnId="{7333CBB8-A6F3-4722-B4D9-80DF64063379}">
      <dgm:prSet/>
      <dgm:spPr/>
      <dgm:t>
        <a:bodyPr/>
        <a:lstStyle/>
        <a:p>
          <a:endParaRPr lang="en-US"/>
        </a:p>
      </dgm:t>
    </dgm:pt>
    <dgm:pt modelId="{4770A486-C2C6-4956-B978-D3BEF525B0CE}">
      <dgm:prSet phldrT="[Text]"/>
      <dgm:spPr/>
      <dgm:t>
        <a:bodyPr/>
        <a:lstStyle/>
        <a:p>
          <a:r>
            <a:rPr lang="en-US" dirty="0" smtClean="0"/>
            <a:t>Reviewed The Act, the BOE’s policy, and the District’s procedures under the Act.  </a:t>
          </a:r>
          <a:endParaRPr lang="en-US" dirty="0"/>
        </a:p>
      </dgm:t>
    </dgm:pt>
    <dgm:pt modelId="{6C44F6BF-05C0-4799-B3F3-F6A621049495}" type="parTrans" cxnId="{A9453004-016F-4B87-A90D-F57E00251371}">
      <dgm:prSet/>
      <dgm:spPr/>
      <dgm:t>
        <a:bodyPr/>
        <a:lstStyle/>
        <a:p>
          <a:endParaRPr lang="en-US"/>
        </a:p>
      </dgm:t>
    </dgm:pt>
    <dgm:pt modelId="{FC4BD53A-8719-43E4-8C80-585F827DA44A}" type="sibTrans" cxnId="{A9453004-016F-4B87-A90D-F57E00251371}">
      <dgm:prSet/>
      <dgm:spPr/>
      <dgm:t>
        <a:bodyPr/>
        <a:lstStyle/>
        <a:p>
          <a:endParaRPr lang="en-US"/>
        </a:p>
      </dgm:t>
    </dgm:pt>
    <dgm:pt modelId="{26C23D4D-0E16-4791-802E-69F0B8507473}">
      <dgm:prSet phldrT="[Text]"/>
      <dgm:spPr/>
      <dgm:t>
        <a:bodyPr/>
        <a:lstStyle/>
        <a:p>
          <a:r>
            <a:rPr lang="en-US" dirty="0" smtClean="0"/>
            <a:t>Reviewed the nature of the complaint and the scope of the review.</a:t>
          </a:r>
          <a:endParaRPr lang="en-US" dirty="0"/>
        </a:p>
      </dgm:t>
    </dgm:pt>
    <dgm:pt modelId="{1CB38CE9-4EE0-47CE-A848-0DF423E53F2D}" type="parTrans" cxnId="{6AE43D5C-E218-4ECD-B808-A2F72EB7DEDB}">
      <dgm:prSet/>
      <dgm:spPr/>
      <dgm:t>
        <a:bodyPr/>
        <a:lstStyle/>
        <a:p>
          <a:endParaRPr lang="en-US"/>
        </a:p>
      </dgm:t>
    </dgm:pt>
    <dgm:pt modelId="{ED6591FC-1A1F-435D-9F4A-9A8FBF6ECE4D}" type="sibTrans" cxnId="{6AE43D5C-E218-4ECD-B808-A2F72EB7DEDB}">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D782FC9A-3A67-4FBD-B0DB-AD280CD9E1B8}" type="pres">
      <dgm:prSet presAssocID="{DFCBBEF8-9DED-4FC5-8C4E-B1E73EE0C6EA}" presName="composite" presStyleCnt="0"/>
      <dgm:spPr/>
    </dgm:pt>
    <dgm:pt modelId="{E7C04CD0-9540-429F-A0C0-2AA76F736B73}" type="pres">
      <dgm:prSet presAssocID="{DFCBBEF8-9DED-4FC5-8C4E-B1E73EE0C6EA}" presName="parTx" presStyleLbl="alignNode1" presStyleIdx="0" presStyleCnt="1">
        <dgm:presLayoutVars>
          <dgm:chMax val="0"/>
          <dgm:chPref val="0"/>
          <dgm:bulletEnabled val="1"/>
        </dgm:presLayoutVars>
      </dgm:prSet>
      <dgm:spPr/>
      <dgm:t>
        <a:bodyPr/>
        <a:lstStyle/>
        <a:p>
          <a:endParaRPr lang="en-US"/>
        </a:p>
      </dgm:t>
    </dgm:pt>
    <dgm:pt modelId="{8C0247CE-DECD-4EB8-8498-A0DD9092A431}" type="pres">
      <dgm:prSet presAssocID="{DFCBBEF8-9DED-4FC5-8C4E-B1E73EE0C6EA}" presName="desTx" presStyleLbl="alignAccFollowNode1" presStyleIdx="0" presStyleCnt="1">
        <dgm:presLayoutVars>
          <dgm:bulletEnabled val="1"/>
        </dgm:presLayoutVars>
      </dgm:prSet>
      <dgm:spPr/>
      <dgm:t>
        <a:bodyPr/>
        <a:lstStyle/>
        <a:p>
          <a:endParaRPr lang="en-US"/>
        </a:p>
      </dgm:t>
    </dgm:pt>
  </dgm:ptLst>
  <dgm:cxnLst>
    <dgm:cxn modelId="{90D01490-2FA6-41F0-A8EF-526DB335E2A3}" type="presOf" srcId="{4770A486-C2C6-4956-B978-D3BEF525B0CE}" destId="{8C0247CE-DECD-4EB8-8498-A0DD9092A431}" srcOrd="0" destOrd="1" presId="urn:microsoft.com/office/officeart/2005/8/layout/hList1"/>
    <dgm:cxn modelId="{CBAEE7E7-6C36-4FDE-8441-5B151DF37BAA}" srcId="{7DBB3905-56F2-49A7-AFE2-43E3CFA00CB5}" destId="{DFCBBEF8-9DED-4FC5-8C4E-B1E73EE0C6EA}" srcOrd="0" destOrd="0" parTransId="{C4154F88-B4DA-44F8-A3E7-D7F49133307C}" sibTransId="{C8ABAE72-92FA-42D4-AD23-299C9110CC1E}"/>
    <dgm:cxn modelId="{6AE43D5C-E218-4ECD-B808-A2F72EB7DEDB}" srcId="{DFCBBEF8-9DED-4FC5-8C4E-B1E73EE0C6EA}" destId="{26C23D4D-0E16-4791-802E-69F0B8507473}" srcOrd="2" destOrd="0" parTransId="{1CB38CE9-4EE0-47CE-A848-0DF423E53F2D}" sibTransId="{ED6591FC-1A1F-435D-9F4A-9A8FBF6ECE4D}"/>
    <dgm:cxn modelId="{7499FAE1-B2B6-498C-990F-8AC687D03A58}" type="presOf" srcId="{014F2EAE-EB39-43B5-8F6A-AD14BF8A2CE9}" destId="{8C0247CE-DECD-4EB8-8498-A0DD9092A431}" srcOrd="0" destOrd="0" presId="urn:microsoft.com/office/officeart/2005/8/layout/hList1"/>
    <dgm:cxn modelId="{DDE5F03E-4578-4DEC-A18C-38B660EA4D50}" type="presOf" srcId="{7DBB3905-56F2-49A7-AFE2-43E3CFA00CB5}" destId="{83772585-35B5-4284-8050-740D41C3B8E1}" srcOrd="0" destOrd="0" presId="urn:microsoft.com/office/officeart/2005/8/layout/hList1"/>
    <dgm:cxn modelId="{7333CBB8-A6F3-4722-B4D9-80DF64063379}" srcId="{DFCBBEF8-9DED-4FC5-8C4E-B1E73EE0C6EA}" destId="{EC4FB585-60C9-4C50-9F2F-D6C63AD8600A}" srcOrd="3" destOrd="0" parTransId="{30BD88DD-F969-4B7C-9F3F-6942D0545E77}" sibTransId="{AC890F23-6009-40D1-B9D1-3B7558592145}"/>
    <dgm:cxn modelId="{99F46850-A21D-4384-B230-2C35F264D7DD}" srcId="{DFCBBEF8-9DED-4FC5-8C4E-B1E73EE0C6EA}" destId="{014F2EAE-EB39-43B5-8F6A-AD14BF8A2CE9}" srcOrd="0" destOrd="0" parTransId="{65F944CA-EB83-4A10-88F7-0FE916439BB2}" sibTransId="{3C711BC3-4750-4770-9C14-DD00E04CCD31}"/>
    <dgm:cxn modelId="{D5F690A2-8FD2-4C95-B7CB-87EAFE84CAF0}" type="presOf" srcId="{26C23D4D-0E16-4791-802E-69F0B8507473}" destId="{8C0247CE-DECD-4EB8-8498-A0DD9092A431}" srcOrd="0" destOrd="2" presId="urn:microsoft.com/office/officeart/2005/8/layout/hList1"/>
    <dgm:cxn modelId="{A9453004-016F-4B87-A90D-F57E00251371}" srcId="{DFCBBEF8-9DED-4FC5-8C4E-B1E73EE0C6EA}" destId="{4770A486-C2C6-4956-B978-D3BEF525B0CE}" srcOrd="1" destOrd="0" parTransId="{6C44F6BF-05C0-4799-B3F3-F6A621049495}" sibTransId="{FC4BD53A-8719-43E4-8C80-585F827DA44A}"/>
    <dgm:cxn modelId="{6E7B6F06-037E-42CF-9AA5-E825A270CEC0}" type="presOf" srcId="{DFCBBEF8-9DED-4FC5-8C4E-B1E73EE0C6EA}" destId="{E7C04CD0-9540-429F-A0C0-2AA76F736B73}" srcOrd="0" destOrd="0" presId="urn:microsoft.com/office/officeart/2005/8/layout/hList1"/>
    <dgm:cxn modelId="{E1998121-3B70-4335-8BD8-1190B7F0F423}" type="presOf" srcId="{EC4FB585-60C9-4C50-9F2F-D6C63AD8600A}" destId="{8C0247CE-DECD-4EB8-8498-A0DD9092A431}" srcOrd="0" destOrd="3" presId="urn:microsoft.com/office/officeart/2005/8/layout/hList1"/>
    <dgm:cxn modelId="{B9C9296E-E98D-4ECF-A6E4-371D668FAD11}" type="presParOf" srcId="{83772585-35B5-4284-8050-740D41C3B8E1}" destId="{D782FC9A-3A67-4FBD-B0DB-AD280CD9E1B8}" srcOrd="0" destOrd="0" presId="urn:microsoft.com/office/officeart/2005/8/layout/hList1"/>
    <dgm:cxn modelId="{E7C29D91-7CB4-451C-8761-AFDB98E17C05}" type="presParOf" srcId="{D782FC9A-3A67-4FBD-B0DB-AD280CD9E1B8}" destId="{E7C04CD0-9540-429F-A0C0-2AA76F736B73}" srcOrd="0" destOrd="0" presId="urn:microsoft.com/office/officeart/2005/8/layout/hList1"/>
    <dgm:cxn modelId="{5A8F130A-E414-4D98-8232-AA23F7A7C030}" type="presParOf" srcId="{D782FC9A-3A67-4FBD-B0DB-AD280CD9E1B8}" destId="{8C0247CE-DECD-4EB8-8498-A0DD9092A4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BB658BC-F247-4F14-AC57-3CFA6F6F4D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3115B2-A786-4E98-93B5-DC9B539325CD}">
      <dgm:prSet custT="1"/>
      <dgm:spPr/>
      <dgm:t>
        <a:bodyPr/>
        <a:lstStyle/>
        <a:p>
          <a:pPr rtl="0"/>
          <a:r>
            <a:rPr lang="en-US" sz="2400" dirty="0" smtClean="0"/>
            <a:t>2011-2012 Incidents</a:t>
          </a:r>
          <a:endParaRPr lang="en-US" sz="2400" dirty="0"/>
        </a:p>
      </dgm:t>
    </dgm:pt>
    <dgm:pt modelId="{A15D16A6-B6B1-4AF0-BAD5-D652166B5114}" type="parTrans" cxnId="{DCBB3055-7EA4-43B8-BF9B-46A70A22ADD1}">
      <dgm:prSet/>
      <dgm:spPr/>
      <dgm:t>
        <a:bodyPr/>
        <a:lstStyle/>
        <a:p>
          <a:endParaRPr lang="en-US"/>
        </a:p>
      </dgm:t>
    </dgm:pt>
    <dgm:pt modelId="{81F387E2-C845-469F-BA6D-E167C503F518}" type="sibTrans" cxnId="{DCBB3055-7EA4-43B8-BF9B-46A70A22ADD1}">
      <dgm:prSet/>
      <dgm:spPr/>
      <dgm:t>
        <a:bodyPr/>
        <a:lstStyle/>
        <a:p>
          <a:endParaRPr lang="en-US"/>
        </a:p>
      </dgm:t>
    </dgm:pt>
    <dgm:pt modelId="{871F78B9-D6B5-40AB-B461-162D777DB2F7}">
      <dgm:prSet custT="1"/>
      <dgm:spPr/>
      <dgm:t>
        <a:bodyPr/>
        <a:lstStyle/>
        <a:p>
          <a:pPr rtl="0"/>
          <a:r>
            <a:rPr lang="en-US" sz="1600" baseline="0" dirty="0" smtClean="0"/>
            <a:t>One hundred eleven (111) HIB related investigations were conducted.</a:t>
          </a:r>
          <a:endParaRPr lang="en-US" sz="1600" dirty="0"/>
        </a:p>
      </dgm:t>
    </dgm:pt>
    <dgm:pt modelId="{3A30CA49-312D-4D19-8E84-B1467CD27303}" type="parTrans" cxnId="{D46C2C12-1EF7-4D15-BF35-3BCB4F3996C3}">
      <dgm:prSet/>
      <dgm:spPr/>
      <dgm:t>
        <a:bodyPr/>
        <a:lstStyle/>
        <a:p>
          <a:endParaRPr lang="en-US"/>
        </a:p>
      </dgm:t>
    </dgm:pt>
    <dgm:pt modelId="{078D426D-E7A6-482D-9CA1-3AE0324BC588}" type="sibTrans" cxnId="{D46C2C12-1EF7-4D15-BF35-3BCB4F3996C3}">
      <dgm:prSet/>
      <dgm:spPr/>
      <dgm:t>
        <a:bodyPr/>
        <a:lstStyle/>
        <a:p>
          <a:endParaRPr lang="en-US"/>
        </a:p>
      </dgm:t>
    </dgm:pt>
    <dgm:pt modelId="{0265791D-C6DC-40F1-B216-2CBD1879F308}">
      <dgm:prSet custT="1"/>
      <dgm:spPr/>
      <dgm:t>
        <a:bodyPr/>
        <a:lstStyle/>
        <a:p>
          <a:pPr rtl="0"/>
          <a:r>
            <a:rPr lang="en-US" sz="1600" baseline="0" dirty="0" smtClean="0"/>
            <a:t>Sixty-one (61) confirmed incidents of HIB reported in 2011-2012.</a:t>
          </a:r>
          <a:endParaRPr lang="en-US" sz="1600" dirty="0"/>
        </a:p>
      </dgm:t>
    </dgm:pt>
    <dgm:pt modelId="{C640CE0E-48C9-4A77-821D-466A8A611B49}" type="parTrans" cxnId="{E8348E60-921B-4EBD-884A-D3C562390C58}">
      <dgm:prSet/>
      <dgm:spPr/>
      <dgm:t>
        <a:bodyPr/>
        <a:lstStyle/>
        <a:p>
          <a:endParaRPr lang="en-US"/>
        </a:p>
      </dgm:t>
    </dgm:pt>
    <dgm:pt modelId="{44DDE632-124D-403D-88B4-F44AD9850CAE}" type="sibTrans" cxnId="{E8348E60-921B-4EBD-884A-D3C562390C58}">
      <dgm:prSet/>
      <dgm:spPr/>
      <dgm:t>
        <a:bodyPr/>
        <a:lstStyle/>
        <a:p>
          <a:endParaRPr lang="en-US"/>
        </a:p>
      </dgm:t>
    </dgm:pt>
    <dgm:pt modelId="{D74BFEC8-B26A-4F2A-AEC4-E9423D5AEDAF}">
      <dgm:prSet custT="1"/>
      <dgm:spPr/>
      <dgm:t>
        <a:bodyPr/>
        <a:lstStyle/>
        <a:p>
          <a:pPr rtl="0"/>
          <a:r>
            <a:rPr lang="en-US" sz="2400" baseline="0" dirty="0" smtClean="0"/>
            <a:t>2012-2013 Incidents</a:t>
          </a:r>
          <a:endParaRPr lang="en-US" sz="2400" baseline="0" dirty="0"/>
        </a:p>
      </dgm:t>
    </dgm:pt>
    <dgm:pt modelId="{E5EDF279-2CCF-4DBB-873C-69C485EBADBE}" type="parTrans" cxnId="{13C95704-DF6D-4F4C-A7CA-E8B6C7D3F6B8}">
      <dgm:prSet/>
      <dgm:spPr/>
      <dgm:t>
        <a:bodyPr/>
        <a:lstStyle/>
        <a:p>
          <a:endParaRPr lang="en-US"/>
        </a:p>
      </dgm:t>
    </dgm:pt>
    <dgm:pt modelId="{5E186795-B4CE-497D-801E-A9C5230BD095}" type="sibTrans" cxnId="{13C95704-DF6D-4F4C-A7CA-E8B6C7D3F6B8}">
      <dgm:prSet/>
      <dgm:spPr/>
      <dgm:t>
        <a:bodyPr/>
        <a:lstStyle/>
        <a:p>
          <a:endParaRPr lang="en-US"/>
        </a:p>
      </dgm:t>
    </dgm:pt>
    <dgm:pt modelId="{A40E1799-7AE7-4095-92D3-C586CD47246E}">
      <dgm:prSet custT="1"/>
      <dgm:spPr/>
      <dgm:t>
        <a:bodyPr/>
        <a:lstStyle/>
        <a:p>
          <a:pPr rtl="0"/>
          <a:r>
            <a:rPr lang="en-US" sz="1600" baseline="0" dirty="0" smtClean="0"/>
            <a:t>Eighty-nine (89) HIB related investigations were conducted.</a:t>
          </a:r>
          <a:endParaRPr lang="en-US" sz="1600" baseline="0" dirty="0"/>
        </a:p>
      </dgm:t>
    </dgm:pt>
    <dgm:pt modelId="{4F93E52C-2C8C-4455-BC3C-47324F6C8E35}" type="parTrans" cxnId="{BDF752D3-E259-43BA-8E27-89497D6769B0}">
      <dgm:prSet/>
      <dgm:spPr/>
      <dgm:t>
        <a:bodyPr/>
        <a:lstStyle/>
        <a:p>
          <a:endParaRPr lang="en-US"/>
        </a:p>
      </dgm:t>
    </dgm:pt>
    <dgm:pt modelId="{A6ABEBB3-CCD9-4D81-9DC8-3DDC56966A5F}" type="sibTrans" cxnId="{BDF752D3-E259-43BA-8E27-89497D6769B0}">
      <dgm:prSet/>
      <dgm:spPr/>
      <dgm:t>
        <a:bodyPr/>
        <a:lstStyle/>
        <a:p>
          <a:endParaRPr lang="en-US"/>
        </a:p>
      </dgm:t>
    </dgm:pt>
    <dgm:pt modelId="{15917D7F-AD27-453C-A0D6-E4D7F64947FC}">
      <dgm:prSet custT="1"/>
      <dgm:spPr/>
      <dgm:t>
        <a:bodyPr/>
        <a:lstStyle/>
        <a:p>
          <a:pPr rtl="0"/>
          <a:r>
            <a:rPr lang="en-US" sz="2400" baseline="0" dirty="0" smtClean="0"/>
            <a:t>2013-2014 Incidents</a:t>
          </a:r>
          <a:endParaRPr lang="en-US" sz="2400" baseline="0" dirty="0"/>
        </a:p>
      </dgm:t>
    </dgm:pt>
    <dgm:pt modelId="{919ADB8A-3222-4036-BBF4-623900810F46}" type="parTrans" cxnId="{DC002DBF-A18A-4B5C-9936-621878E131FE}">
      <dgm:prSet/>
      <dgm:spPr/>
      <dgm:t>
        <a:bodyPr/>
        <a:lstStyle/>
        <a:p>
          <a:endParaRPr lang="en-US"/>
        </a:p>
      </dgm:t>
    </dgm:pt>
    <dgm:pt modelId="{11F37588-7D38-41C4-B7D5-5118CC01C24B}" type="sibTrans" cxnId="{DC002DBF-A18A-4B5C-9936-621878E131FE}">
      <dgm:prSet/>
      <dgm:spPr/>
      <dgm:t>
        <a:bodyPr/>
        <a:lstStyle/>
        <a:p>
          <a:endParaRPr lang="en-US"/>
        </a:p>
      </dgm:t>
    </dgm:pt>
    <dgm:pt modelId="{18687B62-3FA2-42F1-BB94-FB0B4BB95046}">
      <dgm:prSet custT="1"/>
      <dgm:spPr/>
      <dgm:t>
        <a:bodyPr/>
        <a:lstStyle/>
        <a:p>
          <a:pPr rtl="0"/>
          <a:r>
            <a:rPr lang="en-US" sz="1600" baseline="0" dirty="0" smtClean="0"/>
            <a:t>Twenty-seven (27) confirmed incidents of HIB reported in 2012-2013.</a:t>
          </a:r>
          <a:endParaRPr lang="en-US" sz="1600" baseline="0" dirty="0"/>
        </a:p>
      </dgm:t>
    </dgm:pt>
    <dgm:pt modelId="{B7982760-67C8-400C-8DD7-D640F7E26C91}" type="parTrans" cxnId="{33FABA1D-846E-414A-B779-F6232F0E5EBB}">
      <dgm:prSet/>
      <dgm:spPr/>
      <dgm:t>
        <a:bodyPr/>
        <a:lstStyle/>
        <a:p>
          <a:endParaRPr lang="en-US"/>
        </a:p>
      </dgm:t>
    </dgm:pt>
    <dgm:pt modelId="{08616F78-ECC1-4181-AC73-7E62EF793AB3}" type="sibTrans" cxnId="{33FABA1D-846E-414A-B779-F6232F0E5EBB}">
      <dgm:prSet/>
      <dgm:spPr/>
      <dgm:t>
        <a:bodyPr/>
        <a:lstStyle/>
        <a:p>
          <a:endParaRPr lang="en-US"/>
        </a:p>
      </dgm:t>
    </dgm:pt>
    <dgm:pt modelId="{84B532FD-3420-4993-98F2-0D8B93CAA04D}">
      <dgm:prSet custT="1"/>
      <dgm:spPr/>
      <dgm:t>
        <a:bodyPr/>
        <a:lstStyle/>
        <a:p>
          <a:pPr rtl="0"/>
          <a:r>
            <a:rPr lang="en-US" sz="1600" baseline="0" dirty="0" smtClean="0"/>
            <a:t>Fifty-nine (59) HIB related investigations were conducted.</a:t>
          </a:r>
          <a:endParaRPr lang="en-US" sz="1600" baseline="0" dirty="0"/>
        </a:p>
      </dgm:t>
    </dgm:pt>
    <dgm:pt modelId="{809ECADA-D3D9-429C-957F-F540E7F06484}" type="parTrans" cxnId="{3D0F5D8E-D5AE-492D-B1EA-DD51911886F9}">
      <dgm:prSet/>
      <dgm:spPr/>
      <dgm:t>
        <a:bodyPr/>
        <a:lstStyle/>
        <a:p>
          <a:endParaRPr lang="en-US"/>
        </a:p>
      </dgm:t>
    </dgm:pt>
    <dgm:pt modelId="{359B2CC6-8A88-4593-8929-EAEBA65429B1}" type="sibTrans" cxnId="{3D0F5D8E-D5AE-492D-B1EA-DD51911886F9}">
      <dgm:prSet/>
      <dgm:spPr/>
      <dgm:t>
        <a:bodyPr/>
        <a:lstStyle/>
        <a:p>
          <a:endParaRPr lang="en-US"/>
        </a:p>
      </dgm:t>
    </dgm:pt>
    <dgm:pt modelId="{F7D52A58-4A26-4593-9322-CE30073CC069}">
      <dgm:prSet custT="1"/>
      <dgm:spPr/>
      <dgm:t>
        <a:bodyPr/>
        <a:lstStyle/>
        <a:p>
          <a:pPr rtl="0"/>
          <a:r>
            <a:rPr lang="en-US" sz="1600" baseline="0" dirty="0" smtClean="0"/>
            <a:t>Twenty-seven (27) confirmed incidents of HIB reported in 2013-2014.</a:t>
          </a:r>
          <a:endParaRPr lang="en-US" sz="1600" baseline="0" dirty="0"/>
        </a:p>
      </dgm:t>
    </dgm:pt>
    <dgm:pt modelId="{D5145062-657C-4123-BC4E-D6672B644DFF}" type="parTrans" cxnId="{2524649F-CFE5-4968-9055-43D08C28F5D4}">
      <dgm:prSet/>
      <dgm:spPr/>
      <dgm:t>
        <a:bodyPr/>
        <a:lstStyle/>
        <a:p>
          <a:endParaRPr lang="en-US"/>
        </a:p>
      </dgm:t>
    </dgm:pt>
    <dgm:pt modelId="{9B675DE8-7DC9-4253-A5A1-6698FA759AEE}" type="sibTrans" cxnId="{2524649F-CFE5-4968-9055-43D08C28F5D4}">
      <dgm:prSet/>
      <dgm:spPr/>
      <dgm:t>
        <a:bodyPr/>
        <a:lstStyle/>
        <a:p>
          <a:endParaRPr lang="en-US"/>
        </a:p>
      </dgm:t>
    </dgm:pt>
    <dgm:pt modelId="{FD7CA04C-5A74-469D-A344-70D738A39B50}">
      <dgm:prSet custT="1"/>
      <dgm:spPr/>
      <dgm:t>
        <a:bodyPr/>
        <a:lstStyle/>
        <a:p>
          <a:pPr rtl="0"/>
          <a:r>
            <a:rPr lang="en-US" sz="2400" baseline="0" dirty="0" smtClean="0"/>
            <a:t>TOTAL</a:t>
          </a:r>
          <a:endParaRPr lang="en-US" sz="2400" baseline="0" dirty="0"/>
        </a:p>
      </dgm:t>
    </dgm:pt>
    <dgm:pt modelId="{13C81A16-A6E5-44BD-ADA4-BCB9DDEAEEDF}" type="parTrans" cxnId="{47534C22-2183-459C-9116-B2A29E94FD85}">
      <dgm:prSet/>
      <dgm:spPr/>
      <dgm:t>
        <a:bodyPr/>
        <a:lstStyle/>
        <a:p>
          <a:endParaRPr lang="en-US"/>
        </a:p>
      </dgm:t>
    </dgm:pt>
    <dgm:pt modelId="{2FC9D448-5A91-466A-9FC8-002D5E9A8E9C}" type="sibTrans" cxnId="{47534C22-2183-459C-9116-B2A29E94FD85}">
      <dgm:prSet/>
      <dgm:spPr/>
      <dgm:t>
        <a:bodyPr/>
        <a:lstStyle/>
        <a:p>
          <a:endParaRPr lang="en-US"/>
        </a:p>
      </dgm:t>
    </dgm:pt>
    <dgm:pt modelId="{71DFD782-AA9F-4FA8-BF9D-DD624C87A7E5}">
      <dgm:prSet custT="1"/>
      <dgm:spPr/>
      <dgm:t>
        <a:bodyPr/>
        <a:lstStyle/>
        <a:p>
          <a:pPr rtl="0"/>
          <a:r>
            <a:rPr lang="en-US" sz="1600" baseline="0" dirty="0" smtClean="0"/>
            <a:t>Two hundred fifty-nine (259) HIB related investigations were conducted.</a:t>
          </a:r>
          <a:endParaRPr lang="en-US" sz="1600" baseline="0" dirty="0"/>
        </a:p>
      </dgm:t>
    </dgm:pt>
    <dgm:pt modelId="{967C5601-6FD9-4F25-98A0-62FF69B915B7}" type="parTrans" cxnId="{CB263E91-1843-41DE-98C2-86791D77A0C1}">
      <dgm:prSet/>
      <dgm:spPr/>
      <dgm:t>
        <a:bodyPr/>
        <a:lstStyle/>
        <a:p>
          <a:endParaRPr lang="en-US"/>
        </a:p>
      </dgm:t>
    </dgm:pt>
    <dgm:pt modelId="{0DA0AED9-0F18-425B-95B3-428D7D507A91}" type="sibTrans" cxnId="{CB263E91-1843-41DE-98C2-86791D77A0C1}">
      <dgm:prSet/>
      <dgm:spPr/>
      <dgm:t>
        <a:bodyPr/>
        <a:lstStyle/>
        <a:p>
          <a:endParaRPr lang="en-US"/>
        </a:p>
      </dgm:t>
    </dgm:pt>
    <dgm:pt modelId="{0F38F602-4A06-4A4D-B4D5-46DE2903BF6D}">
      <dgm:prSet custT="1"/>
      <dgm:spPr/>
      <dgm:t>
        <a:bodyPr/>
        <a:lstStyle/>
        <a:p>
          <a:pPr rtl="0"/>
          <a:r>
            <a:rPr lang="en-US" sz="1600" baseline="0" dirty="0" smtClean="0"/>
            <a:t>One hundred fifteen (115) confirmed incidents of HIB were reported (44.4% of reports).</a:t>
          </a:r>
          <a:endParaRPr lang="en-US" sz="1600" baseline="0" dirty="0"/>
        </a:p>
      </dgm:t>
    </dgm:pt>
    <dgm:pt modelId="{A4BD4A7F-F1A1-4061-93D4-F9C7B831B511}" type="parTrans" cxnId="{66083D81-CBC3-425A-94FE-05C9407B5C63}">
      <dgm:prSet/>
      <dgm:spPr/>
      <dgm:t>
        <a:bodyPr/>
        <a:lstStyle/>
        <a:p>
          <a:endParaRPr lang="en-US"/>
        </a:p>
      </dgm:t>
    </dgm:pt>
    <dgm:pt modelId="{DA7F4487-C0AF-434A-967F-01682B0EA534}" type="sibTrans" cxnId="{66083D81-CBC3-425A-94FE-05C9407B5C63}">
      <dgm:prSet/>
      <dgm:spPr/>
      <dgm:t>
        <a:bodyPr/>
        <a:lstStyle/>
        <a:p>
          <a:endParaRPr lang="en-US"/>
        </a:p>
      </dgm:t>
    </dgm:pt>
    <dgm:pt modelId="{32C66D27-1304-425D-B541-91FFF04B268F}" type="pres">
      <dgm:prSet presAssocID="{6BB658BC-F247-4F14-AC57-3CFA6F6F4D51}" presName="Name0" presStyleCnt="0">
        <dgm:presLayoutVars>
          <dgm:dir/>
          <dgm:animLvl val="lvl"/>
          <dgm:resizeHandles val="exact"/>
        </dgm:presLayoutVars>
      </dgm:prSet>
      <dgm:spPr/>
      <dgm:t>
        <a:bodyPr/>
        <a:lstStyle/>
        <a:p>
          <a:endParaRPr lang="en-US"/>
        </a:p>
      </dgm:t>
    </dgm:pt>
    <dgm:pt modelId="{BF6233B7-963A-410E-B43A-4227BA2BC28B}" type="pres">
      <dgm:prSet presAssocID="{BF3115B2-A786-4E98-93B5-DC9B539325CD}" presName="linNode" presStyleCnt="0"/>
      <dgm:spPr/>
    </dgm:pt>
    <dgm:pt modelId="{3A5428FC-7F58-4F3B-A7BE-2958EFEF44FE}" type="pres">
      <dgm:prSet presAssocID="{BF3115B2-A786-4E98-93B5-DC9B539325CD}" presName="parentText" presStyleLbl="node1" presStyleIdx="0" presStyleCnt="4">
        <dgm:presLayoutVars>
          <dgm:chMax val="1"/>
          <dgm:bulletEnabled val="1"/>
        </dgm:presLayoutVars>
      </dgm:prSet>
      <dgm:spPr/>
      <dgm:t>
        <a:bodyPr/>
        <a:lstStyle/>
        <a:p>
          <a:endParaRPr lang="en-US"/>
        </a:p>
      </dgm:t>
    </dgm:pt>
    <dgm:pt modelId="{30445CE3-03C4-4D3D-AA25-33FE1869C14C}" type="pres">
      <dgm:prSet presAssocID="{BF3115B2-A786-4E98-93B5-DC9B539325CD}" presName="descendantText" presStyleLbl="alignAccFollowNode1" presStyleIdx="0" presStyleCnt="4">
        <dgm:presLayoutVars>
          <dgm:bulletEnabled val="1"/>
        </dgm:presLayoutVars>
      </dgm:prSet>
      <dgm:spPr/>
      <dgm:t>
        <a:bodyPr/>
        <a:lstStyle/>
        <a:p>
          <a:endParaRPr lang="en-US"/>
        </a:p>
      </dgm:t>
    </dgm:pt>
    <dgm:pt modelId="{9DD6BD9F-1669-4EF6-BC9D-DB1AA46A3A84}" type="pres">
      <dgm:prSet presAssocID="{81F387E2-C845-469F-BA6D-E167C503F518}" presName="sp" presStyleCnt="0"/>
      <dgm:spPr/>
    </dgm:pt>
    <dgm:pt modelId="{861E0D5F-9E9B-4A1C-B755-65C06CF67741}" type="pres">
      <dgm:prSet presAssocID="{D74BFEC8-B26A-4F2A-AEC4-E9423D5AEDAF}" presName="linNode" presStyleCnt="0"/>
      <dgm:spPr/>
    </dgm:pt>
    <dgm:pt modelId="{BAD7A252-DE2E-40C7-AA96-69B633BA38C1}" type="pres">
      <dgm:prSet presAssocID="{D74BFEC8-B26A-4F2A-AEC4-E9423D5AEDAF}" presName="parentText" presStyleLbl="node1" presStyleIdx="1" presStyleCnt="4">
        <dgm:presLayoutVars>
          <dgm:chMax val="1"/>
          <dgm:bulletEnabled val="1"/>
        </dgm:presLayoutVars>
      </dgm:prSet>
      <dgm:spPr/>
      <dgm:t>
        <a:bodyPr/>
        <a:lstStyle/>
        <a:p>
          <a:endParaRPr lang="en-US"/>
        </a:p>
      </dgm:t>
    </dgm:pt>
    <dgm:pt modelId="{2470A07B-F576-442A-B116-2710A5F66C23}" type="pres">
      <dgm:prSet presAssocID="{D74BFEC8-B26A-4F2A-AEC4-E9423D5AEDAF}" presName="descendantText" presStyleLbl="alignAccFollowNode1" presStyleIdx="1" presStyleCnt="4">
        <dgm:presLayoutVars>
          <dgm:bulletEnabled val="1"/>
        </dgm:presLayoutVars>
      </dgm:prSet>
      <dgm:spPr/>
      <dgm:t>
        <a:bodyPr/>
        <a:lstStyle/>
        <a:p>
          <a:endParaRPr lang="en-US"/>
        </a:p>
      </dgm:t>
    </dgm:pt>
    <dgm:pt modelId="{A5C38614-F0C3-4F54-99EE-DA66AA705F81}" type="pres">
      <dgm:prSet presAssocID="{5E186795-B4CE-497D-801E-A9C5230BD095}" presName="sp" presStyleCnt="0"/>
      <dgm:spPr/>
    </dgm:pt>
    <dgm:pt modelId="{54FFC31F-0DF0-4485-B89D-360B994DD37C}" type="pres">
      <dgm:prSet presAssocID="{15917D7F-AD27-453C-A0D6-E4D7F64947FC}" presName="linNode" presStyleCnt="0"/>
      <dgm:spPr/>
    </dgm:pt>
    <dgm:pt modelId="{4CDD8A7B-DD40-45E6-8F01-2F09560396CB}" type="pres">
      <dgm:prSet presAssocID="{15917D7F-AD27-453C-A0D6-E4D7F64947FC}" presName="parentText" presStyleLbl="node1" presStyleIdx="2" presStyleCnt="4">
        <dgm:presLayoutVars>
          <dgm:chMax val="1"/>
          <dgm:bulletEnabled val="1"/>
        </dgm:presLayoutVars>
      </dgm:prSet>
      <dgm:spPr/>
      <dgm:t>
        <a:bodyPr/>
        <a:lstStyle/>
        <a:p>
          <a:endParaRPr lang="en-US"/>
        </a:p>
      </dgm:t>
    </dgm:pt>
    <dgm:pt modelId="{84427E6D-F652-4A37-B786-8424824E1405}" type="pres">
      <dgm:prSet presAssocID="{15917D7F-AD27-453C-A0D6-E4D7F64947FC}" presName="descendantText" presStyleLbl="alignAccFollowNode1" presStyleIdx="2" presStyleCnt="4">
        <dgm:presLayoutVars>
          <dgm:bulletEnabled val="1"/>
        </dgm:presLayoutVars>
      </dgm:prSet>
      <dgm:spPr/>
      <dgm:t>
        <a:bodyPr/>
        <a:lstStyle/>
        <a:p>
          <a:endParaRPr lang="en-US"/>
        </a:p>
      </dgm:t>
    </dgm:pt>
    <dgm:pt modelId="{947EEB7C-20C7-4781-AC32-B6F4CB93C954}" type="pres">
      <dgm:prSet presAssocID="{11F37588-7D38-41C4-B7D5-5118CC01C24B}" presName="sp" presStyleCnt="0"/>
      <dgm:spPr/>
    </dgm:pt>
    <dgm:pt modelId="{23D1EB1D-7922-446E-BA1D-4661C865D2AC}" type="pres">
      <dgm:prSet presAssocID="{FD7CA04C-5A74-469D-A344-70D738A39B50}" presName="linNode" presStyleCnt="0"/>
      <dgm:spPr/>
    </dgm:pt>
    <dgm:pt modelId="{797CE05F-4DD8-42FA-A76D-DDBD7A3039DA}" type="pres">
      <dgm:prSet presAssocID="{FD7CA04C-5A74-469D-A344-70D738A39B50}" presName="parentText" presStyleLbl="node1" presStyleIdx="3" presStyleCnt="4">
        <dgm:presLayoutVars>
          <dgm:chMax val="1"/>
          <dgm:bulletEnabled val="1"/>
        </dgm:presLayoutVars>
      </dgm:prSet>
      <dgm:spPr/>
      <dgm:t>
        <a:bodyPr/>
        <a:lstStyle/>
        <a:p>
          <a:endParaRPr lang="en-US"/>
        </a:p>
      </dgm:t>
    </dgm:pt>
    <dgm:pt modelId="{8DA3E24E-9772-44BB-9F1E-30D2030405D2}" type="pres">
      <dgm:prSet presAssocID="{FD7CA04C-5A74-469D-A344-70D738A39B50}" presName="descendantText" presStyleLbl="alignAccFollowNode1" presStyleIdx="3" presStyleCnt="4">
        <dgm:presLayoutVars>
          <dgm:bulletEnabled val="1"/>
        </dgm:presLayoutVars>
      </dgm:prSet>
      <dgm:spPr/>
      <dgm:t>
        <a:bodyPr/>
        <a:lstStyle/>
        <a:p>
          <a:endParaRPr lang="en-US"/>
        </a:p>
      </dgm:t>
    </dgm:pt>
  </dgm:ptLst>
  <dgm:cxnLst>
    <dgm:cxn modelId="{5C41FEA7-4A8C-4947-893C-3CDAC5075091}" type="presOf" srcId="{F7D52A58-4A26-4593-9322-CE30073CC069}" destId="{84427E6D-F652-4A37-B786-8424824E1405}" srcOrd="0" destOrd="1" presId="urn:microsoft.com/office/officeart/2005/8/layout/vList5"/>
    <dgm:cxn modelId="{3D0F5D8E-D5AE-492D-B1EA-DD51911886F9}" srcId="{15917D7F-AD27-453C-A0D6-E4D7F64947FC}" destId="{84B532FD-3420-4993-98F2-0D8B93CAA04D}" srcOrd="0" destOrd="0" parTransId="{809ECADA-D3D9-429C-957F-F540E7F06484}" sibTransId="{359B2CC6-8A88-4593-8929-EAEBA65429B1}"/>
    <dgm:cxn modelId="{9DCE93AB-6671-40A6-9C21-2844C7469CDF}" type="presOf" srcId="{FD7CA04C-5A74-469D-A344-70D738A39B50}" destId="{797CE05F-4DD8-42FA-A76D-DDBD7A3039DA}" srcOrd="0" destOrd="0" presId="urn:microsoft.com/office/officeart/2005/8/layout/vList5"/>
    <dgm:cxn modelId="{21084449-B635-4AC6-BA12-F53FEC4DF498}" type="presOf" srcId="{84B532FD-3420-4993-98F2-0D8B93CAA04D}" destId="{84427E6D-F652-4A37-B786-8424824E1405}" srcOrd="0" destOrd="0" presId="urn:microsoft.com/office/officeart/2005/8/layout/vList5"/>
    <dgm:cxn modelId="{13C95704-DF6D-4F4C-A7CA-E8B6C7D3F6B8}" srcId="{6BB658BC-F247-4F14-AC57-3CFA6F6F4D51}" destId="{D74BFEC8-B26A-4F2A-AEC4-E9423D5AEDAF}" srcOrd="1" destOrd="0" parTransId="{E5EDF279-2CCF-4DBB-873C-69C485EBADBE}" sibTransId="{5E186795-B4CE-497D-801E-A9C5230BD095}"/>
    <dgm:cxn modelId="{DCBB3055-7EA4-43B8-BF9B-46A70A22ADD1}" srcId="{6BB658BC-F247-4F14-AC57-3CFA6F6F4D51}" destId="{BF3115B2-A786-4E98-93B5-DC9B539325CD}" srcOrd="0" destOrd="0" parTransId="{A15D16A6-B6B1-4AF0-BAD5-D652166B5114}" sibTransId="{81F387E2-C845-469F-BA6D-E167C503F518}"/>
    <dgm:cxn modelId="{4B48A303-B268-446D-8CC6-6E52B2C6456F}" type="presOf" srcId="{A40E1799-7AE7-4095-92D3-C586CD47246E}" destId="{2470A07B-F576-442A-B116-2710A5F66C23}" srcOrd="0" destOrd="0" presId="urn:microsoft.com/office/officeart/2005/8/layout/vList5"/>
    <dgm:cxn modelId="{CB263E91-1843-41DE-98C2-86791D77A0C1}" srcId="{FD7CA04C-5A74-469D-A344-70D738A39B50}" destId="{71DFD782-AA9F-4FA8-BF9D-DD624C87A7E5}" srcOrd="0" destOrd="0" parTransId="{967C5601-6FD9-4F25-98A0-62FF69B915B7}" sibTransId="{0DA0AED9-0F18-425B-95B3-428D7D507A91}"/>
    <dgm:cxn modelId="{E8348E60-921B-4EBD-884A-D3C562390C58}" srcId="{BF3115B2-A786-4E98-93B5-DC9B539325CD}" destId="{0265791D-C6DC-40F1-B216-2CBD1879F308}" srcOrd="1" destOrd="0" parTransId="{C640CE0E-48C9-4A77-821D-466A8A611B49}" sibTransId="{44DDE632-124D-403D-88B4-F44AD9850CAE}"/>
    <dgm:cxn modelId="{FE33C47F-7738-4C39-8379-FB1447BD2B94}" type="presOf" srcId="{0F38F602-4A06-4A4D-B4D5-46DE2903BF6D}" destId="{8DA3E24E-9772-44BB-9F1E-30D2030405D2}" srcOrd="0" destOrd="1" presId="urn:microsoft.com/office/officeart/2005/8/layout/vList5"/>
    <dgm:cxn modelId="{9188F357-0D24-46DB-8522-8EB387935BB6}" type="presOf" srcId="{71DFD782-AA9F-4FA8-BF9D-DD624C87A7E5}" destId="{8DA3E24E-9772-44BB-9F1E-30D2030405D2}" srcOrd="0" destOrd="0" presId="urn:microsoft.com/office/officeart/2005/8/layout/vList5"/>
    <dgm:cxn modelId="{DC002DBF-A18A-4B5C-9936-621878E131FE}" srcId="{6BB658BC-F247-4F14-AC57-3CFA6F6F4D51}" destId="{15917D7F-AD27-453C-A0D6-E4D7F64947FC}" srcOrd="2" destOrd="0" parTransId="{919ADB8A-3222-4036-BBF4-623900810F46}" sibTransId="{11F37588-7D38-41C4-B7D5-5118CC01C24B}"/>
    <dgm:cxn modelId="{474606EC-CF17-4821-A54B-1C73D192E395}" type="presOf" srcId="{871F78B9-D6B5-40AB-B461-162D777DB2F7}" destId="{30445CE3-03C4-4D3D-AA25-33FE1869C14C}" srcOrd="0" destOrd="0" presId="urn:microsoft.com/office/officeart/2005/8/layout/vList5"/>
    <dgm:cxn modelId="{2524649F-CFE5-4968-9055-43D08C28F5D4}" srcId="{15917D7F-AD27-453C-A0D6-E4D7F64947FC}" destId="{F7D52A58-4A26-4593-9322-CE30073CC069}" srcOrd="1" destOrd="0" parTransId="{D5145062-657C-4123-BC4E-D6672B644DFF}" sibTransId="{9B675DE8-7DC9-4253-A5A1-6698FA759AEE}"/>
    <dgm:cxn modelId="{C1763021-D2DD-4E74-854B-DA6AAE9D5A22}" type="presOf" srcId="{0265791D-C6DC-40F1-B216-2CBD1879F308}" destId="{30445CE3-03C4-4D3D-AA25-33FE1869C14C}" srcOrd="0" destOrd="1" presId="urn:microsoft.com/office/officeart/2005/8/layout/vList5"/>
    <dgm:cxn modelId="{EE4E9B50-52A9-4004-928C-6E4E458593A3}" type="presOf" srcId="{D74BFEC8-B26A-4F2A-AEC4-E9423D5AEDAF}" destId="{BAD7A252-DE2E-40C7-AA96-69B633BA38C1}" srcOrd="0" destOrd="0" presId="urn:microsoft.com/office/officeart/2005/8/layout/vList5"/>
    <dgm:cxn modelId="{AA496E6F-614F-41D1-9124-B00993B70D37}" type="presOf" srcId="{18687B62-3FA2-42F1-BB94-FB0B4BB95046}" destId="{2470A07B-F576-442A-B116-2710A5F66C23}" srcOrd="0" destOrd="1" presId="urn:microsoft.com/office/officeart/2005/8/layout/vList5"/>
    <dgm:cxn modelId="{8CF05209-0F71-4B04-8CA8-DAA3DA86DDD2}" type="presOf" srcId="{BF3115B2-A786-4E98-93B5-DC9B539325CD}" destId="{3A5428FC-7F58-4F3B-A7BE-2958EFEF44FE}" srcOrd="0" destOrd="0" presId="urn:microsoft.com/office/officeart/2005/8/layout/vList5"/>
    <dgm:cxn modelId="{87FBA78A-86CE-40DB-996F-99FF54737D8E}" type="presOf" srcId="{15917D7F-AD27-453C-A0D6-E4D7F64947FC}" destId="{4CDD8A7B-DD40-45E6-8F01-2F09560396CB}" srcOrd="0" destOrd="0" presId="urn:microsoft.com/office/officeart/2005/8/layout/vList5"/>
    <dgm:cxn modelId="{47534C22-2183-459C-9116-B2A29E94FD85}" srcId="{6BB658BC-F247-4F14-AC57-3CFA6F6F4D51}" destId="{FD7CA04C-5A74-469D-A344-70D738A39B50}" srcOrd="3" destOrd="0" parTransId="{13C81A16-A6E5-44BD-ADA4-BCB9DDEAEEDF}" sibTransId="{2FC9D448-5A91-466A-9FC8-002D5E9A8E9C}"/>
    <dgm:cxn modelId="{33FABA1D-846E-414A-B779-F6232F0E5EBB}" srcId="{D74BFEC8-B26A-4F2A-AEC4-E9423D5AEDAF}" destId="{18687B62-3FA2-42F1-BB94-FB0B4BB95046}" srcOrd="1" destOrd="0" parTransId="{B7982760-67C8-400C-8DD7-D640F7E26C91}" sibTransId="{08616F78-ECC1-4181-AC73-7E62EF793AB3}"/>
    <dgm:cxn modelId="{2609A751-8716-4C2E-885C-D8011DF794A8}" type="presOf" srcId="{6BB658BC-F247-4F14-AC57-3CFA6F6F4D51}" destId="{32C66D27-1304-425D-B541-91FFF04B268F}" srcOrd="0" destOrd="0" presId="urn:microsoft.com/office/officeart/2005/8/layout/vList5"/>
    <dgm:cxn modelId="{BDF752D3-E259-43BA-8E27-89497D6769B0}" srcId="{D74BFEC8-B26A-4F2A-AEC4-E9423D5AEDAF}" destId="{A40E1799-7AE7-4095-92D3-C586CD47246E}" srcOrd="0" destOrd="0" parTransId="{4F93E52C-2C8C-4455-BC3C-47324F6C8E35}" sibTransId="{A6ABEBB3-CCD9-4D81-9DC8-3DDC56966A5F}"/>
    <dgm:cxn modelId="{66083D81-CBC3-425A-94FE-05C9407B5C63}" srcId="{FD7CA04C-5A74-469D-A344-70D738A39B50}" destId="{0F38F602-4A06-4A4D-B4D5-46DE2903BF6D}" srcOrd="1" destOrd="0" parTransId="{A4BD4A7F-F1A1-4061-93D4-F9C7B831B511}" sibTransId="{DA7F4487-C0AF-434A-967F-01682B0EA534}"/>
    <dgm:cxn modelId="{D46C2C12-1EF7-4D15-BF35-3BCB4F3996C3}" srcId="{BF3115B2-A786-4E98-93B5-DC9B539325CD}" destId="{871F78B9-D6B5-40AB-B461-162D777DB2F7}" srcOrd="0" destOrd="0" parTransId="{3A30CA49-312D-4D19-8E84-B1467CD27303}" sibTransId="{078D426D-E7A6-482D-9CA1-3AE0324BC588}"/>
    <dgm:cxn modelId="{71694F0F-3EF2-4349-B3C6-469DD1C8C3D1}" type="presParOf" srcId="{32C66D27-1304-425D-B541-91FFF04B268F}" destId="{BF6233B7-963A-410E-B43A-4227BA2BC28B}" srcOrd="0" destOrd="0" presId="urn:microsoft.com/office/officeart/2005/8/layout/vList5"/>
    <dgm:cxn modelId="{65717AAD-7DB3-4EF1-9071-8881BF1F5BB4}" type="presParOf" srcId="{BF6233B7-963A-410E-B43A-4227BA2BC28B}" destId="{3A5428FC-7F58-4F3B-A7BE-2958EFEF44FE}" srcOrd="0" destOrd="0" presId="urn:microsoft.com/office/officeart/2005/8/layout/vList5"/>
    <dgm:cxn modelId="{1D96033B-758F-486D-8AF5-943FC52815EA}" type="presParOf" srcId="{BF6233B7-963A-410E-B43A-4227BA2BC28B}" destId="{30445CE3-03C4-4D3D-AA25-33FE1869C14C}" srcOrd="1" destOrd="0" presId="urn:microsoft.com/office/officeart/2005/8/layout/vList5"/>
    <dgm:cxn modelId="{3BAD7F02-525B-47B2-B41C-3653CD7BA116}" type="presParOf" srcId="{32C66D27-1304-425D-B541-91FFF04B268F}" destId="{9DD6BD9F-1669-4EF6-BC9D-DB1AA46A3A84}" srcOrd="1" destOrd="0" presId="urn:microsoft.com/office/officeart/2005/8/layout/vList5"/>
    <dgm:cxn modelId="{10C82FB3-3ECC-44E3-9254-DC1345C49F65}" type="presParOf" srcId="{32C66D27-1304-425D-B541-91FFF04B268F}" destId="{861E0D5F-9E9B-4A1C-B755-65C06CF67741}" srcOrd="2" destOrd="0" presId="urn:microsoft.com/office/officeart/2005/8/layout/vList5"/>
    <dgm:cxn modelId="{94A4E954-9837-472C-9113-EA78A65C2A4B}" type="presParOf" srcId="{861E0D5F-9E9B-4A1C-B755-65C06CF67741}" destId="{BAD7A252-DE2E-40C7-AA96-69B633BA38C1}" srcOrd="0" destOrd="0" presId="urn:microsoft.com/office/officeart/2005/8/layout/vList5"/>
    <dgm:cxn modelId="{87455BA6-EE2F-45E1-9FB0-4218C415EC25}" type="presParOf" srcId="{861E0D5F-9E9B-4A1C-B755-65C06CF67741}" destId="{2470A07B-F576-442A-B116-2710A5F66C23}" srcOrd="1" destOrd="0" presId="urn:microsoft.com/office/officeart/2005/8/layout/vList5"/>
    <dgm:cxn modelId="{B6C6FD1D-45DC-496E-AEF0-36E020500019}" type="presParOf" srcId="{32C66D27-1304-425D-B541-91FFF04B268F}" destId="{A5C38614-F0C3-4F54-99EE-DA66AA705F81}" srcOrd="3" destOrd="0" presId="urn:microsoft.com/office/officeart/2005/8/layout/vList5"/>
    <dgm:cxn modelId="{8109C2D4-635F-44F2-AD2F-6B95EFB956D5}" type="presParOf" srcId="{32C66D27-1304-425D-B541-91FFF04B268F}" destId="{54FFC31F-0DF0-4485-B89D-360B994DD37C}" srcOrd="4" destOrd="0" presId="urn:microsoft.com/office/officeart/2005/8/layout/vList5"/>
    <dgm:cxn modelId="{0B505B09-6BDF-4DB7-B5A1-9ED9EFDA4A43}" type="presParOf" srcId="{54FFC31F-0DF0-4485-B89D-360B994DD37C}" destId="{4CDD8A7B-DD40-45E6-8F01-2F09560396CB}" srcOrd="0" destOrd="0" presId="urn:microsoft.com/office/officeart/2005/8/layout/vList5"/>
    <dgm:cxn modelId="{E0D72E54-45EF-4D12-8F84-A871FB95D1E8}" type="presParOf" srcId="{54FFC31F-0DF0-4485-B89D-360B994DD37C}" destId="{84427E6D-F652-4A37-B786-8424824E1405}" srcOrd="1" destOrd="0" presId="urn:microsoft.com/office/officeart/2005/8/layout/vList5"/>
    <dgm:cxn modelId="{8C68936A-00DE-4830-B405-AA25F2EF5B95}" type="presParOf" srcId="{32C66D27-1304-425D-B541-91FFF04B268F}" destId="{947EEB7C-20C7-4781-AC32-B6F4CB93C954}" srcOrd="5" destOrd="0" presId="urn:microsoft.com/office/officeart/2005/8/layout/vList5"/>
    <dgm:cxn modelId="{6718D57C-7A7D-417B-AB42-D95F53262842}" type="presParOf" srcId="{32C66D27-1304-425D-B541-91FFF04B268F}" destId="{23D1EB1D-7922-446E-BA1D-4661C865D2AC}" srcOrd="6" destOrd="0" presId="urn:microsoft.com/office/officeart/2005/8/layout/vList5"/>
    <dgm:cxn modelId="{7554EC53-B676-4710-84F5-40468F0B9FAC}" type="presParOf" srcId="{23D1EB1D-7922-446E-BA1D-4661C865D2AC}" destId="{797CE05F-4DD8-42FA-A76D-DDBD7A3039DA}" srcOrd="0" destOrd="0" presId="urn:microsoft.com/office/officeart/2005/8/layout/vList5"/>
    <dgm:cxn modelId="{8FC2A0C7-AB50-4AA0-A5D6-EBC0D15B32DC}" type="presParOf" srcId="{23D1EB1D-7922-446E-BA1D-4661C865D2AC}" destId="{8DA3E24E-9772-44BB-9F1E-30D2030405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83063A-6DC3-4208-AA7B-F8AFE17DB2E7}">
      <dgm:prSet phldrT="[Text]"/>
      <dgm:spPr/>
      <dgm:t>
        <a:bodyPr/>
        <a:lstStyle/>
        <a:p>
          <a:r>
            <a:rPr lang="en-US" dirty="0" smtClean="0"/>
            <a:t>Strengths</a:t>
          </a:r>
          <a:endParaRPr lang="en-US" dirty="0"/>
        </a:p>
      </dgm:t>
    </dgm:pt>
    <dgm:pt modelId="{C2133404-64B1-4C7A-8002-3E97AFC952B7}" type="parTrans" cxnId="{A21292AB-F931-4C2A-8319-FC801FE12588}">
      <dgm:prSet/>
      <dgm:spPr/>
      <dgm:t>
        <a:bodyPr/>
        <a:lstStyle/>
        <a:p>
          <a:endParaRPr lang="en-US"/>
        </a:p>
      </dgm:t>
    </dgm:pt>
    <dgm:pt modelId="{034D57BF-A7BE-49D7-B6EC-A7E5F90C16DE}" type="sibTrans" cxnId="{A21292AB-F931-4C2A-8319-FC801FE12588}">
      <dgm:prSet/>
      <dgm:spPr/>
      <dgm:t>
        <a:bodyPr/>
        <a:lstStyle/>
        <a:p>
          <a:endParaRPr lang="en-US"/>
        </a:p>
      </dgm:t>
    </dgm:pt>
    <dgm:pt modelId="{014F2EAE-EB39-43B5-8F6A-AD14BF8A2CE9}">
      <dgm:prSet phldrT="[Text]"/>
      <dgm:spPr/>
      <dgm:t>
        <a:bodyPr/>
        <a:lstStyle/>
        <a:p>
          <a:r>
            <a:rPr lang="en-US" dirty="0" smtClean="0"/>
            <a:t>Meeting statutory timelines in the following areas:</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3CABB909-5667-44BA-B64D-0A446BD3643D}">
      <dgm:prSet phldrT="[Text]"/>
      <dgm:spPr/>
      <dgm:t>
        <a:bodyPr/>
        <a:lstStyle/>
        <a:p>
          <a:r>
            <a:rPr lang="en-US" dirty="0" smtClean="0"/>
            <a:t>Completing the investigation. </a:t>
          </a:r>
          <a:endParaRPr lang="en-US" dirty="0"/>
        </a:p>
      </dgm:t>
    </dgm:pt>
    <dgm:pt modelId="{5206AE2E-8E83-4027-9634-5733B6A12B9B}" type="parTrans" cxnId="{096CAAB1-FF54-48D7-8958-53CFFA55721B}">
      <dgm:prSet/>
      <dgm:spPr/>
      <dgm:t>
        <a:bodyPr/>
        <a:lstStyle/>
        <a:p>
          <a:endParaRPr lang="en-US"/>
        </a:p>
      </dgm:t>
    </dgm:pt>
    <dgm:pt modelId="{F335DB2A-5FA6-4676-9DE4-06B368ADA8CB}" type="sibTrans" cxnId="{096CAAB1-FF54-48D7-8958-53CFFA55721B}">
      <dgm:prSet/>
      <dgm:spPr/>
      <dgm:t>
        <a:bodyPr/>
        <a:lstStyle/>
        <a:p>
          <a:endParaRPr lang="en-US"/>
        </a:p>
      </dgm:t>
    </dgm:pt>
    <dgm:pt modelId="{55DFDA19-5BB1-41F6-931D-71D1B756ADC8}">
      <dgm:prSet phldrT="[Text]"/>
      <dgm:spPr/>
      <dgm:t>
        <a:bodyPr/>
        <a:lstStyle/>
        <a:p>
          <a:endParaRPr lang="en-US" dirty="0"/>
        </a:p>
      </dgm:t>
    </dgm:pt>
    <dgm:pt modelId="{D8B0FEED-87AE-4C70-BAAC-6F7A7A10BE8A}" type="parTrans" cxnId="{16FDA7BC-504E-4E80-9358-0EB39E47A23D}">
      <dgm:prSet/>
      <dgm:spPr/>
      <dgm:t>
        <a:bodyPr/>
        <a:lstStyle/>
        <a:p>
          <a:endParaRPr lang="en-US"/>
        </a:p>
      </dgm:t>
    </dgm:pt>
    <dgm:pt modelId="{359DC139-531D-44BD-846F-090DC9EF0033}" type="sibTrans" cxnId="{16FDA7BC-504E-4E80-9358-0EB39E47A23D}">
      <dgm:prSet/>
      <dgm:spPr/>
      <dgm:t>
        <a:bodyPr/>
        <a:lstStyle/>
        <a:p>
          <a:endParaRPr lang="en-US"/>
        </a:p>
      </dgm:t>
    </dgm:pt>
    <dgm:pt modelId="{CE4D6304-6877-4C2C-9B2B-D44509F1EDBB}">
      <dgm:prSet phldrT="[Text]"/>
      <dgm:spPr/>
      <dgm:t>
        <a:bodyPr/>
        <a:lstStyle/>
        <a:p>
          <a:r>
            <a:rPr lang="en-US" dirty="0" smtClean="0"/>
            <a:t>Informing parents; and</a:t>
          </a:r>
          <a:endParaRPr lang="en-US" dirty="0"/>
        </a:p>
      </dgm:t>
    </dgm:pt>
    <dgm:pt modelId="{F7565F3A-FFAF-44EC-808F-6C9C5DB401AB}" type="parTrans" cxnId="{26FB25D2-32D9-4284-B241-B4BF0EBC941D}">
      <dgm:prSet/>
      <dgm:spPr/>
      <dgm:t>
        <a:bodyPr/>
        <a:lstStyle/>
        <a:p>
          <a:endParaRPr lang="en-US"/>
        </a:p>
      </dgm:t>
    </dgm:pt>
    <dgm:pt modelId="{F73BC965-F1A0-4CE7-B2C7-CB42522C0B8C}" type="sibTrans" cxnId="{26FB25D2-32D9-4284-B241-B4BF0EBC941D}">
      <dgm:prSet/>
      <dgm:spPr/>
      <dgm:t>
        <a:bodyPr/>
        <a:lstStyle/>
        <a:p>
          <a:endParaRPr lang="en-US"/>
        </a:p>
      </dgm:t>
    </dgm:pt>
    <dgm:pt modelId="{84F6E9DA-174C-479E-810B-7E955279E60D}">
      <dgm:prSet phldrT="[Text]"/>
      <dgm:spPr/>
      <dgm:t>
        <a:bodyPr/>
        <a:lstStyle/>
        <a:p>
          <a:endParaRPr lang="en-US" dirty="0"/>
        </a:p>
      </dgm:t>
    </dgm:pt>
    <dgm:pt modelId="{7E2F240B-3B6E-4260-B946-A72313BA71DC}" type="parTrans" cxnId="{5F875DE7-3B0D-479F-88F2-6528A0F1F947}">
      <dgm:prSet/>
      <dgm:spPr/>
      <dgm:t>
        <a:bodyPr/>
        <a:lstStyle/>
        <a:p>
          <a:endParaRPr lang="en-US"/>
        </a:p>
      </dgm:t>
    </dgm:pt>
    <dgm:pt modelId="{3C97BF6B-3B4C-4D23-A416-D0F88D90FE9E}" type="sibTrans" cxnId="{5F875DE7-3B0D-479F-88F2-6528A0F1F947}">
      <dgm:prSet/>
      <dgm:spPr/>
      <dgm:t>
        <a:bodyPr/>
        <a:lstStyle/>
        <a:p>
          <a:endParaRPr lang="en-US"/>
        </a:p>
      </dgm:t>
    </dgm:pt>
    <dgm:pt modelId="{B98FACC5-FD65-44D7-BA09-C7797362614F}">
      <dgm:prSet phldrT="[Text]"/>
      <dgm:spPr/>
      <dgm:t>
        <a:bodyPr/>
        <a:lstStyle/>
        <a:p>
          <a:endParaRPr lang="en-US" dirty="0"/>
        </a:p>
      </dgm:t>
    </dgm:pt>
    <dgm:pt modelId="{05BD76F1-382A-4EE0-ACC2-F882EA68BA33}" type="parTrans" cxnId="{D9745AA2-1294-4E46-92A9-411D69211613}">
      <dgm:prSet/>
      <dgm:spPr/>
      <dgm:t>
        <a:bodyPr/>
        <a:lstStyle/>
        <a:p>
          <a:endParaRPr lang="en-US"/>
        </a:p>
      </dgm:t>
    </dgm:pt>
    <dgm:pt modelId="{157BF27C-AB21-4564-9687-777FB6872F27}" type="sibTrans" cxnId="{D9745AA2-1294-4E46-92A9-411D69211613}">
      <dgm:prSet/>
      <dgm:spPr/>
      <dgm:t>
        <a:bodyPr/>
        <a:lstStyle/>
        <a:p>
          <a:endParaRPr lang="en-US"/>
        </a:p>
      </dgm:t>
    </dgm:pt>
    <dgm:pt modelId="{9BA251C6-1FE3-4ADF-939D-D619E60D19D2}">
      <dgm:prSet phldrT="[Text]"/>
      <dgm:spPr/>
      <dgm:t>
        <a:bodyPr/>
        <a:lstStyle/>
        <a:p>
          <a:r>
            <a:rPr lang="en-US" dirty="0" smtClean="0"/>
            <a:t>Substantially meeting statutory timelines in the following areas:</a:t>
          </a:r>
          <a:endParaRPr lang="en-US" dirty="0"/>
        </a:p>
      </dgm:t>
    </dgm:pt>
    <dgm:pt modelId="{D1A3A246-B7E4-45E4-9DC4-DAB4C84674E4}" type="parTrans" cxnId="{B9C6E569-5D77-4A17-A188-055E04FDCF41}">
      <dgm:prSet/>
      <dgm:spPr/>
      <dgm:t>
        <a:bodyPr/>
        <a:lstStyle/>
        <a:p>
          <a:endParaRPr lang="en-US"/>
        </a:p>
      </dgm:t>
    </dgm:pt>
    <dgm:pt modelId="{0A537856-EFBA-452B-B1B2-6E686E5DBB7F}" type="sibTrans" cxnId="{B9C6E569-5D77-4A17-A188-055E04FDCF41}">
      <dgm:prSet/>
      <dgm:spPr/>
      <dgm:t>
        <a:bodyPr/>
        <a:lstStyle/>
        <a:p>
          <a:endParaRPr lang="en-US"/>
        </a:p>
      </dgm:t>
    </dgm:pt>
    <dgm:pt modelId="{0604AE08-7762-4E62-BCFE-B480F722FDC4}">
      <dgm:prSet phldrT="[Text]"/>
      <dgm:spPr/>
      <dgm:t>
        <a:bodyPr/>
        <a:lstStyle/>
        <a:p>
          <a:r>
            <a:rPr lang="en-US" dirty="0" smtClean="0"/>
            <a:t>Verbal report; </a:t>
          </a:r>
          <a:endParaRPr lang="en-US" dirty="0"/>
        </a:p>
      </dgm:t>
    </dgm:pt>
    <dgm:pt modelId="{03F10A5C-FD84-4F23-BCC2-47B865315622}" type="parTrans" cxnId="{90B293ED-FF8D-48B3-AA42-45B67771E557}">
      <dgm:prSet/>
      <dgm:spPr/>
      <dgm:t>
        <a:bodyPr/>
        <a:lstStyle/>
        <a:p>
          <a:endParaRPr lang="en-US"/>
        </a:p>
      </dgm:t>
    </dgm:pt>
    <dgm:pt modelId="{CAA004ED-305B-4DCC-80B6-66A7A9A465E7}" type="sibTrans" cxnId="{90B293ED-FF8D-48B3-AA42-45B67771E557}">
      <dgm:prSet/>
      <dgm:spPr/>
      <dgm:t>
        <a:bodyPr/>
        <a:lstStyle/>
        <a:p>
          <a:endParaRPr lang="en-US"/>
        </a:p>
      </dgm:t>
    </dgm:pt>
    <dgm:pt modelId="{F37F1261-8E99-42AE-B35F-7E3204A015E2}">
      <dgm:prSet phldrT="[Text]"/>
      <dgm:spPr/>
      <dgm:t>
        <a:bodyPr/>
        <a:lstStyle/>
        <a:p>
          <a:endParaRPr lang="en-US" dirty="0"/>
        </a:p>
      </dgm:t>
    </dgm:pt>
    <dgm:pt modelId="{9C994F78-A603-4348-932D-A9CB1AF2A91F}" type="parTrans" cxnId="{941B5D6D-3697-4F84-95D2-1ED4ED27C6B6}">
      <dgm:prSet/>
      <dgm:spPr/>
      <dgm:t>
        <a:bodyPr/>
        <a:lstStyle/>
        <a:p>
          <a:endParaRPr lang="en-US"/>
        </a:p>
      </dgm:t>
    </dgm:pt>
    <dgm:pt modelId="{FC45184C-5D60-4512-B384-FF954F973DDA}" type="sibTrans" cxnId="{941B5D6D-3697-4F84-95D2-1ED4ED27C6B6}">
      <dgm:prSet/>
      <dgm:spPr/>
      <dgm:t>
        <a:bodyPr/>
        <a:lstStyle/>
        <a:p>
          <a:endParaRPr lang="en-US"/>
        </a:p>
      </dgm:t>
    </dgm:pt>
    <dgm:pt modelId="{E38C0F9D-2D62-4C4B-BD65-A30C1D05ABF5}">
      <dgm:prSet phldrT="[Text]"/>
      <dgm:spPr/>
      <dgm:t>
        <a:bodyPr/>
        <a:lstStyle/>
        <a:p>
          <a:r>
            <a:rPr lang="en-US" dirty="0" smtClean="0"/>
            <a:t>Initiating the investigation; and</a:t>
          </a:r>
          <a:endParaRPr lang="en-US" dirty="0"/>
        </a:p>
      </dgm:t>
    </dgm:pt>
    <dgm:pt modelId="{ED75E9C8-40FE-4515-9AE5-2398B6C7569B}" type="parTrans" cxnId="{BA00F48A-93B9-42A7-A464-C4BACF7B12C6}">
      <dgm:prSet/>
      <dgm:spPr/>
      <dgm:t>
        <a:bodyPr/>
        <a:lstStyle/>
        <a:p>
          <a:endParaRPr lang="en-US"/>
        </a:p>
      </dgm:t>
    </dgm:pt>
    <dgm:pt modelId="{833AD499-844E-44F4-8CAF-C64EE8C6F011}" type="sibTrans" cxnId="{BA00F48A-93B9-42A7-A464-C4BACF7B12C6}">
      <dgm:prSet/>
      <dgm:spPr/>
      <dgm:t>
        <a:bodyPr/>
        <a:lstStyle/>
        <a:p>
          <a:endParaRPr lang="en-US"/>
        </a:p>
      </dgm:t>
    </dgm:pt>
    <dgm:pt modelId="{DA4B7480-19E4-4DBE-B568-C3879DAD2E87}">
      <dgm:prSet phldrT="[Text]"/>
      <dgm:spPr/>
      <dgm:t>
        <a:bodyPr/>
        <a:lstStyle/>
        <a:p>
          <a:r>
            <a:rPr lang="en-US" dirty="0" smtClean="0"/>
            <a:t>Written report.</a:t>
          </a:r>
          <a:endParaRPr lang="en-US" dirty="0"/>
        </a:p>
      </dgm:t>
    </dgm:pt>
    <dgm:pt modelId="{407023AF-0398-4C08-B2B2-98E24A9638DE}" type="parTrans" cxnId="{65F9A217-8A7F-4D34-9F06-3526ACA4706E}">
      <dgm:prSet/>
      <dgm:spPr/>
      <dgm:t>
        <a:bodyPr/>
        <a:lstStyle/>
        <a:p>
          <a:endParaRPr lang="en-US"/>
        </a:p>
      </dgm:t>
    </dgm:pt>
    <dgm:pt modelId="{9EF98E2B-0D58-442E-B47C-B8035734A808}" type="sibTrans" cxnId="{65F9A217-8A7F-4D34-9F06-3526ACA4706E}">
      <dgm:prSet/>
      <dgm:spPr/>
      <dgm:t>
        <a:bodyPr/>
        <a:lstStyle/>
        <a:p>
          <a:endParaRPr lang="en-US"/>
        </a:p>
      </dgm:t>
    </dgm:pt>
    <dgm:pt modelId="{ED26C8B6-477E-47E6-AF8C-45CFB2A4008B}">
      <dgm:prSet phldrT="[Text]"/>
      <dgm:spPr/>
      <dgm:t>
        <a:bodyPr/>
        <a:lstStyle/>
        <a:p>
          <a:r>
            <a:rPr lang="en-US" dirty="0" smtClean="0"/>
            <a:t>Significant improvement with regard to reporting to the Superintendent and Notifying Parents of the Board of Education’s (“BOE”) decision.</a:t>
          </a:r>
          <a:endParaRPr lang="en-US" dirty="0"/>
        </a:p>
      </dgm:t>
    </dgm:pt>
    <dgm:pt modelId="{B9E4E2CD-4543-4FEB-8608-C8929CEA8FE3}" type="parTrans" cxnId="{A84394FF-D45C-4236-A986-F95D71351F57}">
      <dgm:prSet/>
      <dgm:spPr/>
      <dgm:t>
        <a:bodyPr/>
        <a:lstStyle/>
        <a:p>
          <a:endParaRPr lang="en-US"/>
        </a:p>
      </dgm:t>
    </dgm:pt>
    <dgm:pt modelId="{1AD2502B-D728-4023-A329-72B5DC6F6F20}" type="sibTrans" cxnId="{A84394FF-D45C-4236-A986-F95D71351F57}">
      <dgm:prSet/>
      <dgm:spPr/>
      <dgm:t>
        <a:bodyPr/>
        <a:lstStyle/>
        <a:p>
          <a:endParaRPr lang="en-US"/>
        </a:p>
      </dgm:t>
    </dgm:pt>
    <dgm:pt modelId="{1D801320-307E-45D1-A370-5BA0D06C4379}">
      <dgm:prSet phldrT="[Text]"/>
      <dgm:spPr/>
      <dgm:t>
        <a:bodyPr/>
        <a:lstStyle/>
        <a:p>
          <a:r>
            <a:rPr lang="en-US" dirty="0" smtClean="0"/>
            <a:t>In 2013-2014, the BOE began issuing decisions affirming, rejecting, or modifying the decisions.</a:t>
          </a:r>
          <a:endParaRPr lang="en-US" dirty="0"/>
        </a:p>
      </dgm:t>
    </dgm:pt>
    <dgm:pt modelId="{24B5BDCD-7957-48F5-ACDF-70CB9F5F0407}" type="parTrans" cxnId="{CD188A35-9836-4A35-8088-B4DED6FCA256}">
      <dgm:prSet/>
      <dgm:spPr/>
      <dgm:t>
        <a:bodyPr/>
        <a:lstStyle/>
        <a:p>
          <a:endParaRPr lang="en-US"/>
        </a:p>
      </dgm:t>
    </dgm:pt>
    <dgm:pt modelId="{B21F366E-4178-4638-9129-5C8127FFE8A1}" type="sibTrans" cxnId="{CD188A35-9836-4A35-8088-B4DED6FCA256}">
      <dgm:prSet/>
      <dgm:spPr/>
      <dgm:t>
        <a:bodyPr/>
        <a:lstStyle/>
        <a:p>
          <a:endParaRPr lang="en-US"/>
        </a:p>
      </dgm:t>
    </dgm:pt>
    <dgm:pt modelId="{44CF72C9-4705-4C84-8D8D-61112F556BA6}">
      <dgm:prSet phldrT="[Text]"/>
      <dgm:spPr/>
      <dgm:t>
        <a:bodyPr/>
        <a:lstStyle/>
        <a:p>
          <a:endParaRPr lang="en-US" dirty="0"/>
        </a:p>
      </dgm:t>
    </dgm:pt>
    <dgm:pt modelId="{BEDA25F6-9571-4E6B-88DE-96ADD17CDBC0}" type="parTrans" cxnId="{7F3456B6-AAD4-471F-9AD6-7CB9F7E42688}">
      <dgm:prSet/>
      <dgm:spPr/>
      <dgm:t>
        <a:bodyPr/>
        <a:lstStyle/>
        <a:p>
          <a:endParaRPr lang="en-US"/>
        </a:p>
      </dgm:t>
    </dgm:pt>
    <dgm:pt modelId="{15BB7297-B801-42E2-BAC1-2C81D5A9B765}" type="sibTrans" cxnId="{7F3456B6-AAD4-471F-9AD6-7CB9F7E42688}">
      <dgm:prSet/>
      <dgm:spPr/>
      <dgm:t>
        <a:bodyPr/>
        <a:lstStyle/>
        <a:p>
          <a:endParaRPr lang="en-US"/>
        </a:p>
      </dgm:t>
    </dgm:pt>
    <dgm:pt modelId="{7D394FBF-5BE6-41B6-B783-DAE657E6C874}">
      <dgm:prSet phldrT="[Text]"/>
      <dgm:spPr/>
      <dgm:t>
        <a:bodyPr/>
        <a:lstStyle/>
        <a:p>
          <a:endParaRPr lang="en-US" dirty="0"/>
        </a:p>
      </dgm:t>
    </dgm:pt>
    <dgm:pt modelId="{63BBD8B6-D192-4764-B554-690A631F7D85}" type="parTrans" cxnId="{E582E6BF-61B5-476D-9A24-971EC07FABB9}">
      <dgm:prSet/>
      <dgm:spPr/>
      <dgm:t>
        <a:bodyPr/>
        <a:lstStyle/>
        <a:p>
          <a:endParaRPr lang="en-US"/>
        </a:p>
      </dgm:t>
    </dgm:pt>
    <dgm:pt modelId="{6BEB3502-1174-46C4-8F02-35ADF3C29027}" type="sibTrans" cxnId="{E582E6BF-61B5-476D-9A24-971EC07FABB9}">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E0F831A5-FA5A-412B-8894-7D5FA902128C}" type="pres">
      <dgm:prSet presAssocID="{F183063A-6DC3-4208-AA7B-F8AFE17DB2E7}" presName="composite" presStyleCnt="0"/>
      <dgm:spPr/>
    </dgm:pt>
    <dgm:pt modelId="{F560E879-EAC0-4A59-892A-12367EE8E1D2}" type="pres">
      <dgm:prSet presAssocID="{F183063A-6DC3-4208-AA7B-F8AFE17DB2E7}" presName="parTx" presStyleLbl="alignNode1" presStyleIdx="0" presStyleCnt="1">
        <dgm:presLayoutVars>
          <dgm:chMax val="0"/>
          <dgm:chPref val="0"/>
          <dgm:bulletEnabled val="1"/>
        </dgm:presLayoutVars>
      </dgm:prSet>
      <dgm:spPr/>
      <dgm:t>
        <a:bodyPr/>
        <a:lstStyle/>
        <a:p>
          <a:endParaRPr lang="en-US"/>
        </a:p>
      </dgm:t>
    </dgm:pt>
    <dgm:pt modelId="{5432BC72-2774-4415-BD4D-B214BD144A90}" type="pres">
      <dgm:prSet presAssocID="{F183063A-6DC3-4208-AA7B-F8AFE17DB2E7}" presName="desTx" presStyleLbl="alignAccFollowNode1" presStyleIdx="0" presStyleCnt="1" custScaleY="101589">
        <dgm:presLayoutVars>
          <dgm:bulletEnabled val="1"/>
        </dgm:presLayoutVars>
      </dgm:prSet>
      <dgm:spPr/>
      <dgm:t>
        <a:bodyPr/>
        <a:lstStyle/>
        <a:p>
          <a:endParaRPr lang="en-US"/>
        </a:p>
      </dgm:t>
    </dgm:pt>
  </dgm:ptLst>
  <dgm:cxnLst>
    <dgm:cxn modelId="{59E2EABE-1799-4A0D-BAE2-7E5FF65A45D8}" type="presOf" srcId="{F183063A-6DC3-4208-AA7B-F8AFE17DB2E7}" destId="{F560E879-EAC0-4A59-892A-12367EE8E1D2}" srcOrd="0" destOrd="0" presId="urn:microsoft.com/office/officeart/2005/8/layout/hList1"/>
    <dgm:cxn modelId="{D9745AA2-1294-4E46-92A9-411D69211613}" srcId="{84F6E9DA-174C-479E-810B-7E955279E60D}" destId="{B98FACC5-FD65-44D7-BA09-C7797362614F}" srcOrd="0" destOrd="0" parTransId="{05BD76F1-382A-4EE0-ACC2-F882EA68BA33}" sibTransId="{157BF27C-AB21-4564-9687-777FB6872F27}"/>
    <dgm:cxn modelId="{A84394FF-D45C-4236-A986-F95D71351F57}" srcId="{F183063A-6DC3-4208-AA7B-F8AFE17DB2E7}" destId="{ED26C8B6-477E-47E6-AF8C-45CFB2A4008B}" srcOrd="3" destOrd="0" parTransId="{B9E4E2CD-4543-4FEB-8608-C8929CEA8FE3}" sibTransId="{1AD2502B-D728-4023-A329-72B5DC6F6F20}"/>
    <dgm:cxn modelId="{16FDA7BC-504E-4E80-9358-0EB39E47A23D}" srcId="{014F2EAE-EB39-43B5-8F6A-AD14BF8A2CE9}" destId="{55DFDA19-5BB1-41F6-931D-71D1B756ADC8}" srcOrd="2" destOrd="0" parTransId="{D8B0FEED-87AE-4C70-BAAC-6F7A7A10BE8A}" sibTransId="{359DC139-531D-44BD-846F-090DC9EF0033}"/>
    <dgm:cxn modelId="{47371C14-1338-4E67-A1C3-5DDDCDD98536}" type="presOf" srcId="{55DFDA19-5BB1-41F6-931D-71D1B756ADC8}" destId="{5432BC72-2774-4415-BD4D-B214BD144A90}" srcOrd="0" destOrd="3" presId="urn:microsoft.com/office/officeart/2005/8/layout/hList1"/>
    <dgm:cxn modelId="{F85437D7-A1A4-47DB-8A56-A7EC681CA87D}" type="presOf" srcId="{DA4B7480-19E4-4DBE-B568-C3879DAD2E87}" destId="{5432BC72-2774-4415-BD4D-B214BD144A90}" srcOrd="0" destOrd="7" presId="urn:microsoft.com/office/officeart/2005/8/layout/hList1"/>
    <dgm:cxn modelId="{941B5D6D-3697-4F84-95D2-1ED4ED27C6B6}" srcId="{1D801320-307E-45D1-A370-5BA0D06C4379}" destId="{F37F1261-8E99-42AE-B35F-7E3204A015E2}" srcOrd="0" destOrd="0" parTransId="{9C994F78-A603-4348-932D-A9CB1AF2A91F}" sibTransId="{FC45184C-5D60-4512-B384-FF954F973DDA}"/>
    <dgm:cxn modelId="{E787CDDF-5E62-4966-A526-32B877AD75A2}" type="presOf" srcId="{44CF72C9-4705-4C84-8D8D-61112F556BA6}" destId="{5432BC72-2774-4415-BD4D-B214BD144A90}" srcOrd="0" destOrd="8" presId="urn:microsoft.com/office/officeart/2005/8/layout/hList1"/>
    <dgm:cxn modelId="{E582E6BF-61B5-476D-9A24-971EC07FABB9}" srcId="{F183063A-6DC3-4208-AA7B-F8AFE17DB2E7}" destId="{7D394FBF-5BE6-41B6-B783-DAE657E6C874}" srcOrd="4" destOrd="0" parTransId="{63BBD8B6-D192-4764-B554-690A631F7D85}" sibTransId="{6BEB3502-1174-46C4-8F02-35ADF3C29027}"/>
    <dgm:cxn modelId="{99F46850-A21D-4384-B230-2C35F264D7DD}" srcId="{F183063A-6DC3-4208-AA7B-F8AFE17DB2E7}" destId="{014F2EAE-EB39-43B5-8F6A-AD14BF8A2CE9}" srcOrd="0" destOrd="0" parTransId="{65F944CA-EB83-4A10-88F7-0FE916439BB2}" sibTransId="{3C711BC3-4750-4770-9C14-DD00E04CCD31}"/>
    <dgm:cxn modelId="{BA00F48A-93B9-42A7-A464-C4BACF7B12C6}" srcId="{9BA251C6-1FE3-4ADF-939D-D619E60D19D2}" destId="{E38C0F9D-2D62-4C4B-BD65-A30C1D05ABF5}" srcOrd="1" destOrd="0" parTransId="{ED75E9C8-40FE-4515-9AE5-2398B6C7569B}" sibTransId="{833AD499-844E-44F4-8CAF-C64EE8C6F011}"/>
    <dgm:cxn modelId="{B15F61A7-CA82-4EDC-91A4-7A5A530B85EC}" type="presOf" srcId="{1D801320-307E-45D1-A370-5BA0D06C4379}" destId="{5432BC72-2774-4415-BD4D-B214BD144A90}" srcOrd="0" destOrd="11" presId="urn:microsoft.com/office/officeart/2005/8/layout/hList1"/>
    <dgm:cxn modelId="{65F9A217-8A7F-4D34-9F06-3526ACA4706E}" srcId="{9BA251C6-1FE3-4ADF-939D-D619E60D19D2}" destId="{DA4B7480-19E4-4DBE-B568-C3879DAD2E87}" srcOrd="2" destOrd="0" parTransId="{407023AF-0398-4C08-B2B2-98E24A9638DE}" sibTransId="{9EF98E2B-0D58-442E-B47C-B8035734A808}"/>
    <dgm:cxn modelId="{668E95DA-F957-4B4D-AA81-A8C962A3AC0F}" type="presOf" srcId="{7DBB3905-56F2-49A7-AFE2-43E3CFA00CB5}" destId="{83772585-35B5-4284-8050-740D41C3B8E1}" srcOrd="0" destOrd="0" presId="urn:microsoft.com/office/officeart/2005/8/layout/hList1"/>
    <dgm:cxn modelId="{275A0FD6-BF64-47AB-A868-ADDB31584B32}" type="presOf" srcId="{CE4D6304-6877-4C2C-9B2B-D44509F1EDBB}" destId="{5432BC72-2774-4415-BD4D-B214BD144A90}" srcOrd="0" destOrd="1" presId="urn:microsoft.com/office/officeart/2005/8/layout/hList1"/>
    <dgm:cxn modelId="{401CD923-E46F-476C-8BBF-75A3AF79C093}" type="presOf" srcId="{B98FACC5-FD65-44D7-BA09-C7797362614F}" destId="{5432BC72-2774-4415-BD4D-B214BD144A90}" srcOrd="0" destOrd="14" presId="urn:microsoft.com/office/officeart/2005/8/layout/hList1"/>
    <dgm:cxn modelId="{26FB25D2-32D9-4284-B241-B4BF0EBC941D}" srcId="{014F2EAE-EB39-43B5-8F6A-AD14BF8A2CE9}" destId="{CE4D6304-6877-4C2C-9B2B-D44509F1EDBB}" srcOrd="0" destOrd="0" parTransId="{F7565F3A-FFAF-44EC-808F-6C9C5DB401AB}" sibTransId="{F73BC965-F1A0-4CE7-B2C7-CB42522C0B8C}"/>
    <dgm:cxn modelId="{90B293ED-FF8D-48B3-AA42-45B67771E557}" srcId="{9BA251C6-1FE3-4ADF-939D-D619E60D19D2}" destId="{0604AE08-7762-4E62-BCFE-B480F722FDC4}" srcOrd="0" destOrd="0" parTransId="{03F10A5C-FD84-4F23-BCC2-47B865315622}" sibTransId="{CAA004ED-305B-4DCC-80B6-66A7A9A465E7}"/>
    <dgm:cxn modelId="{7F3456B6-AAD4-471F-9AD6-7CB9F7E42688}" srcId="{F183063A-6DC3-4208-AA7B-F8AFE17DB2E7}" destId="{44CF72C9-4705-4C84-8D8D-61112F556BA6}" srcOrd="2" destOrd="0" parTransId="{BEDA25F6-9571-4E6B-88DE-96ADD17CDBC0}" sibTransId="{15BB7297-B801-42E2-BAC1-2C81D5A9B765}"/>
    <dgm:cxn modelId="{DDEAB68C-EF83-4AF1-97BD-9F53B6A83234}" type="presOf" srcId="{3CABB909-5667-44BA-B64D-0A446BD3643D}" destId="{5432BC72-2774-4415-BD4D-B214BD144A90}" srcOrd="0" destOrd="2" presId="urn:microsoft.com/office/officeart/2005/8/layout/hList1"/>
    <dgm:cxn modelId="{90A6E8C6-E6D6-454C-A373-DB01D605D35D}" type="presOf" srcId="{84F6E9DA-174C-479E-810B-7E955279E60D}" destId="{5432BC72-2774-4415-BD4D-B214BD144A90}" srcOrd="0" destOrd="13" presId="urn:microsoft.com/office/officeart/2005/8/layout/hList1"/>
    <dgm:cxn modelId="{E38228EC-AF5D-46E2-BD78-222B2B7D0FC0}" type="presOf" srcId="{0604AE08-7762-4E62-BCFE-B480F722FDC4}" destId="{5432BC72-2774-4415-BD4D-B214BD144A90}" srcOrd="0" destOrd="5" presId="urn:microsoft.com/office/officeart/2005/8/layout/hList1"/>
    <dgm:cxn modelId="{8AC1EE8F-7CF0-4200-B7F7-1F91A80C958E}" type="presOf" srcId="{E38C0F9D-2D62-4C4B-BD65-A30C1D05ABF5}" destId="{5432BC72-2774-4415-BD4D-B214BD144A90}" srcOrd="0" destOrd="6" presId="urn:microsoft.com/office/officeart/2005/8/layout/hList1"/>
    <dgm:cxn modelId="{096CAAB1-FF54-48D7-8958-53CFFA55721B}" srcId="{014F2EAE-EB39-43B5-8F6A-AD14BF8A2CE9}" destId="{3CABB909-5667-44BA-B64D-0A446BD3643D}" srcOrd="1" destOrd="0" parTransId="{5206AE2E-8E83-4027-9634-5733B6A12B9B}" sibTransId="{F335DB2A-5FA6-4676-9DE4-06B368ADA8CB}"/>
    <dgm:cxn modelId="{065EEEDA-97CA-41F4-BDC0-CED747E03E4B}" type="presOf" srcId="{9BA251C6-1FE3-4ADF-939D-D619E60D19D2}" destId="{5432BC72-2774-4415-BD4D-B214BD144A90}" srcOrd="0" destOrd="4" presId="urn:microsoft.com/office/officeart/2005/8/layout/hList1"/>
    <dgm:cxn modelId="{525C58EA-D529-4652-8DCF-3B49C986D191}" type="presOf" srcId="{ED26C8B6-477E-47E6-AF8C-45CFB2A4008B}" destId="{5432BC72-2774-4415-BD4D-B214BD144A90}" srcOrd="0" destOrd="9" presId="urn:microsoft.com/office/officeart/2005/8/layout/hList1"/>
    <dgm:cxn modelId="{A21292AB-F931-4C2A-8319-FC801FE12588}" srcId="{7DBB3905-56F2-49A7-AFE2-43E3CFA00CB5}" destId="{F183063A-6DC3-4208-AA7B-F8AFE17DB2E7}" srcOrd="0" destOrd="0" parTransId="{C2133404-64B1-4C7A-8002-3E97AFC952B7}" sibTransId="{034D57BF-A7BE-49D7-B6EC-A7E5F90C16DE}"/>
    <dgm:cxn modelId="{862B0DE2-34E3-47A3-B2A0-14C920438D05}" type="presOf" srcId="{014F2EAE-EB39-43B5-8F6A-AD14BF8A2CE9}" destId="{5432BC72-2774-4415-BD4D-B214BD144A90}" srcOrd="0" destOrd="0" presId="urn:microsoft.com/office/officeart/2005/8/layout/hList1"/>
    <dgm:cxn modelId="{28A400FE-A87E-4526-9A26-9BA057FCA5B9}" type="presOf" srcId="{F37F1261-8E99-42AE-B35F-7E3204A015E2}" destId="{5432BC72-2774-4415-BD4D-B214BD144A90}" srcOrd="0" destOrd="12" presId="urn:microsoft.com/office/officeart/2005/8/layout/hList1"/>
    <dgm:cxn modelId="{E59CE973-32E4-401B-8DCE-372A4B7C7367}" type="presOf" srcId="{7D394FBF-5BE6-41B6-B783-DAE657E6C874}" destId="{5432BC72-2774-4415-BD4D-B214BD144A90}" srcOrd="0" destOrd="10" presId="urn:microsoft.com/office/officeart/2005/8/layout/hList1"/>
    <dgm:cxn modelId="{B9C6E569-5D77-4A17-A188-055E04FDCF41}" srcId="{F183063A-6DC3-4208-AA7B-F8AFE17DB2E7}" destId="{9BA251C6-1FE3-4ADF-939D-D619E60D19D2}" srcOrd="1" destOrd="0" parTransId="{D1A3A246-B7E4-45E4-9DC4-DAB4C84674E4}" sibTransId="{0A537856-EFBA-452B-B1B2-6E686E5DBB7F}"/>
    <dgm:cxn modelId="{CD188A35-9836-4A35-8088-B4DED6FCA256}" srcId="{F183063A-6DC3-4208-AA7B-F8AFE17DB2E7}" destId="{1D801320-307E-45D1-A370-5BA0D06C4379}" srcOrd="5" destOrd="0" parTransId="{24B5BDCD-7957-48F5-ACDF-70CB9F5F0407}" sibTransId="{B21F366E-4178-4638-9129-5C8127FFE8A1}"/>
    <dgm:cxn modelId="{5F875DE7-3B0D-479F-88F2-6528A0F1F947}" srcId="{F183063A-6DC3-4208-AA7B-F8AFE17DB2E7}" destId="{84F6E9DA-174C-479E-810B-7E955279E60D}" srcOrd="6" destOrd="0" parTransId="{7E2F240B-3B6E-4260-B946-A72313BA71DC}" sibTransId="{3C97BF6B-3B4C-4D23-A416-D0F88D90FE9E}"/>
    <dgm:cxn modelId="{6D237608-F05E-4F06-9A48-07CBF1CB0923}" type="presParOf" srcId="{83772585-35B5-4284-8050-740D41C3B8E1}" destId="{E0F831A5-FA5A-412B-8894-7D5FA902128C}" srcOrd="0" destOrd="0" presId="urn:microsoft.com/office/officeart/2005/8/layout/hList1"/>
    <dgm:cxn modelId="{4557DB99-FDF1-4C9A-B8B9-D7979700D0DA}" type="presParOf" srcId="{E0F831A5-FA5A-412B-8894-7D5FA902128C}" destId="{F560E879-EAC0-4A59-892A-12367EE8E1D2}" srcOrd="0" destOrd="0" presId="urn:microsoft.com/office/officeart/2005/8/layout/hList1"/>
    <dgm:cxn modelId="{70AB955D-D5A6-4083-83A5-3C24F8FB7846}" type="presParOf" srcId="{E0F831A5-FA5A-412B-8894-7D5FA902128C}" destId="{5432BC72-2774-4415-BD4D-B214BD144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48299D1-6EB3-4972-921F-3EC3FA9862B8}">
      <dgm:prSet phldrT="[Text]"/>
      <dgm:spPr/>
      <dgm:t>
        <a:bodyPr/>
        <a:lstStyle/>
        <a:p>
          <a:r>
            <a:rPr lang="en-US" dirty="0" smtClean="0"/>
            <a:t>Ensuring the full definition is satisfied when finding HIB and/or is not satisfied when finding Not HIB.</a:t>
          </a:r>
          <a:endParaRPr lang="en-US" dirty="0"/>
        </a:p>
      </dgm:t>
    </dgm:pt>
    <dgm:pt modelId="{3812E2D3-30DD-4F53-A756-FDE7090DF897}" type="parTrans" cxnId="{D6290510-0180-4967-B072-78CD2AD7CF1F}">
      <dgm:prSet/>
      <dgm:spPr/>
      <dgm:t>
        <a:bodyPr/>
        <a:lstStyle/>
        <a:p>
          <a:endParaRPr lang="en-US"/>
        </a:p>
      </dgm:t>
    </dgm:pt>
    <dgm:pt modelId="{355C18E3-B2A2-4E92-8E6B-EF139CDA7233}" type="sibTrans" cxnId="{D6290510-0180-4967-B072-78CD2AD7CF1F}">
      <dgm:prSet/>
      <dgm:spPr/>
      <dgm:t>
        <a:bodyPr/>
        <a:lstStyle/>
        <a:p>
          <a:endParaRPr lang="en-US"/>
        </a:p>
      </dgm:t>
    </dgm:pt>
    <dgm:pt modelId="{5FA9BC57-B87B-4A6A-B943-0E8C9C49E41B}">
      <dgm:prSet phldrT="[Text]"/>
      <dgm:spPr/>
      <dgm:t>
        <a:bodyPr/>
        <a:lstStyle/>
        <a:p>
          <a:r>
            <a:rPr lang="en-US" dirty="0" smtClean="0"/>
            <a:t>Areas for Growth</a:t>
          </a:r>
          <a:endParaRPr lang="en-US" dirty="0"/>
        </a:p>
      </dgm:t>
    </dgm:pt>
    <dgm:pt modelId="{14E7F1C9-8164-4D92-8417-D41B38AFC01E}" type="parTrans" cxnId="{6704B0BE-7EB6-4943-BF78-297FC7A53021}">
      <dgm:prSet/>
      <dgm:spPr/>
      <dgm:t>
        <a:bodyPr/>
        <a:lstStyle/>
        <a:p>
          <a:endParaRPr lang="en-US"/>
        </a:p>
      </dgm:t>
    </dgm:pt>
    <dgm:pt modelId="{0255CD05-F8E0-490A-B29A-3545EB5BB5F0}" type="sibTrans" cxnId="{6704B0BE-7EB6-4943-BF78-297FC7A53021}">
      <dgm:prSet/>
      <dgm:spPr/>
      <dgm:t>
        <a:bodyPr/>
        <a:lstStyle/>
        <a:p>
          <a:endParaRPr lang="en-US"/>
        </a:p>
      </dgm:t>
    </dgm:pt>
    <dgm:pt modelId="{AFDDAA92-0419-4EF4-A289-63479D41F023}">
      <dgm:prSet phldrT="[Text]"/>
      <dgm:spPr/>
      <dgm:t>
        <a:bodyPr/>
        <a:lstStyle/>
        <a:p>
          <a:r>
            <a:rPr lang="en-US" dirty="0" smtClean="0"/>
            <a:t>Notifying parents of the BOE decision within the statutory timeframe.</a:t>
          </a:r>
          <a:endParaRPr lang="en-US" dirty="0"/>
        </a:p>
      </dgm:t>
    </dgm:pt>
    <dgm:pt modelId="{4B3A1006-81CC-4EED-9D1A-320C41A7AFEF}" type="parTrans" cxnId="{DA908FB6-855F-41F7-A312-BDBAA1A5FBF1}">
      <dgm:prSet/>
      <dgm:spPr/>
      <dgm:t>
        <a:bodyPr/>
        <a:lstStyle/>
        <a:p>
          <a:endParaRPr lang="en-US"/>
        </a:p>
      </dgm:t>
    </dgm:pt>
    <dgm:pt modelId="{905BBFD2-8FDD-4210-8FE8-838BFE887557}" type="sibTrans" cxnId="{DA908FB6-855F-41F7-A312-BDBAA1A5FBF1}">
      <dgm:prSet/>
      <dgm:spPr/>
      <dgm:t>
        <a:bodyPr/>
        <a:lstStyle/>
        <a:p>
          <a:endParaRPr lang="en-US"/>
        </a:p>
      </dgm:t>
    </dgm:pt>
    <dgm:pt modelId="{A69445B6-0F9F-454E-9444-C57D94052920}">
      <dgm:prSet phldrT="[Text]"/>
      <dgm:spPr/>
      <dgm:t>
        <a:bodyPr/>
        <a:lstStyle/>
        <a:p>
          <a:endParaRPr lang="en-US" dirty="0"/>
        </a:p>
      </dgm:t>
    </dgm:pt>
    <dgm:pt modelId="{2EA1673D-2E92-42A4-9D42-AC75026F40E4}" type="parTrans" cxnId="{A4A594D8-C2B9-42A2-8795-D883003CBA8B}">
      <dgm:prSet/>
      <dgm:spPr/>
      <dgm:t>
        <a:bodyPr/>
        <a:lstStyle/>
        <a:p>
          <a:endParaRPr lang="en-US"/>
        </a:p>
      </dgm:t>
    </dgm:pt>
    <dgm:pt modelId="{67F64B01-0BFC-44BE-8BF9-BFFE05E7F928}" type="sibTrans" cxnId="{A4A594D8-C2B9-42A2-8795-D883003CBA8B}">
      <dgm:prSet/>
      <dgm:spPr/>
      <dgm:t>
        <a:bodyPr/>
        <a:lstStyle/>
        <a:p>
          <a:endParaRPr lang="en-US"/>
        </a:p>
      </dgm:t>
    </dgm:pt>
    <dgm:pt modelId="{1711C840-D9EA-4988-BDFB-23A5E8E444AF}">
      <dgm:prSet phldrT="[Text]"/>
      <dgm:spPr/>
      <dgm:t>
        <a:bodyPr/>
        <a:lstStyle/>
        <a:p>
          <a:r>
            <a:rPr lang="en-US" dirty="0" smtClean="0"/>
            <a:t>Reporting to the BOE within the statutory timeframe and with sufficient information.</a:t>
          </a:r>
          <a:endParaRPr lang="en-US" dirty="0"/>
        </a:p>
      </dgm:t>
    </dgm:pt>
    <dgm:pt modelId="{F426DC4C-3E3E-4422-B19A-30686BF5C0EF}" type="parTrans" cxnId="{CA32A58F-2ECC-42D1-8F81-6D348ECE6EE2}">
      <dgm:prSet/>
      <dgm:spPr/>
      <dgm:t>
        <a:bodyPr/>
        <a:lstStyle/>
        <a:p>
          <a:endParaRPr lang="en-US"/>
        </a:p>
      </dgm:t>
    </dgm:pt>
    <dgm:pt modelId="{96FEB978-5407-4A63-A0E6-2D34AADE9F65}" type="sibTrans" cxnId="{CA32A58F-2ECC-42D1-8F81-6D348ECE6EE2}">
      <dgm:prSet/>
      <dgm:spPr/>
      <dgm:t>
        <a:bodyPr/>
        <a:lstStyle/>
        <a:p>
          <a:endParaRPr lang="en-US"/>
        </a:p>
      </dgm:t>
    </dgm:pt>
    <dgm:pt modelId="{40EF963B-D1BF-440E-A901-C8C13B7DA064}">
      <dgm:prSet phldrT="[Text]"/>
      <dgm:spPr/>
      <dgm:t>
        <a:bodyPr/>
        <a:lstStyle/>
        <a:p>
          <a:r>
            <a:rPr lang="en-US" dirty="0" smtClean="0"/>
            <a:t>Documenting all of the relevant information on Genesis and in written reports.</a:t>
          </a:r>
          <a:endParaRPr lang="en-US" dirty="0"/>
        </a:p>
      </dgm:t>
    </dgm:pt>
    <dgm:pt modelId="{60EE8CE5-4B03-46D5-B8C8-923757DA874A}" type="parTrans" cxnId="{3122FC57-579F-4F3E-84BD-02B293D9FAB9}">
      <dgm:prSet/>
      <dgm:spPr/>
      <dgm:t>
        <a:bodyPr/>
        <a:lstStyle/>
        <a:p>
          <a:endParaRPr lang="en-US"/>
        </a:p>
      </dgm:t>
    </dgm:pt>
    <dgm:pt modelId="{9F99DCA8-02E7-4884-BDFF-8D835090ECF1}" type="sibTrans" cxnId="{3122FC57-579F-4F3E-84BD-02B293D9FAB9}">
      <dgm:prSet/>
      <dgm:spPr/>
      <dgm:t>
        <a:bodyPr/>
        <a:lstStyle/>
        <a:p>
          <a:endParaRPr lang="en-US"/>
        </a:p>
      </dgm:t>
    </dgm:pt>
    <dgm:pt modelId="{002E9891-3F6F-4B77-A39F-A4C79C092A0D}">
      <dgm:prSet phldrT="[Text]"/>
      <dgm:spPr/>
      <dgm:t>
        <a:bodyPr/>
        <a:lstStyle/>
        <a:p>
          <a:endParaRPr lang="en-US" dirty="0"/>
        </a:p>
      </dgm:t>
    </dgm:pt>
    <dgm:pt modelId="{268604A1-F33A-4CEE-AFF5-50D7F3AE1C1F}" type="parTrans" cxnId="{BDCF8F4B-3015-4AAB-89F5-FCDCDC4A5391}">
      <dgm:prSet/>
      <dgm:spPr/>
      <dgm:t>
        <a:bodyPr/>
        <a:lstStyle/>
        <a:p>
          <a:endParaRPr lang="en-US"/>
        </a:p>
      </dgm:t>
    </dgm:pt>
    <dgm:pt modelId="{8F02CE1D-5435-4290-9A71-61ABF6A42036}" type="sibTrans" cxnId="{BDCF8F4B-3015-4AAB-89F5-FCDCDC4A5391}">
      <dgm:prSet/>
      <dgm:spPr/>
      <dgm:t>
        <a:bodyPr/>
        <a:lstStyle/>
        <a:p>
          <a:endParaRPr lang="en-US"/>
        </a:p>
      </dgm:t>
    </dgm:pt>
    <dgm:pt modelId="{4B4EB305-0388-4657-BB74-73198F10F145}">
      <dgm:prSet phldrT="[Text]"/>
      <dgm:spPr/>
      <dgm:t>
        <a:bodyPr/>
        <a:lstStyle/>
        <a:p>
          <a:endParaRPr lang="en-US" dirty="0"/>
        </a:p>
      </dgm:t>
    </dgm:pt>
    <dgm:pt modelId="{2BF5CCD1-F815-4C81-8890-BF8917165119}" type="parTrans" cxnId="{8FB805CE-CA94-4ABA-8C38-2A49E058F9A0}">
      <dgm:prSet/>
      <dgm:spPr/>
      <dgm:t>
        <a:bodyPr/>
        <a:lstStyle/>
        <a:p>
          <a:endParaRPr lang="en-US"/>
        </a:p>
      </dgm:t>
    </dgm:pt>
    <dgm:pt modelId="{5C1F948F-364E-402F-8EF8-71D4348565D2}" type="sibTrans" cxnId="{8FB805CE-CA94-4ABA-8C38-2A49E058F9A0}">
      <dgm:prSet/>
      <dgm:spPr/>
      <dgm:t>
        <a:bodyPr/>
        <a:lstStyle/>
        <a:p>
          <a:endParaRPr lang="en-US"/>
        </a:p>
      </dgm:t>
    </dgm:pt>
    <dgm:pt modelId="{81FDBC78-716A-40F2-9F9B-654B94CFE629}">
      <dgm:prSet phldrT="[Text]"/>
      <dgm:spPr/>
      <dgm:t>
        <a:bodyPr/>
        <a:lstStyle/>
        <a:p>
          <a:endParaRPr lang="en-US" dirty="0"/>
        </a:p>
      </dgm:t>
    </dgm:pt>
    <dgm:pt modelId="{46EEB235-A184-4B42-B86F-987CA8F82B50}" type="parTrans" cxnId="{550D658C-B28B-46A3-8EFB-CA550B0C7D9B}">
      <dgm:prSet/>
      <dgm:spPr/>
      <dgm:t>
        <a:bodyPr/>
        <a:lstStyle/>
        <a:p>
          <a:endParaRPr lang="en-US"/>
        </a:p>
      </dgm:t>
    </dgm:pt>
    <dgm:pt modelId="{EFD0D463-5C49-4DB4-AAA2-28E07B43CDDD}" type="sibTrans" cxnId="{550D658C-B28B-46A3-8EFB-CA550B0C7D9B}">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C0C04D03-58A5-4632-9114-C5ED0C46DC59}" type="pres">
      <dgm:prSet presAssocID="{5FA9BC57-B87B-4A6A-B943-0E8C9C49E41B}" presName="composite" presStyleCnt="0"/>
      <dgm:spPr/>
    </dgm:pt>
    <dgm:pt modelId="{E7D0FE37-AD03-448A-B1B0-26CFE5C22AC1}" type="pres">
      <dgm:prSet presAssocID="{5FA9BC57-B87B-4A6A-B943-0E8C9C49E41B}" presName="parTx" presStyleLbl="alignNode1" presStyleIdx="0" presStyleCnt="1">
        <dgm:presLayoutVars>
          <dgm:chMax val="0"/>
          <dgm:chPref val="0"/>
          <dgm:bulletEnabled val="1"/>
        </dgm:presLayoutVars>
      </dgm:prSet>
      <dgm:spPr/>
      <dgm:t>
        <a:bodyPr/>
        <a:lstStyle/>
        <a:p>
          <a:endParaRPr lang="en-US"/>
        </a:p>
      </dgm:t>
    </dgm:pt>
    <dgm:pt modelId="{8EE774B9-1EE3-4E94-A9F7-FD0C4EA3A24F}" type="pres">
      <dgm:prSet presAssocID="{5FA9BC57-B87B-4A6A-B943-0E8C9C49E41B}" presName="desTx" presStyleLbl="alignAccFollowNode1" presStyleIdx="0" presStyleCnt="1">
        <dgm:presLayoutVars>
          <dgm:bulletEnabled val="1"/>
        </dgm:presLayoutVars>
      </dgm:prSet>
      <dgm:spPr/>
      <dgm:t>
        <a:bodyPr/>
        <a:lstStyle/>
        <a:p>
          <a:endParaRPr lang="en-US"/>
        </a:p>
      </dgm:t>
    </dgm:pt>
  </dgm:ptLst>
  <dgm:cxnLst>
    <dgm:cxn modelId="{897E3C99-9542-47E1-8EA9-3F115901A7B2}" type="presOf" srcId="{002E9891-3F6F-4B77-A39F-A4C79C092A0D}" destId="{8EE774B9-1EE3-4E94-A9F7-FD0C4EA3A24F}" srcOrd="0" destOrd="1" presId="urn:microsoft.com/office/officeart/2005/8/layout/hList1"/>
    <dgm:cxn modelId="{D550E754-34EA-4D00-92AF-28D9E56921DA}" type="presOf" srcId="{7DBB3905-56F2-49A7-AFE2-43E3CFA00CB5}" destId="{83772585-35B5-4284-8050-740D41C3B8E1}" srcOrd="0" destOrd="0" presId="urn:microsoft.com/office/officeart/2005/8/layout/hList1"/>
    <dgm:cxn modelId="{8FB805CE-CA94-4ABA-8C38-2A49E058F9A0}" srcId="{5FA9BC57-B87B-4A6A-B943-0E8C9C49E41B}" destId="{4B4EB305-0388-4657-BB74-73198F10F145}" srcOrd="3" destOrd="0" parTransId="{2BF5CCD1-F815-4C81-8890-BF8917165119}" sibTransId="{5C1F948F-364E-402F-8EF8-71D4348565D2}"/>
    <dgm:cxn modelId="{D6290510-0180-4967-B072-78CD2AD7CF1F}" srcId="{5FA9BC57-B87B-4A6A-B943-0E8C9C49E41B}" destId="{648299D1-6EB3-4972-921F-3EC3FA9862B8}" srcOrd="0" destOrd="0" parTransId="{3812E2D3-30DD-4F53-A756-FDE7090DF897}" sibTransId="{355C18E3-B2A2-4E92-8E6B-EF139CDA7233}"/>
    <dgm:cxn modelId="{BDCF8F4B-3015-4AAB-89F5-FCDCDC4A5391}" srcId="{5FA9BC57-B87B-4A6A-B943-0E8C9C49E41B}" destId="{002E9891-3F6F-4B77-A39F-A4C79C092A0D}" srcOrd="1" destOrd="0" parTransId="{268604A1-F33A-4CEE-AFF5-50D7F3AE1C1F}" sibTransId="{8F02CE1D-5435-4290-9A71-61ABF6A42036}"/>
    <dgm:cxn modelId="{E3871C8D-9E6F-45A8-855D-6333663CE331}" type="presOf" srcId="{4B4EB305-0388-4657-BB74-73198F10F145}" destId="{8EE774B9-1EE3-4E94-A9F7-FD0C4EA3A24F}" srcOrd="0" destOrd="3" presId="urn:microsoft.com/office/officeart/2005/8/layout/hList1"/>
    <dgm:cxn modelId="{3122FC57-579F-4F3E-84BD-02B293D9FAB9}" srcId="{5FA9BC57-B87B-4A6A-B943-0E8C9C49E41B}" destId="{40EF963B-D1BF-440E-A901-C8C13B7DA064}" srcOrd="2" destOrd="0" parTransId="{60EE8CE5-4B03-46D5-B8C8-923757DA874A}" sibTransId="{9F99DCA8-02E7-4884-BDFF-8D835090ECF1}"/>
    <dgm:cxn modelId="{DA908FB6-855F-41F7-A312-BDBAA1A5FBF1}" srcId="{5FA9BC57-B87B-4A6A-B943-0E8C9C49E41B}" destId="{AFDDAA92-0419-4EF4-A289-63479D41F023}" srcOrd="6" destOrd="0" parTransId="{4B3A1006-81CC-4EED-9D1A-320C41A7AFEF}" sibTransId="{905BBFD2-8FDD-4210-8FE8-838BFE887557}"/>
    <dgm:cxn modelId="{80AF1E3B-025A-4F9B-BBF8-148E9E7A5B1F}" type="presOf" srcId="{81FDBC78-716A-40F2-9F9B-654B94CFE629}" destId="{8EE774B9-1EE3-4E94-A9F7-FD0C4EA3A24F}" srcOrd="0" destOrd="5" presId="urn:microsoft.com/office/officeart/2005/8/layout/hList1"/>
    <dgm:cxn modelId="{6704B0BE-7EB6-4943-BF78-297FC7A53021}" srcId="{7DBB3905-56F2-49A7-AFE2-43E3CFA00CB5}" destId="{5FA9BC57-B87B-4A6A-B943-0E8C9C49E41B}" srcOrd="0" destOrd="0" parTransId="{14E7F1C9-8164-4D92-8417-D41B38AFC01E}" sibTransId="{0255CD05-F8E0-490A-B29A-3545EB5BB5F0}"/>
    <dgm:cxn modelId="{BC73F256-6D67-4F78-B9B0-208EDADB95A8}" type="presOf" srcId="{A69445B6-0F9F-454E-9444-C57D94052920}" destId="{8EE774B9-1EE3-4E94-A9F7-FD0C4EA3A24F}" srcOrd="0" destOrd="7" presId="urn:microsoft.com/office/officeart/2005/8/layout/hList1"/>
    <dgm:cxn modelId="{0580AA3D-610B-4998-9352-DEA47314C946}" type="presOf" srcId="{648299D1-6EB3-4972-921F-3EC3FA9862B8}" destId="{8EE774B9-1EE3-4E94-A9F7-FD0C4EA3A24F}" srcOrd="0" destOrd="0" presId="urn:microsoft.com/office/officeart/2005/8/layout/hList1"/>
    <dgm:cxn modelId="{6F83807E-176E-49C0-AE14-60E10628C6BE}" type="presOf" srcId="{1711C840-D9EA-4988-BDFB-23A5E8E444AF}" destId="{8EE774B9-1EE3-4E94-A9F7-FD0C4EA3A24F}" srcOrd="0" destOrd="4" presId="urn:microsoft.com/office/officeart/2005/8/layout/hList1"/>
    <dgm:cxn modelId="{45B52D22-0B17-49E2-A64E-144AE9B9785C}" type="presOf" srcId="{40EF963B-D1BF-440E-A901-C8C13B7DA064}" destId="{8EE774B9-1EE3-4E94-A9F7-FD0C4EA3A24F}" srcOrd="0" destOrd="2" presId="urn:microsoft.com/office/officeart/2005/8/layout/hList1"/>
    <dgm:cxn modelId="{CA32A58F-2ECC-42D1-8F81-6D348ECE6EE2}" srcId="{5FA9BC57-B87B-4A6A-B943-0E8C9C49E41B}" destId="{1711C840-D9EA-4988-BDFB-23A5E8E444AF}" srcOrd="4" destOrd="0" parTransId="{F426DC4C-3E3E-4422-B19A-30686BF5C0EF}" sibTransId="{96FEB978-5407-4A63-A0E6-2D34AADE9F65}"/>
    <dgm:cxn modelId="{12984BC1-D938-4A4C-A65A-AD036F82423A}" type="presOf" srcId="{5FA9BC57-B87B-4A6A-B943-0E8C9C49E41B}" destId="{E7D0FE37-AD03-448A-B1B0-26CFE5C22AC1}" srcOrd="0" destOrd="0" presId="urn:microsoft.com/office/officeart/2005/8/layout/hList1"/>
    <dgm:cxn modelId="{5E8F1124-4798-4B86-A38E-C78F2B94C93A}" type="presOf" srcId="{AFDDAA92-0419-4EF4-A289-63479D41F023}" destId="{8EE774B9-1EE3-4E94-A9F7-FD0C4EA3A24F}" srcOrd="0" destOrd="6" presId="urn:microsoft.com/office/officeart/2005/8/layout/hList1"/>
    <dgm:cxn modelId="{550D658C-B28B-46A3-8EFB-CA550B0C7D9B}" srcId="{5FA9BC57-B87B-4A6A-B943-0E8C9C49E41B}" destId="{81FDBC78-716A-40F2-9F9B-654B94CFE629}" srcOrd="5" destOrd="0" parTransId="{46EEB235-A184-4B42-B86F-987CA8F82B50}" sibTransId="{EFD0D463-5C49-4DB4-AAA2-28E07B43CDDD}"/>
    <dgm:cxn modelId="{A4A594D8-C2B9-42A2-8795-D883003CBA8B}" srcId="{5FA9BC57-B87B-4A6A-B943-0E8C9C49E41B}" destId="{A69445B6-0F9F-454E-9444-C57D94052920}" srcOrd="7" destOrd="0" parTransId="{2EA1673D-2E92-42A4-9D42-AC75026F40E4}" sibTransId="{67F64B01-0BFC-44BE-8BF9-BFFE05E7F928}"/>
    <dgm:cxn modelId="{8235C79E-3D6B-4639-A233-2E95DFD90C77}" type="presParOf" srcId="{83772585-35B5-4284-8050-740D41C3B8E1}" destId="{C0C04D03-58A5-4632-9114-C5ED0C46DC59}" srcOrd="0" destOrd="0" presId="urn:microsoft.com/office/officeart/2005/8/layout/hList1"/>
    <dgm:cxn modelId="{FA9A4E5F-2A0C-4FFD-9015-A2F1CAA012BB}" type="presParOf" srcId="{C0C04D03-58A5-4632-9114-C5ED0C46DC59}" destId="{E7D0FE37-AD03-448A-B1B0-26CFE5C22AC1}" srcOrd="0" destOrd="0" presId="urn:microsoft.com/office/officeart/2005/8/layout/hList1"/>
    <dgm:cxn modelId="{C7C7BE4D-5983-4BAE-9FAC-904398E1E287}" type="presParOf" srcId="{C0C04D03-58A5-4632-9114-C5ED0C46DC59}" destId="{8EE774B9-1EE3-4E94-A9F7-FD0C4EA3A2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83063A-6DC3-4208-AA7B-F8AFE17DB2E7}">
      <dgm:prSet phldrT="[Text]"/>
      <dgm:spPr/>
      <dgm:t>
        <a:bodyPr/>
        <a:lstStyle/>
        <a:p>
          <a:r>
            <a:rPr lang="en-US" dirty="0" smtClean="0"/>
            <a:t>Staff Training</a:t>
          </a:r>
          <a:endParaRPr lang="en-US" dirty="0"/>
        </a:p>
      </dgm:t>
    </dgm:pt>
    <dgm:pt modelId="{C2133404-64B1-4C7A-8002-3E97AFC952B7}" type="parTrans" cxnId="{A21292AB-F931-4C2A-8319-FC801FE12588}">
      <dgm:prSet/>
      <dgm:spPr/>
      <dgm:t>
        <a:bodyPr/>
        <a:lstStyle/>
        <a:p>
          <a:endParaRPr lang="en-US"/>
        </a:p>
      </dgm:t>
    </dgm:pt>
    <dgm:pt modelId="{034D57BF-A7BE-49D7-B6EC-A7E5F90C16DE}" type="sibTrans" cxnId="{A21292AB-F931-4C2A-8319-FC801FE12588}">
      <dgm:prSet/>
      <dgm:spPr/>
      <dgm:t>
        <a:bodyPr/>
        <a:lstStyle/>
        <a:p>
          <a:endParaRPr lang="en-US"/>
        </a:p>
      </dgm:t>
    </dgm:pt>
    <dgm:pt modelId="{014F2EAE-EB39-43B5-8F6A-AD14BF8A2CE9}">
      <dgm:prSet phldrT="[Text]"/>
      <dgm:spPr/>
      <dgm:t>
        <a:bodyPr/>
        <a:lstStyle/>
        <a:p>
          <a:r>
            <a:rPr lang="en-US" dirty="0" smtClean="0"/>
            <a:t>Timelines</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84F6E9DA-174C-479E-810B-7E955279E60D}">
      <dgm:prSet phldrT="[Text]"/>
      <dgm:spPr/>
      <dgm:t>
        <a:bodyPr/>
        <a:lstStyle/>
        <a:p>
          <a:endParaRPr lang="en-US" dirty="0"/>
        </a:p>
      </dgm:t>
    </dgm:pt>
    <dgm:pt modelId="{7E2F240B-3B6E-4260-B946-A72313BA71DC}" type="parTrans" cxnId="{5F875DE7-3B0D-479F-88F2-6528A0F1F947}">
      <dgm:prSet/>
      <dgm:spPr/>
      <dgm:t>
        <a:bodyPr/>
        <a:lstStyle/>
        <a:p>
          <a:endParaRPr lang="en-US"/>
        </a:p>
      </dgm:t>
    </dgm:pt>
    <dgm:pt modelId="{3C97BF6B-3B4C-4D23-A416-D0F88D90FE9E}" type="sibTrans" cxnId="{5F875DE7-3B0D-479F-88F2-6528A0F1F947}">
      <dgm:prSet/>
      <dgm:spPr/>
      <dgm:t>
        <a:bodyPr/>
        <a:lstStyle/>
        <a:p>
          <a:endParaRPr lang="en-US"/>
        </a:p>
      </dgm:t>
    </dgm:pt>
    <dgm:pt modelId="{B98FACC5-FD65-44D7-BA09-C7797362614F}">
      <dgm:prSet phldrT="[Text]"/>
      <dgm:spPr/>
      <dgm:t>
        <a:bodyPr/>
        <a:lstStyle/>
        <a:p>
          <a:endParaRPr lang="en-US" dirty="0"/>
        </a:p>
      </dgm:t>
    </dgm:pt>
    <dgm:pt modelId="{05BD76F1-382A-4EE0-ACC2-F882EA68BA33}" type="parTrans" cxnId="{D9745AA2-1294-4E46-92A9-411D69211613}">
      <dgm:prSet/>
      <dgm:spPr/>
      <dgm:t>
        <a:bodyPr/>
        <a:lstStyle/>
        <a:p>
          <a:endParaRPr lang="en-US"/>
        </a:p>
      </dgm:t>
    </dgm:pt>
    <dgm:pt modelId="{157BF27C-AB21-4564-9687-777FB6872F27}" type="sibTrans" cxnId="{D9745AA2-1294-4E46-92A9-411D69211613}">
      <dgm:prSet/>
      <dgm:spPr/>
      <dgm:t>
        <a:bodyPr/>
        <a:lstStyle/>
        <a:p>
          <a:endParaRPr lang="en-US"/>
        </a:p>
      </dgm:t>
    </dgm:pt>
    <dgm:pt modelId="{F37F1261-8E99-42AE-B35F-7E3204A015E2}">
      <dgm:prSet phldrT="[Text]"/>
      <dgm:spPr/>
      <dgm:t>
        <a:bodyPr/>
        <a:lstStyle/>
        <a:p>
          <a:r>
            <a:rPr lang="en-US" dirty="0" smtClean="0"/>
            <a:t>Consistent and Thorough Documentation</a:t>
          </a:r>
          <a:endParaRPr lang="en-US" dirty="0"/>
        </a:p>
      </dgm:t>
    </dgm:pt>
    <dgm:pt modelId="{9C994F78-A603-4348-932D-A9CB1AF2A91F}" type="parTrans" cxnId="{941B5D6D-3697-4F84-95D2-1ED4ED27C6B6}">
      <dgm:prSet/>
      <dgm:spPr/>
      <dgm:t>
        <a:bodyPr/>
        <a:lstStyle/>
        <a:p>
          <a:endParaRPr lang="en-US"/>
        </a:p>
      </dgm:t>
    </dgm:pt>
    <dgm:pt modelId="{FC45184C-5D60-4512-B384-FF954F973DDA}" type="sibTrans" cxnId="{941B5D6D-3697-4F84-95D2-1ED4ED27C6B6}">
      <dgm:prSet/>
      <dgm:spPr/>
      <dgm:t>
        <a:bodyPr/>
        <a:lstStyle/>
        <a:p>
          <a:endParaRPr lang="en-US"/>
        </a:p>
      </dgm:t>
    </dgm:pt>
    <dgm:pt modelId="{7594540E-1C20-41B4-A8B5-365F804E3B9A}">
      <dgm:prSet phldrT="[Text]"/>
      <dgm:spPr/>
      <dgm:t>
        <a:bodyPr/>
        <a:lstStyle/>
        <a:p>
          <a:r>
            <a:rPr lang="en-US" dirty="0" smtClean="0"/>
            <a:t>HIB Definition</a:t>
          </a:r>
          <a:endParaRPr lang="en-US" dirty="0"/>
        </a:p>
      </dgm:t>
    </dgm:pt>
    <dgm:pt modelId="{13CE4DAE-DFE4-4569-80DE-D30156AB20CB}" type="parTrans" cxnId="{09ACD3DF-F661-4DD8-8B27-9CB6231B96B8}">
      <dgm:prSet/>
      <dgm:spPr/>
      <dgm:t>
        <a:bodyPr/>
        <a:lstStyle/>
        <a:p>
          <a:endParaRPr lang="en-US"/>
        </a:p>
      </dgm:t>
    </dgm:pt>
    <dgm:pt modelId="{A5D81212-2830-4299-BFBC-E76474E164E3}" type="sibTrans" cxnId="{09ACD3DF-F661-4DD8-8B27-9CB6231B96B8}">
      <dgm:prSet/>
      <dgm:spPr/>
      <dgm:t>
        <a:bodyPr/>
        <a:lstStyle/>
        <a:p>
          <a:endParaRPr lang="en-US"/>
        </a:p>
      </dgm:t>
    </dgm:pt>
    <dgm:pt modelId="{1CA3460E-DCC2-4545-B2A0-D4BEAD863BC0}">
      <dgm:prSet phldrT="[Text]"/>
      <dgm:spPr/>
      <dgm:t>
        <a:bodyPr/>
        <a:lstStyle/>
        <a:p>
          <a:r>
            <a:rPr lang="en-US" dirty="0" smtClean="0"/>
            <a:t>Case Law</a:t>
          </a:r>
          <a:endParaRPr lang="en-US" dirty="0"/>
        </a:p>
      </dgm:t>
    </dgm:pt>
    <dgm:pt modelId="{44AAD475-AB7B-4F0A-B7D3-F03D45EB4D78}" type="parTrans" cxnId="{A38D8DE2-0D13-4DD7-BA65-085FF46B139C}">
      <dgm:prSet/>
      <dgm:spPr/>
      <dgm:t>
        <a:bodyPr/>
        <a:lstStyle/>
        <a:p>
          <a:endParaRPr lang="en-US"/>
        </a:p>
      </dgm:t>
    </dgm:pt>
    <dgm:pt modelId="{6F2D0D02-8DA0-44A7-99AB-68C575060A59}" type="sibTrans" cxnId="{A38D8DE2-0D13-4DD7-BA65-085FF46B139C}">
      <dgm:prSet/>
      <dgm:spPr/>
      <dgm:t>
        <a:bodyPr/>
        <a:lstStyle/>
        <a:p>
          <a:endParaRPr lang="en-US"/>
        </a:p>
      </dgm:t>
    </dgm:pt>
    <dgm:pt modelId="{BF332D0B-5BD4-4A59-9F96-D67636017669}">
      <dgm:prSet phldrT="[Text]"/>
      <dgm:spPr/>
      <dgm:t>
        <a:bodyPr/>
        <a:lstStyle/>
        <a:p>
          <a:r>
            <a:rPr lang="en-US" dirty="0" smtClean="0"/>
            <a:t>Application of HIB Definition</a:t>
          </a:r>
          <a:endParaRPr lang="en-US" dirty="0"/>
        </a:p>
      </dgm:t>
    </dgm:pt>
    <dgm:pt modelId="{9AD3DB3B-B858-4BA1-AAE5-C37CCF90F612}" type="parTrans" cxnId="{5CA2DBE8-AAAD-410E-939F-65C0E39FA610}">
      <dgm:prSet/>
      <dgm:spPr/>
      <dgm:t>
        <a:bodyPr/>
        <a:lstStyle/>
        <a:p>
          <a:endParaRPr lang="en-US"/>
        </a:p>
      </dgm:t>
    </dgm:pt>
    <dgm:pt modelId="{34058912-3F9E-418C-81FF-FD20C49E1972}" type="sibTrans" cxnId="{5CA2DBE8-AAAD-410E-939F-65C0E39FA610}">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E0F831A5-FA5A-412B-8894-7D5FA902128C}" type="pres">
      <dgm:prSet presAssocID="{F183063A-6DC3-4208-AA7B-F8AFE17DB2E7}" presName="composite" presStyleCnt="0"/>
      <dgm:spPr/>
    </dgm:pt>
    <dgm:pt modelId="{F560E879-EAC0-4A59-892A-12367EE8E1D2}" type="pres">
      <dgm:prSet presAssocID="{F183063A-6DC3-4208-AA7B-F8AFE17DB2E7}" presName="parTx" presStyleLbl="alignNode1" presStyleIdx="0" presStyleCnt="1">
        <dgm:presLayoutVars>
          <dgm:chMax val="0"/>
          <dgm:chPref val="0"/>
          <dgm:bulletEnabled val="1"/>
        </dgm:presLayoutVars>
      </dgm:prSet>
      <dgm:spPr/>
      <dgm:t>
        <a:bodyPr/>
        <a:lstStyle/>
        <a:p>
          <a:endParaRPr lang="en-US"/>
        </a:p>
      </dgm:t>
    </dgm:pt>
    <dgm:pt modelId="{5432BC72-2774-4415-BD4D-B214BD144A90}" type="pres">
      <dgm:prSet presAssocID="{F183063A-6DC3-4208-AA7B-F8AFE17DB2E7}" presName="desTx" presStyleLbl="alignAccFollowNode1" presStyleIdx="0" presStyleCnt="1" custScaleY="101589">
        <dgm:presLayoutVars>
          <dgm:bulletEnabled val="1"/>
        </dgm:presLayoutVars>
      </dgm:prSet>
      <dgm:spPr/>
      <dgm:t>
        <a:bodyPr/>
        <a:lstStyle/>
        <a:p>
          <a:endParaRPr lang="en-US"/>
        </a:p>
      </dgm:t>
    </dgm:pt>
  </dgm:ptLst>
  <dgm:cxnLst>
    <dgm:cxn modelId="{D9745AA2-1294-4E46-92A9-411D69211613}" srcId="{84F6E9DA-174C-479E-810B-7E955279E60D}" destId="{B98FACC5-FD65-44D7-BA09-C7797362614F}" srcOrd="0" destOrd="0" parTransId="{05BD76F1-382A-4EE0-ACC2-F882EA68BA33}" sibTransId="{157BF27C-AB21-4564-9687-777FB6872F27}"/>
    <dgm:cxn modelId="{57F41416-01D4-4841-A02C-844F6AED07BB}" type="presOf" srcId="{014F2EAE-EB39-43B5-8F6A-AD14BF8A2CE9}" destId="{5432BC72-2774-4415-BD4D-B214BD144A90}" srcOrd="0" destOrd="0" presId="urn:microsoft.com/office/officeart/2005/8/layout/hList1"/>
    <dgm:cxn modelId="{FDF929FF-075C-4955-A01A-5DBC397BB24D}" type="presOf" srcId="{84F6E9DA-174C-479E-810B-7E955279E60D}" destId="{5432BC72-2774-4415-BD4D-B214BD144A90}" srcOrd="0" destOrd="5" presId="urn:microsoft.com/office/officeart/2005/8/layout/hList1"/>
    <dgm:cxn modelId="{2A9FC336-7951-4B69-A02E-185C66B99D8A}" type="presOf" srcId="{7DBB3905-56F2-49A7-AFE2-43E3CFA00CB5}" destId="{83772585-35B5-4284-8050-740D41C3B8E1}" srcOrd="0" destOrd="0" presId="urn:microsoft.com/office/officeart/2005/8/layout/hList1"/>
    <dgm:cxn modelId="{5CA2DBE8-AAAD-410E-939F-65C0E39FA610}" srcId="{F183063A-6DC3-4208-AA7B-F8AFE17DB2E7}" destId="{BF332D0B-5BD4-4A59-9F96-D67636017669}" srcOrd="2" destOrd="0" parTransId="{9AD3DB3B-B858-4BA1-AAE5-C37CCF90F612}" sibTransId="{34058912-3F9E-418C-81FF-FD20C49E1972}"/>
    <dgm:cxn modelId="{941B5D6D-3697-4F84-95D2-1ED4ED27C6B6}" srcId="{F183063A-6DC3-4208-AA7B-F8AFE17DB2E7}" destId="{F37F1261-8E99-42AE-B35F-7E3204A015E2}" srcOrd="4" destOrd="0" parTransId="{9C994F78-A603-4348-932D-A9CB1AF2A91F}" sibTransId="{FC45184C-5D60-4512-B384-FF954F973DDA}"/>
    <dgm:cxn modelId="{2D0062B3-B318-47F0-8596-EE6CEB365FFE}" type="presOf" srcId="{B98FACC5-FD65-44D7-BA09-C7797362614F}" destId="{5432BC72-2774-4415-BD4D-B214BD144A90}" srcOrd="0" destOrd="6" presId="urn:microsoft.com/office/officeart/2005/8/layout/hList1"/>
    <dgm:cxn modelId="{6EB4F4BA-83D7-4201-BFE5-0648884DDEC9}" type="presOf" srcId="{F37F1261-8E99-42AE-B35F-7E3204A015E2}" destId="{5432BC72-2774-4415-BD4D-B214BD144A90}" srcOrd="0" destOrd="4" presId="urn:microsoft.com/office/officeart/2005/8/layout/hList1"/>
    <dgm:cxn modelId="{99F46850-A21D-4384-B230-2C35F264D7DD}" srcId="{F183063A-6DC3-4208-AA7B-F8AFE17DB2E7}" destId="{014F2EAE-EB39-43B5-8F6A-AD14BF8A2CE9}" srcOrd="0" destOrd="0" parTransId="{65F944CA-EB83-4A10-88F7-0FE916439BB2}" sibTransId="{3C711BC3-4750-4770-9C14-DD00E04CCD31}"/>
    <dgm:cxn modelId="{A38D8DE2-0D13-4DD7-BA65-085FF46B139C}" srcId="{F183063A-6DC3-4208-AA7B-F8AFE17DB2E7}" destId="{1CA3460E-DCC2-4545-B2A0-D4BEAD863BC0}" srcOrd="3" destOrd="0" parTransId="{44AAD475-AB7B-4F0A-B7D3-F03D45EB4D78}" sibTransId="{6F2D0D02-8DA0-44A7-99AB-68C575060A59}"/>
    <dgm:cxn modelId="{3431C31D-C09E-4A59-8E96-EC0B324EED0A}" type="presOf" srcId="{BF332D0B-5BD4-4A59-9F96-D67636017669}" destId="{5432BC72-2774-4415-BD4D-B214BD144A90}" srcOrd="0" destOrd="2" presId="urn:microsoft.com/office/officeart/2005/8/layout/hList1"/>
    <dgm:cxn modelId="{8562DD41-6785-4468-A99F-6C6BCE966903}" type="presOf" srcId="{7594540E-1C20-41B4-A8B5-365F804E3B9A}" destId="{5432BC72-2774-4415-BD4D-B214BD144A90}" srcOrd="0" destOrd="1" presId="urn:microsoft.com/office/officeart/2005/8/layout/hList1"/>
    <dgm:cxn modelId="{EAD6CB4B-0B75-4FCA-B52E-F3DAD868F0ED}" type="presOf" srcId="{F183063A-6DC3-4208-AA7B-F8AFE17DB2E7}" destId="{F560E879-EAC0-4A59-892A-12367EE8E1D2}" srcOrd="0" destOrd="0" presId="urn:microsoft.com/office/officeart/2005/8/layout/hList1"/>
    <dgm:cxn modelId="{298937DD-66E6-4BE0-AB11-68FD2D602F17}" type="presOf" srcId="{1CA3460E-DCC2-4545-B2A0-D4BEAD863BC0}" destId="{5432BC72-2774-4415-BD4D-B214BD144A90}" srcOrd="0" destOrd="3" presId="urn:microsoft.com/office/officeart/2005/8/layout/hList1"/>
    <dgm:cxn modelId="{09ACD3DF-F661-4DD8-8B27-9CB6231B96B8}" srcId="{F183063A-6DC3-4208-AA7B-F8AFE17DB2E7}" destId="{7594540E-1C20-41B4-A8B5-365F804E3B9A}" srcOrd="1" destOrd="0" parTransId="{13CE4DAE-DFE4-4569-80DE-D30156AB20CB}" sibTransId="{A5D81212-2830-4299-BFBC-E76474E164E3}"/>
    <dgm:cxn modelId="{A21292AB-F931-4C2A-8319-FC801FE12588}" srcId="{7DBB3905-56F2-49A7-AFE2-43E3CFA00CB5}" destId="{F183063A-6DC3-4208-AA7B-F8AFE17DB2E7}" srcOrd="0" destOrd="0" parTransId="{C2133404-64B1-4C7A-8002-3E97AFC952B7}" sibTransId="{034D57BF-A7BE-49D7-B6EC-A7E5F90C16DE}"/>
    <dgm:cxn modelId="{5F875DE7-3B0D-479F-88F2-6528A0F1F947}" srcId="{F183063A-6DC3-4208-AA7B-F8AFE17DB2E7}" destId="{84F6E9DA-174C-479E-810B-7E955279E60D}" srcOrd="5" destOrd="0" parTransId="{7E2F240B-3B6E-4260-B946-A72313BA71DC}" sibTransId="{3C97BF6B-3B4C-4D23-A416-D0F88D90FE9E}"/>
    <dgm:cxn modelId="{782F7E48-D78F-47E5-A248-8E0E2CB920A5}" type="presParOf" srcId="{83772585-35B5-4284-8050-740D41C3B8E1}" destId="{E0F831A5-FA5A-412B-8894-7D5FA902128C}" srcOrd="0" destOrd="0" presId="urn:microsoft.com/office/officeart/2005/8/layout/hList1"/>
    <dgm:cxn modelId="{FF8FC3FF-8CA9-4DCD-B487-304F17439EDB}" type="presParOf" srcId="{E0F831A5-FA5A-412B-8894-7D5FA902128C}" destId="{F560E879-EAC0-4A59-892A-12367EE8E1D2}" srcOrd="0" destOrd="0" presId="urn:microsoft.com/office/officeart/2005/8/layout/hList1"/>
    <dgm:cxn modelId="{9020C302-A513-41E7-A137-B31E090948C7}" type="presParOf" srcId="{E0F831A5-FA5A-412B-8894-7D5FA902128C}" destId="{5432BC72-2774-4415-BD4D-B214BD144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83063A-6DC3-4208-AA7B-F8AFE17DB2E7}">
      <dgm:prSet phldrT="[Text]"/>
      <dgm:spPr/>
      <dgm:t>
        <a:bodyPr/>
        <a:lstStyle/>
        <a:p>
          <a:r>
            <a:rPr lang="en-US" dirty="0" smtClean="0"/>
            <a:t>Uniform Forms</a:t>
          </a:r>
          <a:endParaRPr lang="en-US" dirty="0"/>
        </a:p>
      </dgm:t>
    </dgm:pt>
    <dgm:pt modelId="{C2133404-64B1-4C7A-8002-3E97AFC952B7}" type="parTrans" cxnId="{A21292AB-F931-4C2A-8319-FC801FE12588}">
      <dgm:prSet/>
      <dgm:spPr/>
      <dgm:t>
        <a:bodyPr/>
        <a:lstStyle/>
        <a:p>
          <a:endParaRPr lang="en-US"/>
        </a:p>
      </dgm:t>
    </dgm:pt>
    <dgm:pt modelId="{034D57BF-A7BE-49D7-B6EC-A7E5F90C16DE}" type="sibTrans" cxnId="{A21292AB-F931-4C2A-8319-FC801FE12588}">
      <dgm:prSet/>
      <dgm:spPr/>
      <dgm:t>
        <a:bodyPr/>
        <a:lstStyle/>
        <a:p>
          <a:endParaRPr lang="en-US"/>
        </a:p>
      </dgm:t>
    </dgm:pt>
    <dgm:pt modelId="{014F2EAE-EB39-43B5-8F6A-AD14BF8A2CE9}">
      <dgm:prSet phldrT="[Text]"/>
      <dgm:spPr/>
      <dgm:t>
        <a:bodyPr/>
        <a:lstStyle/>
        <a:p>
          <a:r>
            <a:rPr lang="en-US" dirty="0" smtClean="0"/>
            <a:t>Initial Notification to Parents</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84F6E9DA-174C-479E-810B-7E955279E60D}">
      <dgm:prSet phldrT="[Text]"/>
      <dgm:spPr/>
      <dgm:t>
        <a:bodyPr/>
        <a:lstStyle/>
        <a:p>
          <a:endParaRPr lang="en-US" dirty="0"/>
        </a:p>
      </dgm:t>
    </dgm:pt>
    <dgm:pt modelId="{7E2F240B-3B6E-4260-B946-A72313BA71DC}" type="parTrans" cxnId="{5F875DE7-3B0D-479F-88F2-6528A0F1F947}">
      <dgm:prSet/>
      <dgm:spPr/>
      <dgm:t>
        <a:bodyPr/>
        <a:lstStyle/>
        <a:p>
          <a:endParaRPr lang="en-US"/>
        </a:p>
      </dgm:t>
    </dgm:pt>
    <dgm:pt modelId="{3C97BF6B-3B4C-4D23-A416-D0F88D90FE9E}" type="sibTrans" cxnId="{5F875DE7-3B0D-479F-88F2-6528A0F1F947}">
      <dgm:prSet/>
      <dgm:spPr/>
      <dgm:t>
        <a:bodyPr/>
        <a:lstStyle/>
        <a:p>
          <a:endParaRPr lang="en-US"/>
        </a:p>
      </dgm:t>
    </dgm:pt>
    <dgm:pt modelId="{B98FACC5-FD65-44D7-BA09-C7797362614F}">
      <dgm:prSet phldrT="[Text]"/>
      <dgm:spPr/>
      <dgm:t>
        <a:bodyPr/>
        <a:lstStyle/>
        <a:p>
          <a:endParaRPr lang="en-US" dirty="0"/>
        </a:p>
      </dgm:t>
    </dgm:pt>
    <dgm:pt modelId="{05BD76F1-382A-4EE0-ACC2-F882EA68BA33}" type="parTrans" cxnId="{D9745AA2-1294-4E46-92A9-411D69211613}">
      <dgm:prSet/>
      <dgm:spPr/>
      <dgm:t>
        <a:bodyPr/>
        <a:lstStyle/>
        <a:p>
          <a:endParaRPr lang="en-US"/>
        </a:p>
      </dgm:t>
    </dgm:pt>
    <dgm:pt modelId="{157BF27C-AB21-4564-9687-777FB6872F27}" type="sibTrans" cxnId="{D9745AA2-1294-4E46-92A9-411D69211613}">
      <dgm:prSet/>
      <dgm:spPr/>
      <dgm:t>
        <a:bodyPr/>
        <a:lstStyle/>
        <a:p>
          <a:endParaRPr lang="en-US"/>
        </a:p>
      </dgm:t>
    </dgm:pt>
    <dgm:pt modelId="{F37F1261-8E99-42AE-B35F-7E3204A015E2}">
      <dgm:prSet phldrT="[Text]"/>
      <dgm:spPr/>
      <dgm:t>
        <a:bodyPr/>
        <a:lstStyle/>
        <a:p>
          <a:endParaRPr lang="en-US" dirty="0"/>
        </a:p>
      </dgm:t>
    </dgm:pt>
    <dgm:pt modelId="{9C994F78-A603-4348-932D-A9CB1AF2A91F}" type="parTrans" cxnId="{941B5D6D-3697-4F84-95D2-1ED4ED27C6B6}">
      <dgm:prSet/>
      <dgm:spPr/>
      <dgm:t>
        <a:bodyPr/>
        <a:lstStyle/>
        <a:p>
          <a:endParaRPr lang="en-US"/>
        </a:p>
      </dgm:t>
    </dgm:pt>
    <dgm:pt modelId="{FC45184C-5D60-4512-B384-FF954F973DDA}" type="sibTrans" cxnId="{941B5D6D-3697-4F84-95D2-1ED4ED27C6B6}">
      <dgm:prSet/>
      <dgm:spPr/>
      <dgm:t>
        <a:bodyPr/>
        <a:lstStyle/>
        <a:p>
          <a:endParaRPr lang="en-US"/>
        </a:p>
      </dgm:t>
    </dgm:pt>
    <dgm:pt modelId="{940D3DC1-AEE3-4AAF-82AA-2C81DA03E647}">
      <dgm:prSet phldrT="[Text]"/>
      <dgm:spPr/>
      <dgm:t>
        <a:bodyPr/>
        <a:lstStyle/>
        <a:p>
          <a:r>
            <a:rPr lang="en-US" dirty="0" smtClean="0"/>
            <a:t>Anti-Bullying Specialist Investigation Report</a:t>
          </a:r>
          <a:endParaRPr lang="en-US" dirty="0"/>
        </a:p>
      </dgm:t>
    </dgm:pt>
    <dgm:pt modelId="{4E813FF0-C362-4231-8751-9255688D0EE0}" type="parTrans" cxnId="{4C863464-6D7B-454F-8176-D979A950CD17}">
      <dgm:prSet/>
      <dgm:spPr/>
      <dgm:t>
        <a:bodyPr/>
        <a:lstStyle/>
        <a:p>
          <a:endParaRPr lang="en-US"/>
        </a:p>
      </dgm:t>
    </dgm:pt>
    <dgm:pt modelId="{775C2474-F5EE-4E0D-A2C0-2454CBA800E9}" type="sibTrans" cxnId="{4C863464-6D7B-454F-8176-D979A950CD17}">
      <dgm:prSet/>
      <dgm:spPr/>
      <dgm:t>
        <a:bodyPr/>
        <a:lstStyle/>
        <a:p>
          <a:endParaRPr lang="en-US"/>
        </a:p>
      </dgm:t>
    </dgm:pt>
    <dgm:pt modelId="{829CB1C7-0647-48DA-BD8C-DF1BF53D2E52}">
      <dgm:prSet phldrT="[Text]"/>
      <dgm:spPr/>
      <dgm:t>
        <a:bodyPr/>
        <a:lstStyle/>
        <a:p>
          <a:r>
            <a:rPr lang="en-US" dirty="0" smtClean="0"/>
            <a:t>Report to the BOE</a:t>
          </a:r>
          <a:endParaRPr lang="en-US" dirty="0"/>
        </a:p>
      </dgm:t>
    </dgm:pt>
    <dgm:pt modelId="{8FD486AD-7593-4399-B07D-569B6CEA39B9}" type="parTrans" cxnId="{43E1A3B2-BD82-4B06-AEB4-E3F83DC9C568}">
      <dgm:prSet/>
      <dgm:spPr/>
      <dgm:t>
        <a:bodyPr/>
        <a:lstStyle/>
        <a:p>
          <a:endParaRPr lang="en-US"/>
        </a:p>
      </dgm:t>
    </dgm:pt>
    <dgm:pt modelId="{AC914118-13D9-4845-B859-67BF01B8337A}" type="sibTrans" cxnId="{43E1A3B2-BD82-4B06-AEB4-E3F83DC9C568}">
      <dgm:prSet/>
      <dgm:spPr/>
      <dgm:t>
        <a:bodyPr/>
        <a:lstStyle/>
        <a:p>
          <a:endParaRPr lang="en-US"/>
        </a:p>
      </dgm:t>
    </dgm:pt>
    <dgm:pt modelId="{13D0A7B0-FCC9-4FC5-A28C-C70040CB07A3}">
      <dgm:prSet phldrT="[Text]"/>
      <dgm:spPr/>
      <dgm:t>
        <a:bodyPr/>
        <a:lstStyle/>
        <a:p>
          <a:r>
            <a:rPr lang="en-US" dirty="0" smtClean="0"/>
            <a:t>Notification to Parents of the BOE’s Decision</a:t>
          </a:r>
          <a:endParaRPr lang="en-US" dirty="0"/>
        </a:p>
      </dgm:t>
    </dgm:pt>
    <dgm:pt modelId="{62AC7A8B-97E2-42AE-B8EA-B1CAD48A125B}" type="parTrans" cxnId="{E2E87D15-0760-4088-8167-94CA819608DF}">
      <dgm:prSet/>
      <dgm:spPr/>
      <dgm:t>
        <a:bodyPr/>
        <a:lstStyle/>
        <a:p>
          <a:endParaRPr lang="en-US"/>
        </a:p>
      </dgm:t>
    </dgm:pt>
    <dgm:pt modelId="{6FA56908-EDC2-4760-ADB9-6193826D6B07}" type="sibTrans" cxnId="{E2E87D15-0760-4088-8167-94CA819608DF}">
      <dgm:prSet/>
      <dgm:spPr/>
      <dgm:t>
        <a:bodyPr/>
        <a:lstStyle/>
        <a:p>
          <a:endParaRPr lang="en-US"/>
        </a:p>
      </dgm:t>
    </dgm:pt>
    <dgm:pt modelId="{D5B11606-A43F-4C71-8407-A14911D83409}">
      <dgm:prSet phldrT="[Text]"/>
      <dgm:spPr/>
      <dgm:t>
        <a:bodyPr/>
        <a:lstStyle/>
        <a:p>
          <a:r>
            <a:rPr lang="en-US" dirty="0" smtClean="0"/>
            <a:t>Written Report of Alleged HIB</a:t>
          </a:r>
          <a:endParaRPr lang="en-US" dirty="0"/>
        </a:p>
      </dgm:t>
    </dgm:pt>
    <dgm:pt modelId="{B6C5D0B8-C60C-461F-ABEA-E42D511BD865}" type="parTrans" cxnId="{A1DE87EC-4E3D-4F6E-AEB2-59E9DC08B008}">
      <dgm:prSet/>
      <dgm:spPr/>
      <dgm:t>
        <a:bodyPr/>
        <a:lstStyle/>
        <a:p>
          <a:endParaRPr lang="en-US"/>
        </a:p>
      </dgm:t>
    </dgm:pt>
    <dgm:pt modelId="{778A2C47-78CC-450A-85C8-20B6F3336A94}" type="sibTrans" cxnId="{A1DE87EC-4E3D-4F6E-AEB2-59E9DC08B008}">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E0F831A5-FA5A-412B-8894-7D5FA902128C}" type="pres">
      <dgm:prSet presAssocID="{F183063A-6DC3-4208-AA7B-F8AFE17DB2E7}" presName="composite" presStyleCnt="0"/>
      <dgm:spPr/>
    </dgm:pt>
    <dgm:pt modelId="{F560E879-EAC0-4A59-892A-12367EE8E1D2}" type="pres">
      <dgm:prSet presAssocID="{F183063A-6DC3-4208-AA7B-F8AFE17DB2E7}" presName="parTx" presStyleLbl="alignNode1" presStyleIdx="0" presStyleCnt="1">
        <dgm:presLayoutVars>
          <dgm:chMax val="0"/>
          <dgm:chPref val="0"/>
          <dgm:bulletEnabled val="1"/>
        </dgm:presLayoutVars>
      </dgm:prSet>
      <dgm:spPr/>
      <dgm:t>
        <a:bodyPr/>
        <a:lstStyle/>
        <a:p>
          <a:endParaRPr lang="en-US"/>
        </a:p>
      </dgm:t>
    </dgm:pt>
    <dgm:pt modelId="{5432BC72-2774-4415-BD4D-B214BD144A90}" type="pres">
      <dgm:prSet presAssocID="{F183063A-6DC3-4208-AA7B-F8AFE17DB2E7}" presName="desTx" presStyleLbl="alignAccFollowNode1" presStyleIdx="0" presStyleCnt="1" custScaleY="101589">
        <dgm:presLayoutVars>
          <dgm:bulletEnabled val="1"/>
        </dgm:presLayoutVars>
      </dgm:prSet>
      <dgm:spPr/>
      <dgm:t>
        <a:bodyPr/>
        <a:lstStyle/>
        <a:p>
          <a:endParaRPr lang="en-US"/>
        </a:p>
      </dgm:t>
    </dgm:pt>
  </dgm:ptLst>
  <dgm:cxnLst>
    <dgm:cxn modelId="{C23E9969-C2B9-458D-9A00-1C64EC249360}" type="presOf" srcId="{B98FACC5-FD65-44D7-BA09-C7797362614F}" destId="{5432BC72-2774-4415-BD4D-B214BD144A90}" srcOrd="0" destOrd="7" presId="urn:microsoft.com/office/officeart/2005/8/layout/hList1"/>
    <dgm:cxn modelId="{D9745AA2-1294-4E46-92A9-411D69211613}" srcId="{84F6E9DA-174C-479E-810B-7E955279E60D}" destId="{B98FACC5-FD65-44D7-BA09-C7797362614F}" srcOrd="0" destOrd="0" parTransId="{05BD76F1-382A-4EE0-ACC2-F882EA68BA33}" sibTransId="{157BF27C-AB21-4564-9687-777FB6872F27}"/>
    <dgm:cxn modelId="{43E1A3B2-BD82-4B06-AEB4-E3F83DC9C568}" srcId="{F183063A-6DC3-4208-AA7B-F8AFE17DB2E7}" destId="{829CB1C7-0647-48DA-BD8C-DF1BF53D2E52}" srcOrd="3" destOrd="0" parTransId="{8FD486AD-7593-4399-B07D-569B6CEA39B9}" sibTransId="{AC914118-13D9-4845-B859-67BF01B8337A}"/>
    <dgm:cxn modelId="{941B5D6D-3697-4F84-95D2-1ED4ED27C6B6}" srcId="{F183063A-6DC3-4208-AA7B-F8AFE17DB2E7}" destId="{F37F1261-8E99-42AE-B35F-7E3204A015E2}" srcOrd="5" destOrd="0" parTransId="{9C994F78-A603-4348-932D-A9CB1AF2A91F}" sibTransId="{FC45184C-5D60-4512-B384-FF954F973DDA}"/>
    <dgm:cxn modelId="{A208FAB5-10CB-47AF-8F53-810BE559D19E}" type="presOf" srcId="{014F2EAE-EB39-43B5-8F6A-AD14BF8A2CE9}" destId="{5432BC72-2774-4415-BD4D-B214BD144A90}" srcOrd="0" destOrd="0" presId="urn:microsoft.com/office/officeart/2005/8/layout/hList1"/>
    <dgm:cxn modelId="{E2E87D15-0760-4088-8167-94CA819608DF}" srcId="{F183063A-6DC3-4208-AA7B-F8AFE17DB2E7}" destId="{13D0A7B0-FCC9-4FC5-A28C-C70040CB07A3}" srcOrd="4" destOrd="0" parTransId="{62AC7A8B-97E2-42AE-B8EA-B1CAD48A125B}" sibTransId="{6FA56908-EDC2-4760-ADB9-6193826D6B07}"/>
    <dgm:cxn modelId="{4C863464-6D7B-454F-8176-D979A950CD17}" srcId="{F183063A-6DC3-4208-AA7B-F8AFE17DB2E7}" destId="{940D3DC1-AEE3-4AAF-82AA-2C81DA03E647}" srcOrd="2" destOrd="0" parTransId="{4E813FF0-C362-4231-8751-9255688D0EE0}" sibTransId="{775C2474-F5EE-4E0D-A2C0-2454CBA800E9}"/>
    <dgm:cxn modelId="{99F46850-A21D-4384-B230-2C35F264D7DD}" srcId="{F183063A-6DC3-4208-AA7B-F8AFE17DB2E7}" destId="{014F2EAE-EB39-43B5-8F6A-AD14BF8A2CE9}" srcOrd="0" destOrd="0" parTransId="{65F944CA-EB83-4A10-88F7-0FE916439BB2}" sibTransId="{3C711BC3-4750-4770-9C14-DD00E04CCD31}"/>
    <dgm:cxn modelId="{DD439359-24D6-41A0-A579-F7A68C7300AD}" type="presOf" srcId="{940D3DC1-AEE3-4AAF-82AA-2C81DA03E647}" destId="{5432BC72-2774-4415-BD4D-B214BD144A90}" srcOrd="0" destOrd="2" presId="urn:microsoft.com/office/officeart/2005/8/layout/hList1"/>
    <dgm:cxn modelId="{C8A0F458-F983-43C6-A5D1-D430C6E0089D}" type="presOf" srcId="{13D0A7B0-FCC9-4FC5-A28C-C70040CB07A3}" destId="{5432BC72-2774-4415-BD4D-B214BD144A90}" srcOrd="0" destOrd="4" presId="urn:microsoft.com/office/officeart/2005/8/layout/hList1"/>
    <dgm:cxn modelId="{3B9024CA-61D5-409D-8CCC-EA38FB498037}" type="presOf" srcId="{7DBB3905-56F2-49A7-AFE2-43E3CFA00CB5}" destId="{83772585-35B5-4284-8050-740D41C3B8E1}" srcOrd="0" destOrd="0" presId="urn:microsoft.com/office/officeart/2005/8/layout/hList1"/>
    <dgm:cxn modelId="{C470DA1E-401D-4D2C-894B-9A9E020B6124}" type="presOf" srcId="{84F6E9DA-174C-479E-810B-7E955279E60D}" destId="{5432BC72-2774-4415-BD4D-B214BD144A90}" srcOrd="0" destOrd="6" presId="urn:microsoft.com/office/officeart/2005/8/layout/hList1"/>
    <dgm:cxn modelId="{786A1D66-16B2-449D-8384-7173BC1B26C5}" type="presOf" srcId="{D5B11606-A43F-4C71-8407-A14911D83409}" destId="{5432BC72-2774-4415-BD4D-B214BD144A90}" srcOrd="0" destOrd="1" presId="urn:microsoft.com/office/officeart/2005/8/layout/hList1"/>
    <dgm:cxn modelId="{09782BB2-FF76-4F91-A0EB-3996506519E5}" type="presOf" srcId="{F37F1261-8E99-42AE-B35F-7E3204A015E2}" destId="{5432BC72-2774-4415-BD4D-B214BD144A90}" srcOrd="0" destOrd="5" presId="urn:microsoft.com/office/officeart/2005/8/layout/hList1"/>
    <dgm:cxn modelId="{D697F5D0-E30A-45FB-9472-C94292C15BE0}" type="presOf" srcId="{F183063A-6DC3-4208-AA7B-F8AFE17DB2E7}" destId="{F560E879-EAC0-4A59-892A-12367EE8E1D2}" srcOrd="0" destOrd="0" presId="urn:microsoft.com/office/officeart/2005/8/layout/hList1"/>
    <dgm:cxn modelId="{A21292AB-F931-4C2A-8319-FC801FE12588}" srcId="{7DBB3905-56F2-49A7-AFE2-43E3CFA00CB5}" destId="{F183063A-6DC3-4208-AA7B-F8AFE17DB2E7}" srcOrd="0" destOrd="0" parTransId="{C2133404-64B1-4C7A-8002-3E97AFC952B7}" sibTransId="{034D57BF-A7BE-49D7-B6EC-A7E5F90C16DE}"/>
    <dgm:cxn modelId="{A1DE87EC-4E3D-4F6E-AEB2-59E9DC08B008}" srcId="{F183063A-6DC3-4208-AA7B-F8AFE17DB2E7}" destId="{D5B11606-A43F-4C71-8407-A14911D83409}" srcOrd="1" destOrd="0" parTransId="{B6C5D0B8-C60C-461F-ABEA-E42D511BD865}" sibTransId="{778A2C47-78CC-450A-85C8-20B6F3336A94}"/>
    <dgm:cxn modelId="{1FA2821C-3F86-4EF4-9E55-FD4BD4AB35DA}" type="presOf" srcId="{829CB1C7-0647-48DA-BD8C-DF1BF53D2E52}" destId="{5432BC72-2774-4415-BD4D-B214BD144A90}" srcOrd="0" destOrd="3" presId="urn:microsoft.com/office/officeart/2005/8/layout/hList1"/>
    <dgm:cxn modelId="{5F875DE7-3B0D-479F-88F2-6528A0F1F947}" srcId="{F183063A-6DC3-4208-AA7B-F8AFE17DB2E7}" destId="{84F6E9DA-174C-479E-810B-7E955279E60D}" srcOrd="6" destOrd="0" parTransId="{7E2F240B-3B6E-4260-B946-A72313BA71DC}" sibTransId="{3C97BF6B-3B4C-4D23-A416-D0F88D90FE9E}"/>
    <dgm:cxn modelId="{FF13912F-0998-45A8-BB4C-D71E38A6030D}" type="presParOf" srcId="{83772585-35B5-4284-8050-740D41C3B8E1}" destId="{E0F831A5-FA5A-412B-8894-7D5FA902128C}" srcOrd="0" destOrd="0" presId="urn:microsoft.com/office/officeart/2005/8/layout/hList1"/>
    <dgm:cxn modelId="{FABAC5C6-6B68-4F7A-913E-49DA72795F17}" type="presParOf" srcId="{E0F831A5-FA5A-412B-8894-7D5FA902128C}" destId="{F560E879-EAC0-4A59-892A-12367EE8E1D2}" srcOrd="0" destOrd="0" presId="urn:microsoft.com/office/officeart/2005/8/layout/hList1"/>
    <dgm:cxn modelId="{6779B494-AF54-439F-8C3F-EAB94F992158}" type="presParOf" srcId="{E0F831A5-FA5A-412B-8894-7D5FA902128C}" destId="{5432BC72-2774-4415-BD4D-B214BD144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658BC-F247-4F14-AC57-3CFA6F6F4D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3115B2-A786-4E98-93B5-DC9B539325CD}">
      <dgm:prSet custT="1"/>
      <dgm:spPr/>
      <dgm:t>
        <a:bodyPr/>
        <a:lstStyle/>
        <a:p>
          <a:pPr rtl="0"/>
          <a:r>
            <a:rPr lang="en-US" sz="2400" dirty="0" smtClean="0"/>
            <a:t>Review Data</a:t>
          </a:r>
          <a:endParaRPr lang="en-US" sz="2400" dirty="0"/>
        </a:p>
      </dgm:t>
    </dgm:pt>
    <dgm:pt modelId="{A15D16A6-B6B1-4AF0-BAD5-D652166B5114}" type="parTrans" cxnId="{DCBB3055-7EA4-43B8-BF9B-46A70A22ADD1}">
      <dgm:prSet/>
      <dgm:spPr/>
      <dgm:t>
        <a:bodyPr/>
        <a:lstStyle/>
        <a:p>
          <a:endParaRPr lang="en-US"/>
        </a:p>
      </dgm:t>
    </dgm:pt>
    <dgm:pt modelId="{81F387E2-C845-469F-BA6D-E167C503F518}" type="sibTrans" cxnId="{DCBB3055-7EA4-43B8-BF9B-46A70A22ADD1}">
      <dgm:prSet/>
      <dgm:spPr/>
      <dgm:t>
        <a:bodyPr/>
        <a:lstStyle/>
        <a:p>
          <a:endParaRPr lang="en-US"/>
        </a:p>
      </dgm:t>
    </dgm:pt>
    <dgm:pt modelId="{871F78B9-D6B5-40AB-B461-162D777DB2F7}">
      <dgm:prSet custT="1"/>
      <dgm:spPr/>
      <dgm:t>
        <a:bodyPr/>
        <a:lstStyle/>
        <a:p>
          <a:pPr rtl="0"/>
          <a:r>
            <a:rPr lang="en-US" sz="1600" dirty="0" smtClean="0"/>
            <a:t>Reviewed each closed HIB incident for the 2011-2012, 2012-2013 and 2013-2014 school years, including all attachments available through Genesis.</a:t>
          </a:r>
          <a:endParaRPr lang="en-US" sz="1600" dirty="0"/>
        </a:p>
      </dgm:t>
    </dgm:pt>
    <dgm:pt modelId="{3A30CA49-312D-4D19-8E84-B1467CD27303}" type="parTrans" cxnId="{D46C2C12-1EF7-4D15-BF35-3BCB4F3996C3}">
      <dgm:prSet/>
      <dgm:spPr/>
      <dgm:t>
        <a:bodyPr/>
        <a:lstStyle/>
        <a:p>
          <a:endParaRPr lang="en-US"/>
        </a:p>
      </dgm:t>
    </dgm:pt>
    <dgm:pt modelId="{078D426D-E7A6-482D-9CA1-3AE0324BC588}" type="sibTrans" cxnId="{D46C2C12-1EF7-4D15-BF35-3BCB4F3996C3}">
      <dgm:prSet/>
      <dgm:spPr/>
      <dgm:t>
        <a:bodyPr/>
        <a:lstStyle/>
        <a:p>
          <a:endParaRPr lang="en-US"/>
        </a:p>
      </dgm:t>
    </dgm:pt>
    <dgm:pt modelId="{D74BFEC8-B26A-4F2A-AEC4-E9423D5AEDAF}">
      <dgm:prSet custT="1"/>
      <dgm:spPr/>
      <dgm:t>
        <a:bodyPr/>
        <a:lstStyle/>
        <a:p>
          <a:pPr rtl="0"/>
          <a:r>
            <a:rPr lang="en-US" sz="2400" baseline="0" dirty="0" smtClean="0"/>
            <a:t>Categorized Information</a:t>
          </a:r>
          <a:endParaRPr lang="en-US" sz="2400" baseline="0" dirty="0"/>
        </a:p>
      </dgm:t>
    </dgm:pt>
    <dgm:pt modelId="{E5EDF279-2CCF-4DBB-873C-69C485EBADBE}" type="parTrans" cxnId="{13C95704-DF6D-4F4C-A7CA-E8B6C7D3F6B8}">
      <dgm:prSet/>
      <dgm:spPr/>
      <dgm:t>
        <a:bodyPr/>
        <a:lstStyle/>
        <a:p>
          <a:endParaRPr lang="en-US"/>
        </a:p>
      </dgm:t>
    </dgm:pt>
    <dgm:pt modelId="{5E186795-B4CE-497D-801E-A9C5230BD095}" type="sibTrans" cxnId="{13C95704-DF6D-4F4C-A7CA-E8B6C7D3F6B8}">
      <dgm:prSet/>
      <dgm:spPr/>
      <dgm:t>
        <a:bodyPr/>
        <a:lstStyle/>
        <a:p>
          <a:endParaRPr lang="en-US"/>
        </a:p>
      </dgm:t>
    </dgm:pt>
    <dgm:pt modelId="{A40E1799-7AE7-4095-92D3-C586CD47246E}">
      <dgm:prSet custT="1"/>
      <dgm:spPr/>
      <dgm:t>
        <a:bodyPr/>
        <a:lstStyle/>
        <a:p>
          <a:pPr rtl="0"/>
          <a:r>
            <a:rPr lang="en-US" sz="1600" baseline="0" dirty="0" smtClean="0"/>
            <a:t>Categorized the data to determine the number of reported incidents, incidents found to be HIB, and incidents found not to be HIB; location, category, mode, and effect of each incident; and compliance with statutory timeframes.</a:t>
          </a:r>
          <a:endParaRPr lang="en-US" sz="1600" baseline="0" dirty="0"/>
        </a:p>
      </dgm:t>
    </dgm:pt>
    <dgm:pt modelId="{4F93E52C-2C8C-4455-BC3C-47324F6C8E35}" type="parTrans" cxnId="{BDF752D3-E259-43BA-8E27-89497D6769B0}">
      <dgm:prSet/>
      <dgm:spPr/>
      <dgm:t>
        <a:bodyPr/>
        <a:lstStyle/>
        <a:p>
          <a:endParaRPr lang="en-US"/>
        </a:p>
      </dgm:t>
    </dgm:pt>
    <dgm:pt modelId="{A6ABEBB3-CCD9-4D81-9DC8-3DDC56966A5F}" type="sibTrans" cxnId="{BDF752D3-E259-43BA-8E27-89497D6769B0}">
      <dgm:prSet/>
      <dgm:spPr/>
      <dgm:t>
        <a:bodyPr/>
        <a:lstStyle/>
        <a:p>
          <a:endParaRPr lang="en-US"/>
        </a:p>
      </dgm:t>
    </dgm:pt>
    <dgm:pt modelId="{15917D7F-AD27-453C-A0D6-E4D7F64947FC}">
      <dgm:prSet custT="1"/>
      <dgm:spPr/>
      <dgm:t>
        <a:bodyPr/>
        <a:lstStyle/>
        <a:p>
          <a:pPr rtl="0"/>
          <a:r>
            <a:rPr lang="en-US" sz="2400" baseline="0" dirty="0" smtClean="0"/>
            <a:t>Reviewed Determinations</a:t>
          </a:r>
          <a:endParaRPr lang="en-US" sz="2400" baseline="0" dirty="0"/>
        </a:p>
      </dgm:t>
    </dgm:pt>
    <dgm:pt modelId="{919ADB8A-3222-4036-BBF4-623900810F46}" type="parTrans" cxnId="{DC002DBF-A18A-4B5C-9936-621878E131FE}">
      <dgm:prSet/>
      <dgm:spPr/>
      <dgm:t>
        <a:bodyPr/>
        <a:lstStyle/>
        <a:p>
          <a:endParaRPr lang="en-US"/>
        </a:p>
      </dgm:t>
    </dgm:pt>
    <dgm:pt modelId="{11F37588-7D38-41C4-B7D5-5118CC01C24B}" type="sibTrans" cxnId="{DC002DBF-A18A-4B5C-9936-621878E131FE}">
      <dgm:prSet/>
      <dgm:spPr/>
      <dgm:t>
        <a:bodyPr/>
        <a:lstStyle/>
        <a:p>
          <a:endParaRPr lang="en-US"/>
        </a:p>
      </dgm:t>
    </dgm:pt>
    <dgm:pt modelId="{84B532FD-3420-4993-98F2-0D8B93CAA04D}">
      <dgm:prSet custT="1"/>
      <dgm:spPr/>
      <dgm:t>
        <a:bodyPr/>
        <a:lstStyle/>
        <a:p>
          <a:pPr rtl="0"/>
          <a:r>
            <a:rPr lang="en-US" sz="1600" baseline="0" dirty="0" smtClean="0"/>
            <a:t>Analyzed findings to determine if all data was documented and whether the final determinations were consistent with the New Jersey Anti-Bullying Bill of Rights Act.</a:t>
          </a:r>
          <a:endParaRPr lang="en-US" sz="1600" baseline="0" dirty="0"/>
        </a:p>
      </dgm:t>
    </dgm:pt>
    <dgm:pt modelId="{809ECADA-D3D9-429C-957F-F540E7F06484}" type="parTrans" cxnId="{3D0F5D8E-D5AE-492D-B1EA-DD51911886F9}">
      <dgm:prSet/>
      <dgm:spPr/>
      <dgm:t>
        <a:bodyPr/>
        <a:lstStyle/>
        <a:p>
          <a:endParaRPr lang="en-US"/>
        </a:p>
      </dgm:t>
    </dgm:pt>
    <dgm:pt modelId="{359B2CC6-8A88-4593-8929-EAEBA65429B1}" type="sibTrans" cxnId="{3D0F5D8E-D5AE-492D-B1EA-DD51911886F9}">
      <dgm:prSet/>
      <dgm:spPr/>
      <dgm:t>
        <a:bodyPr/>
        <a:lstStyle/>
        <a:p>
          <a:endParaRPr lang="en-US"/>
        </a:p>
      </dgm:t>
    </dgm:pt>
    <dgm:pt modelId="{32C66D27-1304-425D-B541-91FFF04B268F}" type="pres">
      <dgm:prSet presAssocID="{6BB658BC-F247-4F14-AC57-3CFA6F6F4D51}" presName="Name0" presStyleCnt="0">
        <dgm:presLayoutVars>
          <dgm:dir/>
          <dgm:animLvl val="lvl"/>
          <dgm:resizeHandles val="exact"/>
        </dgm:presLayoutVars>
      </dgm:prSet>
      <dgm:spPr/>
      <dgm:t>
        <a:bodyPr/>
        <a:lstStyle/>
        <a:p>
          <a:endParaRPr lang="en-US"/>
        </a:p>
      </dgm:t>
    </dgm:pt>
    <dgm:pt modelId="{BF6233B7-963A-410E-B43A-4227BA2BC28B}" type="pres">
      <dgm:prSet presAssocID="{BF3115B2-A786-4E98-93B5-DC9B539325CD}" presName="linNode" presStyleCnt="0"/>
      <dgm:spPr/>
    </dgm:pt>
    <dgm:pt modelId="{3A5428FC-7F58-4F3B-A7BE-2958EFEF44FE}" type="pres">
      <dgm:prSet presAssocID="{BF3115B2-A786-4E98-93B5-DC9B539325CD}" presName="parentText" presStyleLbl="node1" presStyleIdx="0" presStyleCnt="3">
        <dgm:presLayoutVars>
          <dgm:chMax val="1"/>
          <dgm:bulletEnabled val="1"/>
        </dgm:presLayoutVars>
      </dgm:prSet>
      <dgm:spPr/>
      <dgm:t>
        <a:bodyPr/>
        <a:lstStyle/>
        <a:p>
          <a:endParaRPr lang="en-US"/>
        </a:p>
      </dgm:t>
    </dgm:pt>
    <dgm:pt modelId="{30445CE3-03C4-4D3D-AA25-33FE1869C14C}" type="pres">
      <dgm:prSet presAssocID="{BF3115B2-A786-4E98-93B5-DC9B539325CD}" presName="descendantText" presStyleLbl="alignAccFollowNode1" presStyleIdx="0" presStyleCnt="3">
        <dgm:presLayoutVars>
          <dgm:bulletEnabled val="1"/>
        </dgm:presLayoutVars>
      </dgm:prSet>
      <dgm:spPr/>
      <dgm:t>
        <a:bodyPr/>
        <a:lstStyle/>
        <a:p>
          <a:endParaRPr lang="en-US"/>
        </a:p>
      </dgm:t>
    </dgm:pt>
    <dgm:pt modelId="{9DD6BD9F-1669-4EF6-BC9D-DB1AA46A3A84}" type="pres">
      <dgm:prSet presAssocID="{81F387E2-C845-469F-BA6D-E167C503F518}" presName="sp" presStyleCnt="0"/>
      <dgm:spPr/>
    </dgm:pt>
    <dgm:pt modelId="{861E0D5F-9E9B-4A1C-B755-65C06CF67741}" type="pres">
      <dgm:prSet presAssocID="{D74BFEC8-B26A-4F2A-AEC4-E9423D5AEDAF}" presName="linNode" presStyleCnt="0"/>
      <dgm:spPr/>
    </dgm:pt>
    <dgm:pt modelId="{BAD7A252-DE2E-40C7-AA96-69B633BA38C1}" type="pres">
      <dgm:prSet presAssocID="{D74BFEC8-B26A-4F2A-AEC4-E9423D5AEDAF}" presName="parentText" presStyleLbl="node1" presStyleIdx="1" presStyleCnt="3">
        <dgm:presLayoutVars>
          <dgm:chMax val="1"/>
          <dgm:bulletEnabled val="1"/>
        </dgm:presLayoutVars>
      </dgm:prSet>
      <dgm:spPr/>
      <dgm:t>
        <a:bodyPr/>
        <a:lstStyle/>
        <a:p>
          <a:endParaRPr lang="en-US"/>
        </a:p>
      </dgm:t>
    </dgm:pt>
    <dgm:pt modelId="{2470A07B-F576-442A-B116-2710A5F66C23}" type="pres">
      <dgm:prSet presAssocID="{D74BFEC8-B26A-4F2A-AEC4-E9423D5AEDAF}" presName="descendantText" presStyleLbl="alignAccFollowNode1" presStyleIdx="1" presStyleCnt="3">
        <dgm:presLayoutVars>
          <dgm:bulletEnabled val="1"/>
        </dgm:presLayoutVars>
      </dgm:prSet>
      <dgm:spPr/>
      <dgm:t>
        <a:bodyPr/>
        <a:lstStyle/>
        <a:p>
          <a:endParaRPr lang="en-US"/>
        </a:p>
      </dgm:t>
    </dgm:pt>
    <dgm:pt modelId="{A5C38614-F0C3-4F54-99EE-DA66AA705F81}" type="pres">
      <dgm:prSet presAssocID="{5E186795-B4CE-497D-801E-A9C5230BD095}" presName="sp" presStyleCnt="0"/>
      <dgm:spPr/>
    </dgm:pt>
    <dgm:pt modelId="{54FFC31F-0DF0-4485-B89D-360B994DD37C}" type="pres">
      <dgm:prSet presAssocID="{15917D7F-AD27-453C-A0D6-E4D7F64947FC}" presName="linNode" presStyleCnt="0"/>
      <dgm:spPr/>
    </dgm:pt>
    <dgm:pt modelId="{4CDD8A7B-DD40-45E6-8F01-2F09560396CB}" type="pres">
      <dgm:prSet presAssocID="{15917D7F-AD27-453C-A0D6-E4D7F64947FC}" presName="parentText" presStyleLbl="node1" presStyleIdx="2" presStyleCnt="3">
        <dgm:presLayoutVars>
          <dgm:chMax val="1"/>
          <dgm:bulletEnabled val="1"/>
        </dgm:presLayoutVars>
      </dgm:prSet>
      <dgm:spPr/>
      <dgm:t>
        <a:bodyPr/>
        <a:lstStyle/>
        <a:p>
          <a:endParaRPr lang="en-US"/>
        </a:p>
      </dgm:t>
    </dgm:pt>
    <dgm:pt modelId="{84427E6D-F652-4A37-B786-8424824E1405}" type="pres">
      <dgm:prSet presAssocID="{15917D7F-AD27-453C-A0D6-E4D7F64947FC}" presName="descendantText" presStyleLbl="alignAccFollowNode1" presStyleIdx="2" presStyleCnt="3">
        <dgm:presLayoutVars>
          <dgm:bulletEnabled val="1"/>
        </dgm:presLayoutVars>
      </dgm:prSet>
      <dgm:spPr/>
      <dgm:t>
        <a:bodyPr/>
        <a:lstStyle/>
        <a:p>
          <a:endParaRPr lang="en-US"/>
        </a:p>
      </dgm:t>
    </dgm:pt>
  </dgm:ptLst>
  <dgm:cxnLst>
    <dgm:cxn modelId="{3D0F5D8E-D5AE-492D-B1EA-DD51911886F9}" srcId="{15917D7F-AD27-453C-A0D6-E4D7F64947FC}" destId="{84B532FD-3420-4993-98F2-0D8B93CAA04D}" srcOrd="0" destOrd="0" parTransId="{809ECADA-D3D9-429C-957F-F540E7F06484}" sibTransId="{359B2CC6-8A88-4593-8929-EAEBA65429B1}"/>
    <dgm:cxn modelId="{7DD6943E-054E-493B-939E-A6E6D7DCBFDC}" type="presOf" srcId="{15917D7F-AD27-453C-A0D6-E4D7F64947FC}" destId="{4CDD8A7B-DD40-45E6-8F01-2F09560396CB}" srcOrd="0" destOrd="0" presId="urn:microsoft.com/office/officeart/2005/8/layout/vList5"/>
    <dgm:cxn modelId="{DCBB3055-7EA4-43B8-BF9B-46A70A22ADD1}" srcId="{6BB658BC-F247-4F14-AC57-3CFA6F6F4D51}" destId="{BF3115B2-A786-4E98-93B5-DC9B539325CD}" srcOrd="0" destOrd="0" parTransId="{A15D16A6-B6B1-4AF0-BAD5-D652166B5114}" sibTransId="{81F387E2-C845-469F-BA6D-E167C503F518}"/>
    <dgm:cxn modelId="{13C95704-DF6D-4F4C-A7CA-E8B6C7D3F6B8}" srcId="{6BB658BC-F247-4F14-AC57-3CFA6F6F4D51}" destId="{D74BFEC8-B26A-4F2A-AEC4-E9423D5AEDAF}" srcOrd="1" destOrd="0" parTransId="{E5EDF279-2CCF-4DBB-873C-69C485EBADBE}" sibTransId="{5E186795-B4CE-497D-801E-A9C5230BD095}"/>
    <dgm:cxn modelId="{A1986EBA-CE3F-432D-A8E3-565464DC611A}" type="presOf" srcId="{D74BFEC8-B26A-4F2A-AEC4-E9423D5AEDAF}" destId="{BAD7A252-DE2E-40C7-AA96-69B633BA38C1}" srcOrd="0" destOrd="0" presId="urn:microsoft.com/office/officeart/2005/8/layout/vList5"/>
    <dgm:cxn modelId="{DC002DBF-A18A-4B5C-9936-621878E131FE}" srcId="{6BB658BC-F247-4F14-AC57-3CFA6F6F4D51}" destId="{15917D7F-AD27-453C-A0D6-E4D7F64947FC}" srcOrd="2" destOrd="0" parTransId="{919ADB8A-3222-4036-BBF4-623900810F46}" sibTransId="{11F37588-7D38-41C4-B7D5-5118CC01C24B}"/>
    <dgm:cxn modelId="{9BE9FC63-0521-4CFC-BC33-0C98D82D0837}" type="presOf" srcId="{BF3115B2-A786-4E98-93B5-DC9B539325CD}" destId="{3A5428FC-7F58-4F3B-A7BE-2958EFEF44FE}" srcOrd="0" destOrd="0" presId="urn:microsoft.com/office/officeart/2005/8/layout/vList5"/>
    <dgm:cxn modelId="{632AF86B-C903-4555-A533-5D126E313D11}" type="presOf" srcId="{A40E1799-7AE7-4095-92D3-C586CD47246E}" destId="{2470A07B-F576-442A-B116-2710A5F66C23}" srcOrd="0" destOrd="0" presId="urn:microsoft.com/office/officeart/2005/8/layout/vList5"/>
    <dgm:cxn modelId="{3BEEC4C4-495C-4868-947B-97B8050D2545}" type="presOf" srcId="{6BB658BC-F247-4F14-AC57-3CFA6F6F4D51}" destId="{32C66D27-1304-425D-B541-91FFF04B268F}" srcOrd="0" destOrd="0" presId="urn:microsoft.com/office/officeart/2005/8/layout/vList5"/>
    <dgm:cxn modelId="{BDF752D3-E259-43BA-8E27-89497D6769B0}" srcId="{D74BFEC8-B26A-4F2A-AEC4-E9423D5AEDAF}" destId="{A40E1799-7AE7-4095-92D3-C586CD47246E}" srcOrd="0" destOrd="0" parTransId="{4F93E52C-2C8C-4455-BC3C-47324F6C8E35}" sibTransId="{A6ABEBB3-CCD9-4D81-9DC8-3DDC56966A5F}"/>
    <dgm:cxn modelId="{BEC71D04-07A9-4212-99F9-943E17EB6981}" type="presOf" srcId="{84B532FD-3420-4993-98F2-0D8B93CAA04D}" destId="{84427E6D-F652-4A37-B786-8424824E1405}" srcOrd="0" destOrd="0" presId="urn:microsoft.com/office/officeart/2005/8/layout/vList5"/>
    <dgm:cxn modelId="{C70D4580-2324-4E63-AEE7-ED8913B44960}" type="presOf" srcId="{871F78B9-D6B5-40AB-B461-162D777DB2F7}" destId="{30445CE3-03C4-4D3D-AA25-33FE1869C14C}" srcOrd="0" destOrd="0" presId="urn:microsoft.com/office/officeart/2005/8/layout/vList5"/>
    <dgm:cxn modelId="{D46C2C12-1EF7-4D15-BF35-3BCB4F3996C3}" srcId="{BF3115B2-A786-4E98-93B5-DC9B539325CD}" destId="{871F78B9-D6B5-40AB-B461-162D777DB2F7}" srcOrd="0" destOrd="0" parTransId="{3A30CA49-312D-4D19-8E84-B1467CD27303}" sibTransId="{078D426D-E7A6-482D-9CA1-3AE0324BC588}"/>
    <dgm:cxn modelId="{E945EC78-7986-4384-A310-A0022A33A26D}" type="presParOf" srcId="{32C66D27-1304-425D-B541-91FFF04B268F}" destId="{BF6233B7-963A-410E-B43A-4227BA2BC28B}" srcOrd="0" destOrd="0" presId="urn:microsoft.com/office/officeart/2005/8/layout/vList5"/>
    <dgm:cxn modelId="{B1B88BF0-C3D6-4B60-911F-041DE8D32376}" type="presParOf" srcId="{BF6233B7-963A-410E-B43A-4227BA2BC28B}" destId="{3A5428FC-7F58-4F3B-A7BE-2958EFEF44FE}" srcOrd="0" destOrd="0" presId="urn:microsoft.com/office/officeart/2005/8/layout/vList5"/>
    <dgm:cxn modelId="{008BD4AD-3C21-490F-AABA-B5224870EA38}" type="presParOf" srcId="{BF6233B7-963A-410E-B43A-4227BA2BC28B}" destId="{30445CE3-03C4-4D3D-AA25-33FE1869C14C}" srcOrd="1" destOrd="0" presId="urn:microsoft.com/office/officeart/2005/8/layout/vList5"/>
    <dgm:cxn modelId="{4BA26082-7A03-4345-8ED1-7DA39180E892}" type="presParOf" srcId="{32C66D27-1304-425D-B541-91FFF04B268F}" destId="{9DD6BD9F-1669-4EF6-BC9D-DB1AA46A3A84}" srcOrd="1" destOrd="0" presId="urn:microsoft.com/office/officeart/2005/8/layout/vList5"/>
    <dgm:cxn modelId="{160D1593-0233-45DD-B04A-CF47B0C7107D}" type="presParOf" srcId="{32C66D27-1304-425D-B541-91FFF04B268F}" destId="{861E0D5F-9E9B-4A1C-B755-65C06CF67741}" srcOrd="2" destOrd="0" presId="urn:microsoft.com/office/officeart/2005/8/layout/vList5"/>
    <dgm:cxn modelId="{435E304C-7CFE-4BC6-A17B-30BEFF89F377}" type="presParOf" srcId="{861E0D5F-9E9B-4A1C-B755-65C06CF67741}" destId="{BAD7A252-DE2E-40C7-AA96-69B633BA38C1}" srcOrd="0" destOrd="0" presId="urn:microsoft.com/office/officeart/2005/8/layout/vList5"/>
    <dgm:cxn modelId="{B27007C3-ADCE-41AC-9BAE-82C442225292}" type="presParOf" srcId="{861E0D5F-9E9B-4A1C-B755-65C06CF67741}" destId="{2470A07B-F576-442A-B116-2710A5F66C23}" srcOrd="1" destOrd="0" presId="urn:microsoft.com/office/officeart/2005/8/layout/vList5"/>
    <dgm:cxn modelId="{D29F3D3F-9FC0-44DD-A793-2A977663BFEC}" type="presParOf" srcId="{32C66D27-1304-425D-B541-91FFF04B268F}" destId="{A5C38614-F0C3-4F54-99EE-DA66AA705F81}" srcOrd="3" destOrd="0" presId="urn:microsoft.com/office/officeart/2005/8/layout/vList5"/>
    <dgm:cxn modelId="{274ED9DF-FCDC-48AA-9F6D-9C09BC47A365}" type="presParOf" srcId="{32C66D27-1304-425D-B541-91FFF04B268F}" destId="{54FFC31F-0DF0-4485-B89D-360B994DD37C}" srcOrd="4" destOrd="0" presId="urn:microsoft.com/office/officeart/2005/8/layout/vList5"/>
    <dgm:cxn modelId="{DF3CFA31-7AE5-49DD-ABC4-CA962544C0C9}" type="presParOf" srcId="{54FFC31F-0DF0-4485-B89D-360B994DD37C}" destId="{4CDD8A7B-DD40-45E6-8F01-2F09560396CB}" srcOrd="0" destOrd="0" presId="urn:microsoft.com/office/officeart/2005/8/layout/vList5"/>
    <dgm:cxn modelId="{8D5DBF32-F398-4937-AF44-D6F3E0CAF9F6}" type="presParOf" srcId="{54FFC31F-0DF0-4485-B89D-360B994DD37C}" destId="{84427E6D-F652-4A37-B786-8424824E14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B658BC-F247-4F14-AC57-3CFA6F6F4D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3115B2-A786-4E98-93B5-DC9B539325CD}">
      <dgm:prSet custT="1"/>
      <dgm:spPr/>
      <dgm:t>
        <a:bodyPr/>
        <a:lstStyle/>
        <a:p>
          <a:pPr rtl="0"/>
          <a:r>
            <a:rPr lang="en-US" sz="2400" dirty="0" smtClean="0"/>
            <a:t>Summary of Data</a:t>
          </a:r>
          <a:endParaRPr lang="en-US" sz="2400" dirty="0"/>
        </a:p>
      </dgm:t>
    </dgm:pt>
    <dgm:pt modelId="{A15D16A6-B6B1-4AF0-BAD5-D652166B5114}" type="parTrans" cxnId="{DCBB3055-7EA4-43B8-BF9B-46A70A22ADD1}">
      <dgm:prSet/>
      <dgm:spPr/>
      <dgm:t>
        <a:bodyPr/>
        <a:lstStyle/>
        <a:p>
          <a:endParaRPr lang="en-US"/>
        </a:p>
      </dgm:t>
    </dgm:pt>
    <dgm:pt modelId="{81F387E2-C845-469F-BA6D-E167C503F518}" type="sibTrans" cxnId="{DCBB3055-7EA4-43B8-BF9B-46A70A22ADD1}">
      <dgm:prSet/>
      <dgm:spPr/>
      <dgm:t>
        <a:bodyPr/>
        <a:lstStyle/>
        <a:p>
          <a:endParaRPr lang="en-US"/>
        </a:p>
      </dgm:t>
    </dgm:pt>
    <dgm:pt modelId="{871F78B9-D6B5-40AB-B461-162D777DB2F7}">
      <dgm:prSet custT="1"/>
      <dgm:spPr/>
      <dgm:t>
        <a:bodyPr/>
        <a:lstStyle/>
        <a:p>
          <a:pPr rtl="0"/>
          <a:r>
            <a:rPr lang="en-US" sz="1600" dirty="0" smtClean="0"/>
            <a:t>A comprehensive summary of all data, including comments on whether the reported findings comported with the available documentation.</a:t>
          </a:r>
          <a:endParaRPr lang="en-US" sz="1600" dirty="0"/>
        </a:p>
      </dgm:t>
    </dgm:pt>
    <dgm:pt modelId="{3A30CA49-312D-4D19-8E84-B1467CD27303}" type="parTrans" cxnId="{D46C2C12-1EF7-4D15-BF35-3BCB4F3996C3}">
      <dgm:prSet/>
      <dgm:spPr/>
      <dgm:t>
        <a:bodyPr/>
        <a:lstStyle/>
        <a:p>
          <a:endParaRPr lang="en-US"/>
        </a:p>
      </dgm:t>
    </dgm:pt>
    <dgm:pt modelId="{078D426D-E7A6-482D-9CA1-3AE0324BC588}" type="sibTrans" cxnId="{D46C2C12-1EF7-4D15-BF35-3BCB4F3996C3}">
      <dgm:prSet/>
      <dgm:spPr/>
      <dgm:t>
        <a:bodyPr/>
        <a:lstStyle/>
        <a:p>
          <a:endParaRPr lang="en-US"/>
        </a:p>
      </dgm:t>
    </dgm:pt>
    <dgm:pt modelId="{D74BFEC8-B26A-4F2A-AEC4-E9423D5AEDAF}">
      <dgm:prSet custT="1"/>
      <dgm:spPr/>
      <dgm:t>
        <a:bodyPr/>
        <a:lstStyle/>
        <a:p>
          <a:pPr rtl="0"/>
          <a:r>
            <a:rPr lang="en-US" sz="2400" baseline="0" dirty="0" smtClean="0"/>
            <a:t>Power Point</a:t>
          </a:r>
          <a:endParaRPr lang="en-US" sz="2400" baseline="0" dirty="0"/>
        </a:p>
      </dgm:t>
    </dgm:pt>
    <dgm:pt modelId="{E5EDF279-2CCF-4DBB-873C-69C485EBADBE}" type="parTrans" cxnId="{13C95704-DF6D-4F4C-A7CA-E8B6C7D3F6B8}">
      <dgm:prSet/>
      <dgm:spPr/>
      <dgm:t>
        <a:bodyPr/>
        <a:lstStyle/>
        <a:p>
          <a:endParaRPr lang="en-US"/>
        </a:p>
      </dgm:t>
    </dgm:pt>
    <dgm:pt modelId="{5E186795-B4CE-497D-801E-A9C5230BD095}" type="sibTrans" cxnId="{13C95704-DF6D-4F4C-A7CA-E8B6C7D3F6B8}">
      <dgm:prSet/>
      <dgm:spPr/>
      <dgm:t>
        <a:bodyPr/>
        <a:lstStyle/>
        <a:p>
          <a:endParaRPr lang="en-US"/>
        </a:p>
      </dgm:t>
    </dgm:pt>
    <dgm:pt modelId="{A40E1799-7AE7-4095-92D3-C586CD47246E}">
      <dgm:prSet custT="1"/>
      <dgm:spPr/>
      <dgm:t>
        <a:bodyPr/>
        <a:lstStyle/>
        <a:p>
          <a:pPr rtl="0"/>
          <a:r>
            <a:rPr lang="en-US" sz="1600" baseline="0" dirty="0" smtClean="0"/>
            <a:t>Summary of HIB incidents; strengths and areas of growth; and recommendations.</a:t>
          </a:r>
          <a:endParaRPr lang="en-US" sz="1600" baseline="0" dirty="0"/>
        </a:p>
      </dgm:t>
    </dgm:pt>
    <dgm:pt modelId="{4F93E52C-2C8C-4455-BC3C-47324F6C8E35}" type="parTrans" cxnId="{BDF752D3-E259-43BA-8E27-89497D6769B0}">
      <dgm:prSet/>
      <dgm:spPr/>
      <dgm:t>
        <a:bodyPr/>
        <a:lstStyle/>
        <a:p>
          <a:endParaRPr lang="en-US"/>
        </a:p>
      </dgm:t>
    </dgm:pt>
    <dgm:pt modelId="{A6ABEBB3-CCD9-4D81-9DC8-3DDC56966A5F}" type="sibTrans" cxnId="{BDF752D3-E259-43BA-8E27-89497D6769B0}">
      <dgm:prSet/>
      <dgm:spPr/>
      <dgm:t>
        <a:bodyPr/>
        <a:lstStyle/>
        <a:p>
          <a:endParaRPr lang="en-US"/>
        </a:p>
      </dgm:t>
    </dgm:pt>
    <dgm:pt modelId="{15917D7F-AD27-453C-A0D6-E4D7F64947FC}">
      <dgm:prSet custT="1"/>
      <dgm:spPr/>
      <dgm:t>
        <a:bodyPr/>
        <a:lstStyle/>
        <a:p>
          <a:pPr rtl="0"/>
          <a:r>
            <a:rPr lang="en-US" sz="2400" baseline="0" dirty="0" smtClean="0"/>
            <a:t>Forms</a:t>
          </a:r>
          <a:endParaRPr lang="en-US" sz="2400" baseline="0" dirty="0"/>
        </a:p>
      </dgm:t>
    </dgm:pt>
    <dgm:pt modelId="{919ADB8A-3222-4036-BBF4-623900810F46}" type="parTrans" cxnId="{DC002DBF-A18A-4B5C-9936-621878E131FE}">
      <dgm:prSet/>
      <dgm:spPr/>
      <dgm:t>
        <a:bodyPr/>
        <a:lstStyle/>
        <a:p>
          <a:endParaRPr lang="en-US"/>
        </a:p>
      </dgm:t>
    </dgm:pt>
    <dgm:pt modelId="{11F37588-7D38-41C4-B7D5-5118CC01C24B}" type="sibTrans" cxnId="{DC002DBF-A18A-4B5C-9936-621878E131FE}">
      <dgm:prSet/>
      <dgm:spPr/>
      <dgm:t>
        <a:bodyPr/>
        <a:lstStyle/>
        <a:p>
          <a:endParaRPr lang="en-US"/>
        </a:p>
      </dgm:t>
    </dgm:pt>
    <dgm:pt modelId="{84B532FD-3420-4993-98F2-0D8B93CAA04D}">
      <dgm:prSet custT="1"/>
      <dgm:spPr/>
      <dgm:t>
        <a:bodyPr/>
        <a:lstStyle/>
        <a:p>
          <a:pPr rtl="0"/>
          <a:r>
            <a:rPr lang="en-US" sz="1600" baseline="0" dirty="0" smtClean="0"/>
            <a:t>Draft forms that are in compliance with the New Jersey Anti-Bullying Bill of Rights Act and that provide sufficient information and guidance to ensure compliance.</a:t>
          </a:r>
          <a:endParaRPr lang="en-US" sz="1600" baseline="0" dirty="0"/>
        </a:p>
      </dgm:t>
    </dgm:pt>
    <dgm:pt modelId="{809ECADA-D3D9-429C-957F-F540E7F06484}" type="parTrans" cxnId="{3D0F5D8E-D5AE-492D-B1EA-DD51911886F9}">
      <dgm:prSet/>
      <dgm:spPr/>
      <dgm:t>
        <a:bodyPr/>
        <a:lstStyle/>
        <a:p>
          <a:endParaRPr lang="en-US"/>
        </a:p>
      </dgm:t>
    </dgm:pt>
    <dgm:pt modelId="{359B2CC6-8A88-4593-8929-EAEBA65429B1}" type="sibTrans" cxnId="{3D0F5D8E-D5AE-492D-B1EA-DD51911886F9}">
      <dgm:prSet/>
      <dgm:spPr/>
      <dgm:t>
        <a:bodyPr/>
        <a:lstStyle/>
        <a:p>
          <a:endParaRPr lang="en-US"/>
        </a:p>
      </dgm:t>
    </dgm:pt>
    <dgm:pt modelId="{32C66D27-1304-425D-B541-91FFF04B268F}" type="pres">
      <dgm:prSet presAssocID="{6BB658BC-F247-4F14-AC57-3CFA6F6F4D51}" presName="Name0" presStyleCnt="0">
        <dgm:presLayoutVars>
          <dgm:dir/>
          <dgm:animLvl val="lvl"/>
          <dgm:resizeHandles val="exact"/>
        </dgm:presLayoutVars>
      </dgm:prSet>
      <dgm:spPr/>
      <dgm:t>
        <a:bodyPr/>
        <a:lstStyle/>
        <a:p>
          <a:endParaRPr lang="en-US"/>
        </a:p>
      </dgm:t>
    </dgm:pt>
    <dgm:pt modelId="{BF6233B7-963A-410E-B43A-4227BA2BC28B}" type="pres">
      <dgm:prSet presAssocID="{BF3115B2-A786-4E98-93B5-DC9B539325CD}" presName="linNode" presStyleCnt="0"/>
      <dgm:spPr/>
    </dgm:pt>
    <dgm:pt modelId="{3A5428FC-7F58-4F3B-A7BE-2958EFEF44FE}" type="pres">
      <dgm:prSet presAssocID="{BF3115B2-A786-4E98-93B5-DC9B539325CD}" presName="parentText" presStyleLbl="node1" presStyleIdx="0" presStyleCnt="3">
        <dgm:presLayoutVars>
          <dgm:chMax val="1"/>
          <dgm:bulletEnabled val="1"/>
        </dgm:presLayoutVars>
      </dgm:prSet>
      <dgm:spPr/>
      <dgm:t>
        <a:bodyPr/>
        <a:lstStyle/>
        <a:p>
          <a:endParaRPr lang="en-US"/>
        </a:p>
      </dgm:t>
    </dgm:pt>
    <dgm:pt modelId="{30445CE3-03C4-4D3D-AA25-33FE1869C14C}" type="pres">
      <dgm:prSet presAssocID="{BF3115B2-A786-4E98-93B5-DC9B539325CD}" presName="descendantText" presStyleLbl="alignAccFollowNode1" presStyleIdx="0" presStyleCnt="3">
        <dgm:presLayoutVars>
          <dgm:bulletEnabled val="1"/>
        </dgm:presLayoutVars>
      </dgm:prSet>
      <dgm:spPr/>
      <dgm:t>
        <a:bodyPr/>
        <a:lstStyle/>
        <a:p>
          <a:endParaRPr lang="en-US"/>
        </a:p>
      </dgm:t>
    </dgm:pt>
    <dgm:pt modelId="{9DD6BD9F-1669-4EF6-BC9D-DB1AA46A3A84}" type="pres">
      <dgm:prSet presAssocID="{81F387E2-C845-469F-BA6D-E167C503F518}" presName="sp" presStyleCnt="0"/>
      <dgm:spPr/>
    </dgm:pt>
    <dgm:pt modelId="{861E0D5F-9E9B-4A1C-B755-65C06CF67741}" type="pres">
      <dgm:prSet presAssocID="{D74BFEC8-B26A-4F2A-AEC4-E9423D5AEDAF}" presName="linNode" presStyleCnt="0"/>
      <dgm:spPr/>
    </dgm:pt>
    <dgm:pt modelId="{BAD7A252-DE2E-40C7-AA96-69B633BA38C1}" type="pres">
      <dgm:prSet presAssocID="{D74BFEC8-B26A-4F2A-AEC4-E9423D5AEDAF}" presName="parentText" presStyleLbl="node1" presStyleIdx="1" presStyleCnt="3">
        <dgm:presLayoutVars>
          <dgm:chMax val="1"/>
          <dgm:bulletEnabled val="1"/>
        </dgm:presLayoutVars>
      </dgm:prSet>
      <dgm:spPr/>
      <dgm:t>
        <a:bodyPr/>
        <a:lstStyle/>
        <a:p>
          <a:endParaRPr lang="en-US"/>
        </a:p>
      </dgm:t>
    </dgm:pt>
    <dgm:pt modelId="{2470A07B-F576-442A-B116-2710A5F66C23}" type="pres">
      <dgm:prSet presAssocID="{D74BFEC8-B26A-4F2A-AEC4-E9423D5AEDAF}" presName="descendantText" presStyleLbl="alignAccFollowNode1" presStyleIdx="1" presStyleCnt="3">
        <dgm:presLayoutVars>
          <dgm:bulletEnabled val="1"/>
        </dgm:presLayoutVars>
      </dgm:prSet>
      <dgm:spPr/>
      <dgm:t>
        <a:bodyPr/>
        <a:lstStyle/>
        <a:p>
          <a:endParaRPr lang="en-US"/>
        </a:p>
      </dgm:t>
    </dgm:pt>
    <dgm:pt modelId="{A5C38614-F0C3-4F54-99EE-DA66AA705F81}" type="pres">
      <dgm:prSet presAssocID="{5E186795-B4CE-497D-801E-A9C5230BD095}" presName="sp" presStyleCnt="0"/>
      <dgm:spPr/>
    </dgm:pt>
    <dgm:pt modelId="{54FFC31F-0DF0-4485-B89D-360B994DD37C}" type="pres">
      <dgm:prSet presAssocID="{15917D7F-AD27-453C-A0D6-E4D7F64947FC}" presName="linNode" presStyleCnt="0"/>
      <dgm:spPr/>
    </dgm:pt>
    <dgm:pt modelId="{4CDD8A7B-DD40-45E6-8F01-2F09560396CB}" type="pres">
      <dgm:prSet presAssocID="{15917D7F-AD27-453C-A0D6-E4D7F64947FC}" presName="parentText" presStyleLbl="node1" presStyleIdx="2" presStyleCnt="3">
        <dgm:presLayoutVars>
          <dgm:chMax val="1"/>
          <dgm:bulletEnabled val="1"/>
        </dgm:presLayoutVars>
      </dgm:prSet>
      <dgm:spPr/>
      <dgm:t>
        <a:bodyPr/>
        <a:lstStyle/>
        <a:p>
          <a:endParaRPr lang="en-US"/>
        </a:p>
      </dgm:t>
    </dgm:pt>
    <dgm:pt modelId="{84427E6D-F652-4A37-B786-8424824E1405}" type="pres">
      <dgm:prSet presAssocID="{15917D7F-AD27-453C-A0D6-E4D7F64947FC}" presName="descendantText" presStyleLbl="alignAccFollowNode1" presStyleIdx="2" presStyleCnt="3">
        <dgm:presLayoutVars>
          <dgm:bulletEnabled val="1"/>
        </dgm:presLayoutVars>
      </dgm:prSet>
      <dgm:spPr/>
      <dgm:t>
        <a:bodyPr/>
        <a:lstStyle/>
        <a:p>
          <a:endParaRPr lang="en-US"/>
        </a:p>
      </dgm:t>
    </dgm:pt>
  </dgm:ptLst>
  <dgm:cxnLst>
    <dgm:cxn modelId="{3D0F5D8E-D5AE-492D-B1EA-DD51911886F9}" srcId="{15917D7F-AD27-453C-A0D6-E4D7F64947FC}" destId="{84B532FD-3420-4993-98F2-0D8B93CAA04D}" srcOrd="0" destOrd="0" parTransId="{809ECADA-D3D9-429C-957F-F540E7F06484}" sibTransId="{359B2CC6-8A88-4593-8929-EAEBA65429B1}"/>
    <dgm:cxn modelId="{B018DB4C-BE88-4029-8ACF-00BE6471CC66}" type="presOf" srcId="{871F78B9-D6B5-40AB-B461-162D777DB2F7}" destId="{30445CE3-03C4-4D3D-AA25-33FE1869C14C}" srcOrd="0" destOrd="0" presId="urn:microsoft.com/office/officeart/2005/8/layout/vList5"/>
    <dgm:cxn modelId="{13C95704-DF6D-4F4C-A7CA-E8B6C7D3F6B8}" srcId="{6BB658BC-F247-4F14-AC57-3CFA6F6F4D51}" destId="{D74BFEC8-B26A-4F2A-AEC4-E9423D5AEDAF}" srcOrd="1" destOrd="0" parTransId="{E5EDF279-2CCF-4DBB-873C-69C485EBADBE}" sibTransId="{5E186795-B4CE-497D-801E-A9C5230BD095}"/>
    <dgm:cxn modelId="{DCBB3055-7EA4-43B8-BF9B-46A70A22ADD1}" srcId="{6BB658BC-F247-4F14-AC57-3CFA6F6F4D51}" destId="{BF3115B2-A786-4E98-93B5-DC9B539325CD}" srcOrd="0" destOrd="0" parTransId="{A15D16A6-B6B1-4AF0-BAD5-D652166B5114}" sibTransId="{81F387E2-C845-469F-BA6D-E167C503F518}"/>
    <dgm:cxn modelId="{41995202-C800-4045-A212-F84DBE44FA95}" type="presOf" srcId="{A40E1799-7AE7-4095-92D3-C586CD47246E}" destId="{2470A07B-F576-442A-B116-2710A5F66C23}" srcOrd="0" destOrd="0" presId="urn:microsoft.com/office/officeart/2005/8/layout/vList5"/>
    <dgm:cxn modelId="{DC002DBF-A18A-4B5C-9936-621878E131FE}" srcId="{6BB658BC-F247-4F14-AC57-3CFA6F6F4D51}" destId="{15917D7F-AD27-453C-A0D6-E4D7F64947FC}" srcOrd="2" destOrd="0" parTransId="{919ADB8A-3222-4036-BBF4-623900810F46}" sibTransId="{11F37588-7D38-41C4-B7D5-5118CC01C24B}"/>
    <dgm:cxn modelId="{02834F46-0744-4C1D-8B88-06272D8BD163}" type="presOf" srcId="{84B532FD-3420-4993-98F2-0D8B93CAA04D}" destId="{84427E6D-F652-4A37-B786-8424824E1405}" srcOrd="0" destOrd="0" presId="urn:microsoft.com/office/officeart/2005/8/layout/vList5"/>
    <dgm:cxn modelId="{6DD803DB-40DE-43DF-8294-1FF51DD74A05}" type="presOf" srcId="{6BB658BC-F247-4F14-AC57-3CFA6F6F4D51}" destId="{32C66D27-1304-425D-B541-91FFF04B268F}" srcOrd="0" destOrd="0" presId="urn:microsoft.com/office/officeart/2005/8/layout/vList5"/>
    <dgm:cxn modelId="{92E88240-F791-4CE9-B25C-4B47702882BF}" type="presOf" srcId="{D74BFEC8-B26A-4F2A-AEC4-E9423D5AEDAF}" destId="{BAD7A252-DE2E-40C7-AA96-69B633BA38C1}" srcOrd="0" destOrd="0" presId="urn:microsoft.com/office/officeart/2005/8/layout/vList5"/>
    <dgm:cxn modelId="{BDF752D3-E259-43BA-8E27-89497D6769B0}" srcId="{D74BFEC8-B26A-4F2A-AEC4-E9423D5AEDAF}" destId="{A40E1799-7AE7-4095-92D3-C586CD47246E}" srcOrd="0" destOrd="0" parTransId="{4F93E52C-2C8C-4455-BC3C-47324F6C8E35}" sibTransId="{A6ABEBB3-CCD9-4D81-9DC8-3DDC56966A5F}"/>
    <dgm:cxn modelId="{46EB6F8B-CDF6-4BB6-B3C0-8F19B2F96FB7}" type="presOf" srcId="{15917D7F-AD27-453C-A0D6-E4D7F64947FC}" destId="{4CDD8A7B-DD40-45E6-8F01-2F09560396CB}" srcOrd="0" destOrd="0" presId="urn:microsoft.com/office/officeart/2005/8/layout/vList5"/>
    <dgm:cxn modelId="{8B6AF336-5DE9-499A-A963-F0A33C441ECE}" type="presOf" srcId="{BF3115B2-A786-4E98-93B5-DC9B539325CD}" destId="{3A5428FC-7F58-4F3B-A7BE-2958EFEF44FE}" srcOrd="0" destOrd="0" presId="urn:microsoft.com/office/officeart/2005/8/layout/vList5"/>
    <dgm:cxn modelId="{D46C2C12-1EF7-4D15-BF35-3BCB4F3996C3}" srcId="{BF3115B2-A786-4E98-93B5-DC9B539325CD}" destId="{871F78B9-D6B5-40AB-B461-162D777DB2F7}" srcOrd="0" destOrd="0" parTransId="{3A30CA49-312D-4D19-8E84-B1467CD27303}" sibTransId="{078D426D-E7A6-482D-9CA1-3AE0324BC588}"/>
    <dgm:cxn modelId="{54750BF0-27B4-4491-ABDA-841C9AC92FF6}" type="presParOf" srcId="{32C66D27-1304-425D-B541-91FFF04B268F}" destId="{BF6233B7-963A-410E-B43A-4227BA2BC28B}" srcOrd="0" destOrd="0" presId="urn:microsoft.com/office/officeart/2005/8/layout/vList5"/>
    <dgm:cxn modelId="{2ACDB1FA-C2A4-41C6-A9D7-CAA73DCD5EE7}" type="presParOf" srcId="{BF6233B7-963A-410E-B43A-4227BA2BC28B}" destId="{3A5428FC-7F58-4F3B-A7BE-2958EFEF44FE}" srcOrd="0" destOrd="0" presId="urn:microsoft.com/office/officeart/2005/8/layout/vList5"/>
    <dgm:cxn modelId="{026565A3-5400-4DAD-9052-41C1827B6DE5}" type="presParOf" srcId="{BF6233B7-963A-410E-B43A-4227BA2BC28B}" destId="{30445CE3-03C4-4D3D-AA25-33FE1869C14C}" srcOrd="1" destOrd="0" presId="urn:microsoft.com/office/officeart/2005/8/layout/vList5"/>
    <dgm:cxn modelId="{AB9F41B7-926E-4B2E-850C-4489141C67D4}" type="presParOf" srcId="{32C66D27-1304-425D-B541-91FFF04B268F}" destId="{9DD6BD9F-1669-4EF6-BC9D-DB1AA46A3A84}" srcOrd="1" destOrd="0" presId="urn:microsoft.com/office/officeart/2005/8/layout/vList5"/>
    <dgm:cxn modelId="{48B12201-B275-4606-A2D9-2B536984374F}" type="presParOf" srcId="{32C66D27-1304-425D-B541-91FFF04B268F}" destId="{861E0D5F-9E9B-4A1C-B755-65C06CF67741}" srcOrd="2" destOrd="0" presId="urn:microsoft.com/office/officeart/2005/8/layout/vList5"/>
    <dgm:cxn modelId="{A9AA3F81-F126-4D86-8D94-B1A992F7D6A2}" type="presParOf" srcId="{861E0D5F-9E9B-4A1C-B755-65C06CF67741}" destId="{BAD7A252-DE2E-40C7-AA96-69B633BA38C1}" srcOrd="0" destOrd="0" presId="urn:microsoft.com/office/officeart/2005/8/layout/vList5"/>
    <dgm:cxn modelId="{1DAC7052-1D00-4179-8CCF-9FC645C916E0}" type="presParOf" srcId="{861E0D5F-9E9B-4A1C-B755-65C06CF67741}" destId="{2470A07B-F576-442A-B116-2710A5F66C23}" srcOrd="1" destOrd="0" presId="urn:microsoft.com/office/officeart/2005/8/layout/vList5"/>
    <dgm:cxn modelId="{9A71F84B-47A7-47DD-8D97-8069CACF7C16}" type="presParOf" srcId="{32C66D27-1304-425D-B541-91FFF04B268F}" destId="{A5C38614-F0C3-4F54-99EE-DA66AA705F81}" srcOrd="3" destOrd="0" presId="urn:microsoft.com/office/officeart/2005/8/layout/vList5"/>
    <dgm:cxn modelId="{360A4139-A729-4011-B9ED-3AD3E4FF33A5}" type="presParOf" srcId="{32C66D27-1304-425D-B541-91FFF04B268F}" destId="{54FFC31F-0DF0-4485-B89D-360B994DD37C}" srcOrd="4" destOrd="0" presId="urn:microsoft.com/office/officeart/2005/8/layout/vList5"/>
    <dgm:cxn modelId="{19991DF0-4E09-4B5A-B104-904BB809C9A5}" type="presParOf" srcId="{54FFC31F-0DF0-4485-B89D-360B994DD37C}" destId="{4CDD8A7B-DD40-45E6-8F01-2F09560396CB}" srcOrd="0" destOrd="0" presId="urn:microsoft.com/office/officeart/2005/8/layout/vList5"/>
    <dgm:cxn modelId="{B0499864-3EF1-4D46-A485-4C84E4F528C9}" type="presParOf" srcId="{54FFC31F-0DF0-4485-B89D-360B994DD37C}" destId="{84427E6D-F652-4A37-B786-8424824E14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B658BC-F247-4F14-AC57-3CFA6F6F4D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3115B2-A786-4E98-93B5-DC9B539325CD}">
      <dgm:prSet custT="1"/>
      <dgm:spPr/>
      <dgm:t>
        <a:bodyPr/>
        <a:lstStyle/>
        <a:p>
          <a:pPr rtl="0"/>
          <a:r>
            <a:rPr lang="en-US" sz="2400" dirty="0" smtClean="0"/>
            <a:t>2011-2012 Incidents</a:t>
          </a:r>
          <a:endParaRPr lang="en-US" sz="2400" dirty="0"/>
        </a:p>
      </dgm:t>
    </dgm:pt>
    <dgm:pt modelId="{A15D16A6-B6B1-4AF0-BAD5-D652166B5114}" type="parTrans" cxnId="{DCBB3055-7EA4-43B8-BF9B-46A70A22ADD1}">
      <dgm:prSet/>
      <dgm:spPr/>
      <dgm:t>
        <a:bodyPr/>
        <a:lstStyle/>
        <a:p>
          <a:endParaRPr lang="en-US"/>
        </a:p>
      </dgm:t>
    </dgm:pt>
    <dgm:pt modelId="{81F387E2-C845-469F-BA6D-E167C503F518}" type="sibTrans" cxnId="{DCBB3055-7EA4-43B8-BF9B-46A70A22ADD1}">
      <dgm:prSet/>
      <dgm:spPr/>
      <dgm:t>
        <a:bodyPr/>
        <a:lstStyle/>
        <a:p>
          <a:endParaRPr lang="en-US"/>
        </a:p>
      </dgm:t>
    </dgm:pt>
    <dgm:pt modelId="{871F78B9-D6B5-40AB-B461-162D777DB2F7}">
      <dgm:prSet custT="1"/>
      <dgm:spPr/>
      <dgm:t>
        <a:bodyPr/>
        <a:lstStyle/>
        <a:p>
          <a:pPr rtl="0"/>
          <a:r>
            <a:rPr lang="en-US" sz="1600" baseline="0" dirty="0" smtClean="0"/>
            <a:t>One (1) HIB related investigation was conducted.</a:t>
          </a:r>
          <a:endParaRPr lang="en-US" sz="1600" dirty="0"/>
        </a:p>
      </dgm:t>
    </dgm:pt>
    <dgm:pt modelId="{3A30CA49-312D-4D19-8E84-B1467CD27303}" type="parTrans" cxnId="{D46C2C12-1EF7-4D15-BF35-3BCB4F3996C3}">
      <dgm:prSet/>
      <dgm:spPr/>
      <dgm:t>
        <a:bodyPr/>
        <a:lstStyle/>
        <a:p>
          <a:endParaRPr lang="en-US"/>
        </a:p>
      </dgm:t>
    </dgm:pt>
    <dgm:pt modelId="{078D426D-E7A6-482D-9CA1-3AE0324BC588}" type="sibTrans" cxnId="{D46C2C12-1EF7-4D15-BF35-3BCB4F3996C3}">
      <dgm:prSet/>
      <dgm:spPr/>
      <dgm:t>
        <a:bodyPr/>
        <a:lstStyle/>
        <a:p>
          <a:endParaRPr lang="en-US"/>
        </a:p>
      </dgm:t>
    </dgm:pt>
    <dgm:pt modelId="{0265791D-C6DC-40F1-B216-2CBD1879F308}">
      <dgm:prSet custT="1"/>
      <dgm:spPr/>
      <dgm:t>
        <a:bodyPr/>
        <a:lstStyle/>
        <a:p>
          <a:pPr rtl="0"/>
          <a:r>
            <a:rPr lang="en-US" sz="1600" baseline="0" dirty="0" smtClean="0"/>
            <a:t>Zero (0) confirmed incidents of HIB reported in 2011-2012.</a:t>
          </a:r>
          <a:endParaRPr lang="en-US" sz="1600" dirty="0"/>
        </a:p>
      </dgm:t>
    </dgm:pt>
    <dgm:pt modelId="{C640CE0E-48C9-4A77-821D-466A8A611B49}" type="parTrans" cxnId="{E8348E60-921B-4EBD-884A-D3C562390C58}">
      <dgm:prSet/>
      <dgm:spPr/>
      <dgm:t>
        <a:bodyPr/>
        <a:lstStyle/>
        <a:p>
          <a:endParaRPr lang="en-US"/>
        </a:p>
      </dgm:t>
    </dgm:pt>
    <dgm:pt modelId="{44DDE632-124D-403D-88B4-F44AD9850CAE}" type="sibTrans" cxnId="{E8348E60-921B-4EBD-884A-D3C562390C58}">
      <dgm:prSet/>
      <dgm:spPr/>
      <dgm:t>
        <a:bodyPr/>
        <a:lstStyle/>
        <a:p>
          <a:endParaRPr lang="en-US"/>
        </a:p>
      </dgm:t>
    </dgm:pt>
    <dgm:pt modelId="{D74BFEC8-B26A-4F2A-AEC4-E9423D5AEDAF}">
      <dgm:prSet custT="1"/>
      <dgm:spPr/>
      <dgm:t>
        <a:bodyPr/>
        <a:lstStyle/>
        <a:p>
          <a:pPr rtl="0"/>
          <a:r>
            <a:rPr lang="en-US" sz="2400" baseline="0" dirty="0" smtClean="0"/>
            <a:t>2012-2013 Incidents</a:t>
          </a:r>
          <a:endParaRPr lang="en-US" sz="2400" baseline="0" dirty="0"/>
        </a:p>
      </dgm:t>
    </dgm:pt>
    <dgm:pt modelId="{E5EDF279-2CCF-4DBB-873C-69C485EBADBE}" type="parTrans" cxnId="{13C95704-DF6D-4F4C-A7CA-E8B6C7D3F6B8}">
      <dgm:prSet/>
      <dgm:spPr/>
      <dgm:t>
        <a:bodyPr/>
        <a:lstStyle/>
        <a:p>
          <a:endParaRPr lang="en-US"/>
        </a:p>
      </dgm:t>
    </dgm:pt>
    <dgm:pt modelId="{5E186795-B4CE-497D-801E-A9C5230BD095}" type="sibTrans" cxnId="{13C95704-DF6D-4F4C-A7CA-E8B6C7D3F6B8}">
      <dgm:prSet/>
      <dgm:spPr/>
      <dgm:t>
        <a:bodyPr/>
        <a:lstStyle/>
        <a:p>
          <a:endParaRPr lang="en-US"/>
        </a:p>
      </dgm:t>
    </dgm:pt>
    <dgm:pt modelId="{A40E1799-7AE7-4095-92D3-C586CD47246E}">
      <dgm:prSet custT="1"/>
      <dgm:spPr/>
      <dgm:t>
        <a:bodyPr/>
        <a:lstStyle/>
        <a:p>
          <a:pPr rtl="0"/>
          <a:r>
            <a:rPr lang="en-US" sz="1600" baseline="0" dirty="0" smtClean="0"/>
            <a:t>Seven (7) HIB related investigations were conducted.</a:t>
          </a:r>
          <a:endParaRPr lang="en-US" sz="1600" baseline="0" dirty="0"/>
        </a:p>
      </dgm:t>
    </dgm:pt>
    <dgm:pt modelId="{4F93E52C-2C8C-4455-BC3C-47324F6C8E35}" type="parTrans" cxnId="{BDF752D3-E259-43BA-8E27-89497D6769B0}">
      <dgm:prSet/>
      <dgm:spPr/>
      <dgm:t>
        <a:bodyPr/>
        <a:lstStyle/>
        <a:p>
          <a:endParaRPr lang="en-US"/>
        </a:p>
      </dgm:t>
    </dgm:pt>
    <dgm:pt modelId="{A6ABEBB3-CCD9-4D81-9DC8-3DDC56966A5F}" type="sibTrans" cxnId="{BDF752D3-E259-43BA-8E27-89497D6769B0}">
      <dgm:prSet/>
      <dgm:spPr/>
      <dgm:t>
        <a:bodyPr/>
        <a:lstStyle/>
        <a:p>
          <a:endParaRPr lang="en-US"/>
        </a:p>
      </dgm:t>
    </dgm:pt>
    <dgm:pt modelId="{15917D7F-AD27-453C-A0D6-E4D7F64947FC}">
      <dgm:prSet custT="1"/>
      <dgm:spPr/>
      <dgm:t>
        <a:bodyPr/>
        <a:lstStyle/>
        <a:p>
          <a:pPr rtl="0"/>
          <a:r>
            <a:rPr lang="en-US" sz="2400" baseline="0" dirty="0" smtClean="0"/>
            <a:t>2013-2014 Incidents</a:t>
          </a:r>
          <a:endParaRPr lang="en-US" sz="2400" baseline="0" dirty="0"/>
        </a:p>
      </dgm:t>
    </dgm:pt>
    <dgm:pt modelId="{919ADB8A-3222-4036-BBF4-623900810F46}" type="parTrans" cxnId="{DC002DBF-A18A-4B5C-9936-621878E131FE}">
      <dgm:prSet/>
      <dgm:spPr/>
      <dgm:t>
        <a:bodyPr/>
        <a:lstStyle/>
        <a:p>
          <a:endParaRPr lang="en-US"/>
        </a:p>
      </dgm:t>
    </dgm:pt>
    <dgm:pt modelId="{11F37588-7D38-41C4-B7D5-5118CC01C24B}" type="sibTrans" cxnId="{DC002DBF-A18A-4B5C-9936-621878E131FE}">
      <dgm:prSet/>
      <dgm:spPr/>
      <dgm:t>
        <a:bodyPr/>
        <a:lstStyle/>
        <a:p>
          <a:endParaRPr lang="en-US"/>
        </a:p>
      </dgm:t>
    </dgm:pt>
    <dgm:pt modelId="{18687B62-3FA2-42F1-BB94-FB0B4BB95046}">
      <dgm:prSet custT="1"/>
      <dgm:spPr/>
      <dgm:t>
        <a:bodyPr/>
        <a:lstStyle/>
        <a:p>
          <a:pPr rtl="0"/>
          <a:r>
            <a:rPr lang="en-US" sz="1600" baseline="0" dirty="0" smtClean="0"/>
            <a:t>Two (2) confirmed incidents of HIB reported in 2012-2013.</a:t>
          </a:r>
          <a:endParaRPr lang="en-US" sz="1600" baseline="0" dirty="0"/>
        </a:p>
      </dgm:t>
    </dgm:pt>
    <dgm:pt modelId="{B7982760-67C8-400C-8DD7-D640F7E26C91}" type="parTrans" cxnId="{33FABA1D-846E-414A-B779-F6232F0E5EBB}">
      <dgm:prSet/>
      <dgm:spPr/>
      <dgm:t>
        <a:bodyPr/>
        <a:lstStyle/>
        <a:p>
          <a:endParaRPr lang="en-US"/>
        </a:p>
      </dgm:t>
    </dgm:pt>
    <dgm:pt modelId="{08616F78-ECC1-4181-AC73-7E62EF793AB3}" type="sibTrans" cxnId="{33FABA1D-846E-414A-B779-F6232F0E5EBB}">
      <dgm:prSet/>
      <dgm:spPr/>
      <dgm:t>
        <a:bodyPr/>
        <a:lstStyle/>
        <a:p>
          <a:endParaRPr lang="en-US"/>
        </a:p>
      </dgm:t>
    </dgm:pt>
    <dgm:pt modelId="{84B532FD-3420-4993-98F2-0D8B93CAA04D}">
      <dgm:prSet custT="1"/>
      <dgm:spPr/>
      <dgm:t>
        <a:bodyPr/>
        <a:lstStyle/>
        <a:p>
          <a:pPr rtl="0"/>
          <a:r>
            <a:rPr lang="en-US" sz="1600" baseline="0" dirty="0" smtClean="0"/>
            <a:t>Fourteen (14) HIB related investigations were conducted.</a:t>
          </a:r>
          <a:endParaRPr lang="en-US" sz="1600" baseline="0" dirty="0"/>
        </a:p>
      </dgm:t>
    </dgm:pt>
    <dgm:pt modelId="{809ECADA-D3D9-429C-957F-F540E7F06484}" type="parTrans" cxnId="{3D0F5D8E-D5AE-492D-B1EA-DD51911886F9}">
      <dgm:prSet/>
      <dgm:spPr/>
      <dgm:t>
        <a:bodyPr/>
        <a:lstStyle/>
        <a:p>
          <a:endParaRPr lang="en-US"/>
        </a:p>
      </dgm:t>
    </dgm:pt>
    <dgm:pt modelId="{359B2CC6-8A88-4593-8929-EAEBA65429B1}" type="sibTrans" cxnId="{3D0F5D8E-D5AE-492D-B1EA-DD51911886F9}">
      <dgm:prSet/>
      <dgm:spPr/>
      <dgm:t>
        <a:bodyPr/>
        <a:lstStyle/>
        <a:p>
          <a:endParaRPr lang="en-US"/>
        </a:p>
      </dgm:t>
    </dgm:pt>
    <dgm:pt modelId="{F7D52A58-4A26-4593-9322-CE30073CC069}">
      <dgm:prSet custT="1"/>
      <dgm:spPr/>
      <dgm:t>
        <a:bodyPr/>
        <a:lstStyle/>
        <a:p>
          <a:pPr rtl="0"/>
          <a:r>
            <a:rPr lang="en-US" sz="1600" baseline="0" dirty="0" smtClean="0"/>
            <a:t>One (1) confirmed incident of HIB reported in 2013-2014.</a:t>
          </a:r>
          <a:endParaRPr lang="en-US" sz="1600" baseline="0" dirty="0"/>
        </a:p>
      </dgm:t>
    </dgm:pt>
    <dgm:pt modelId="{D5145062-657C-4123-BC4E-D6672B644DFF}" type="parTrans" cxnId="{2524649F-CFE5-4968-9055-43D08C28F5D4}">
      <dgm:prSet/>
      <dgm:spPr/>
      <dgm:t>
        <a:bodyPr/>
        <a:lstStyle/>
        <a:p>
          <a:endParaRPr lang="en-US"/>
        </a:p>
      </dgm:t>
    </dgm:pt>
    <dgm:pt modelId="{9B675DE8-7DC9-4253-A5A1-6698FA759AEE}" type="sibTrans" cxnId="{2524649F-CFE5-4968-9055-43D08C28F5D4}">
      <dgm:prSet/>
      <dgm:spPr/>
      <dgm:t>
        <a:bodyPr/>
        <a:lstStyle/>
        <a:p>
          <a:endParaRPr lang="en-US"/>
        </a:p>
      </dgm:t>
    </dgm:pt>
    <dgm:pt modelId="{FD7CA04C-5A74-469D-A344-70D738A39B50}">
      <dgm:prSet custT="1"/>
      <dgm:spPr/>
      <dgm:t>
        <a:bodyPr/>
        <a:lstStyle/>
        <a:p>
          <a:pPr rtl="0"/>
          <a:r>
            <a:rPr lang="en-US" sz="2400" baseline="0" dirty="0" smtClean="0"/>
            <a:t>TOTAL</a:t>
          </a:r>
          <a:endParaRPr lang="en-US" sz="2400" baseline="0" dirty="0"/>
        </a:p>
      </dgm:t>
    </dgm:pt>
    <dgm:pt modelId="{13C81A16-A6E5-44BD-ADA4-BCB9DDEAEEDF}" type="parTrans" cxnId="{47534C22-2183-459C-9116-B2A29E94FD85}">
      <dgm:prSet/>
      <dgm:spPr/>
      <dgm:t>
        <a:bodyPr/>
        <a:lstStyle/>
        <a:p>
          <a:endParaRPr lang="en-US"/>
        </a:p>
      </dgm:t>
    </dgm:pt>
    <dgm:pt modelId="{2FC9D448-5A91-466A-9FC8-002D5E9A8E9C}" type="sibTrans" cxnId="{47534C22-2183-459C-9116-B2A29E94FD85}">
      <dgm:prSet/>
      <dgm:spPr/>
      <dgm:t>
        <a:bodyPr/>
        <a:lstStyle/>
        <a:p>
          <a:endParaRPr lang="en-US"/>
        </a:p>
      </dgm:t>
    </dgm:pt>
    <dgm:pt modelId="{71DFD782-AA9F-4FA8-BF9D-DD624C87A7E5}">
      <dgm:prSet custT="1"/>
      <dgm:spPr/>
      <dgm:t>
        <a:bodyPr/>
        <a:lstStyle/>
        <a:p>
          <a:pPr rtl="0"/>
          <a:r>
            <a:rPr lang="en-US" sz="1600" baseline="0" dirty="0" smtClean="0"/>
            <a:t>Twenty-two (22) HIB related investigations were conducted.</a:t>
          </a:r>
          <a:endParaRPr lang="en-US" sz="1600" baseline="0" dirty="0"/>
        </a:p>
      </dgm:t>
    </dgm:pt>
    <dgm:pt modelId="{967C5601-6FD9-4F25-98A0-62FF69B915B7}" type="parTrans" cxnId="{CB263E91-1843-41DE-98C2-86791D77A0C1}">
      <dgm:prSet/>
      <dgm:spPr/>
      <dgm:t>
        <a:bodyPr/>
        <a:lstStyle/>
        <a:p>
          <a:endParaRPr lang="en-US"/>
        </a:p>
      </dgm:t>
    </dgm:pt>
    <dgm:pt modelId="{0DA0AED9-0F18-425B-95B3-428D7D507A91}" type="sibTrans" cxnId="{CB263E91-1843-41DE-98C2-86791D77A0C1}">
      <dgm:prSet/>
      <dgm:spPr/>
      <dgm:t>
        <a:bodyPr/>
        <a:lstStyle/>
        <a:p>
          <a:endParaRPr lang="en-US"/>
        </a:p>
      </dgm:t>
    </dgm:pt>
    <dgm:pt modelId="{0F38F602-4A06-4A4D-B4D5-46DE2903BF6D}">
      <dgm:prSet custT="1"/>
      <dgm:spPr/>
      <dgm:t>
        <a:bodyPr/>
        <a:lstStyle/>
        <a:p>
          <a:pPr rtl="0"/>
          <a:r>
            <a:rPr lang="en-US" sz="1600" baseline="0" dirty="0" smtClean="0"/>
            <a:t>Three (3) confirmed incidents of HIB were reported (13.6% of reports).</a:t>
          </a:r>
          <a:endParaRPr lang="en-US" sz="1600" baseline="0" dirty="0"/>
        </a:p>
      </dgm:t>
    </dgm:pt>
    <dgm:pt modelId="{A4BD4A7F-F1A1-4061-93D4-F9C7B831B511}" type="parTrans" cxnId="{66083D81-CBC3-425A-94FE-05C9407B5C63}">
      <dgm:prSet/>
      <dgm:spPr/>
      <dgm:t>
        <a:bodyPr/>
        <a:lstStyle/>
        <a:p>
          <a:endParaRPr lang="en-US"/>
        </a:p>
      </dgm:t>
    </dgm:pt>
    <dgm:pt modelId="{DA7F4487-C0AF-434A-967F-01682B0EA534}" type="sibTrans" cxnId="{66083D81-CBC3-425A-94FE-05C9407B5C63}">
      <dgm:prSet/>
      <dgm:spPr/>
      <dgm:t>
        <a:bodyPr/>
        <a:lstStyle/>
        <a:p>
          <a:endParaRPr lang="en-US"/>
        </a:p>
      </dgm:t>
    </dgm:pt>
    <dgm:pt modelId="{32C66D27-1304-425D-B541-91FFF04B268F}" type="pres">
      <dgm:prSet presAssocID="{6BB658BC-F247-4F14-AC57-3CFA6F6F4D51}" presName="Name0" presStyleCnt="0">
        <dgm:presLayoutVars>
          <dgm:dir/>
          <dgm:animLvl val="lvl"/>
          <dgm:resizeHandles val="exact"/>
        </dgm:presLayoutVars>
      </dgm:prSet>
      <dgm:spPr/>
      <dgm:t>
        <a:bodyPr/>
        <a:lstStyle/>
        <a:p>
          <a:endParaRPr lang="en-US"/>
        </a:p>
      </dgm:t>
    </dgm:pt>
    <dgm:pt modelId="{BF6233B7-963A-410E-B43A-4227BA2BC28B}" type="pres">
      <dgm:prSet presAssocID="{BF3115B2-A786-4E98-93B5-DC9B539325CD}" presName="linNode" presStyleCnt="0"/>
      <dgm:spPr/>
    </dgm:pt>
    <dgm:pt modelId="{3A5428FC-7F58-4F3B-A7BE-2958EFEF44FE}" type="pres">
      <dgm:prSet presAssocID="{BF3115B2-A786-4E98-93B5-DC9B539325CD}" presName="parentText" presStyleLbl="node1" presStyleIdx="0" presStyleCnt="4">
        <dgm:presLayoutVars>
          <dgm:chMax val="1"/>
          <dgm:bulletEnabled val="1"/>
        </dgm:presLayoutVars>
      </dgm:prSet>
      <dgm:spPr/>
      <dgm:t>
        <a:bodyPr/>
        <a:lstStyle/>
        <a:p>
          <a:endParaRPr lang="en-US"/>
        </a:p>
      </dgm:t>
    </dgm:pt>
    <dgm:pt modelId="{30445CE3-03C4-4D3D-AA25-33FE1869C14C}" type="pres">
      <dgm:prSet presAssocID="{BF3115B2-A786-4E98-93B5-DC9B539325CD}" presName="descendantText" presStyleLbl="alignAccFollowNode1" presStyleIdx="0" presStyleCnt="4">
        <dgm:presLayoutVars>
          <dgm:bulletEnabled val="1"/>
        </dgm:presLayoutVars>
      </dgm:prSet>
      <dgm:spPr/>
      <dgm:t>
        <a:bodyPr/>
        <a:lstStyle/>
        <a:p>
          <a:endParaRPr lang="en-US"/>
        </a:p>
      </dgm:t>
    </dgm:pt>
    <dgm:pt modelId="{9DD6BD9F-1669-4EF6-BC9D-DB1AA46A3A84}" type="pres">
      <dgm:prSet presAssocID="{81F387E2-C845-469F-BA6D-E167C503F518}" presName="sp" presStyleCnt="0"/>
      <dgm:spPr/>
    </dgm:pt>
    <dgm:pt modelId="{861E0D5F-9E9B-4A1C-B755-65C06CF67741}" type="pres">
      <dgm:prSet presAssocID="{D74BFEC8-B26A-4F2A-AEC4-E9423D5AEDAF}" presName="linNode" presStyleCnt="0"/>
      <dgm:spPr/>
    </dgm:pt>
    <dgm:pt modelId="{BAD7A252-DE2E-40C7-AA96-69B633BA38C1}" type="pres">
      <dgm:prSet presAssocID="{D74BFEC8-B26A-4F2A-AEC4-E9423D5AEDAF}" presName="parentText" presStyleLbl="node1" presStyleIdx="1" presStyleCnt="4">
        <dgm:presLayoutVars>
          <dgm:chMax val="1"/>
          <dgm:bulletEnabled val="1"/>
        </dgm:presLayoutVars>
      </dgm:prSet>
      <dgm:spPr/>
      <dgm:t>
        <a:bodyPr/>
        <a:lstStyle/>
        <a:p>
          <a:endParaRPr lang="en-US"/>
        </a:p>
      </dgm:t>
    </dgm:pt>
    <dgm:pt modelId="{2470A07B-F576-442A-B116-2710A5F66C23}" type="pres">
      <dgm:prSet presAssocID="{D74BFEC8-B26A-4F2A-AEC4-E9423D5AEDAF}" presName="descendantText" presStyleLbl="alignAccFollowNode1" presStyleIdx="1" presStyleCnt="4">
        <dgm:presLayoutVars>
          <dgm:bulletEnabled val="1"/>
        </dgm:presLayoutVars>
      </dgm:prSet>
      <dgm:spPr/>
      <dgm:t>
        <a:bodyPr/>
        <a:lstStyle/>
        <a:p>
          <a:endParaRPr lang="en-US"/>
        </a:p>
      </dgm:t>
    </dgm:pt>
    <dgm:pt modelId="{A5C38614-F0C3-4F54-99EE-DA66AA705F81}" type="pres">
      <dgm:prSet presAssocID="{5E186795-B4CE-497D-801E-A9C5230BD095}" presName="sp" presStyleCnt="0"/>
      <dgm:spPr/>
    </dgm:pt>
    <dgm:pt modelId="{54FFC31F-0DF0-4485-B89D-360B994DD37C}" type="pres">
      <dgm:prSet presAssocID="{15917D7F-AD27-453C-A0D6-E4D7F64947FC}" presName="linNode" presStyleCnt="0"/>
      <dgm:spPr/>
    </dgm:pt>
    <dgm:pt modelId="{4CDD8A7B-DD40-45E6-8F01-2F09560396CB}" type="pres">
      <dgm:prSet presAssocID="{15917D7F-AD27-453C-A0D6-E4D7F64947FC}" presName="parentText" presStyleLbl="node1" presStyleIdx="2" presStyleCnt="4">
        <dgm:presLayoutVars>
          <dgm:chMax val="1"/>
          <dgm:bulletEnabled val="1"/>
        </dgm:presLayoutVars>
      </dgm:prSet>
      <dgm:spPr/>
      <dgm:t>
        <a:bodyPr/>
        <a:lstStyle/>
        <a:p>
          <a:endParaRPr lang="en-US"/>
        </a:p>
      </dgm:t>
    </dgm:pt>
    <dgm:pt modelId="{84427E6D-F652-4A37-B786-8424824E1405}" type="pres">
      <dgm:prSet presAssocID="{15917D7F-AD27-453C-A0D6-E4D7F64947FC}" presName="descendantText" presStyleLbl="alignAccFollowNode1" presStyleIdx="2" presStyleCnt="4">
        <dgm:presLayoutVars>
          <dgm:bulletEnabled val="1"/>
        </dgm:presLayoutVars>
      </dgm:prSet>
      <dgm:spPr/>
      <dgm:t>
        <a:bodyPr/>
        <a:lstStyle/>
        <a:p>
          <a:endParaRPr lang="en-US"/>
        </a:p>
      </dgm:t>
    </dgm:pt>
    <dgm:pt modelId="{947EEB7C-20C7-4781-AC32-B6F4CB93C954}" type="pres">
      <dgm:prSet presAssocID="{11F37588-7D38-41C4-B7D5-5118CC01C24B}" presName="sp" presStyleCnt="0"/>
      <dgm:spPr/>
    </dgm:pt>
    <dgm:pt modelId="{23D1EB1D-7922-446E-BA1D-4661C865D2AC}" type="pres">
      <dgm:prSet presAssocID="{FD7CA04C-5A74-469D-A344-70D738A39B50}" presName="linNode" presStyleCnt="0"/>
      <dgm:spPr/>
    </dgm:pt>
    <dgm:pt modelId="{797CE05F-4DD8-42FA-A76D-DDBD7A3039DA}" type="pres">
      <dgm:prSet presAssocID="{FD7CA04C-5A74-469D-A344-70D738A39B50}" presName="parentText" presStyleLbl="node1" presStyleIdx="3" presStyleCnt="4">
        <dgm:presLayoutVars>
          <dgm:chMax val="1"/>
          <dgm:bulletEnabled val="1"/>
        </dgm:presLayoutVars>
      </dgm:prSet>
      <dgm:spPr/>
      <dgm:t>
        <a:bodyPr/>
        <a:lstStyle/>
        <a:p>
          <a:endParaRPr lang="en-US"/>
        </a:p>
      </dgm:t>
    </dgm:pt>
    <dgm:pt modelId="{8DA3E24E-9772-44BB-9F1E-30D2030405D2}" type="pres">
      <dgm:prSet presAssocID="{FD7CA04C-5A74-469D-A344-70D738A39B50}" presName="descendantText" presStyleLbl="alignAccFollowNode1" presStyleIdx="3" presStyleCnt="4">
        <dgm:presLayoutVars>
          <dgm:bulletEnabled val="1"/>
        </dgm:presLayoutVars>
      </dgm:prSet>
      <dgm:spPr/>
      <dgm:t>
        <a:bodyPr/>
        <a:lstStyle/>
        <a:p>
          <a:endParaRPr lang="en-US"/>
        </a:p>
      </dgm:t>
    </dgm:pt>
  </dgm:ptLst>
  <dgm:cxnLst>
    <dgm:cxn modelId="{9E8ED861-03D6-4683-B01C-CD9B781CB29E}" type="presOf" srcId="{0F38F602-4A06-4A4D-B4D5-46DE2903BF6D}" destId="{8DA3E24E-9772-44BB-9F1E-30D2030405D2}" srcOrd="0" destOrd="1" presId="urn:microsoft.com/office/officeart/2005/8/layout/vList5"/>
    <dgm:cxn modelId="{3D0F5D8E-D5AE-492D-B1EA-DD51911886F9}" srcId="{15917D7F-AD27-453C-A0D6-E4D7F64947FC}" destId="{84B532FD-3420-4993-98F2-0D8B93CAA04D}" srcOrd="0" destOrd="0" parTransId="{809ECADA-D3D9-429C-957F-F540E7F06484}" sibTransId="{359B2CC6-8A88-4593-8929-EAEBA65429B1}"/>
    <dgm:cxn modelId="{73D95203-47AD-491F-A15A-5D1586936343}" type="presOf" srcId="{D74BFEC8-B26A-4F2A-AEC4-E9423D5AEDAF}" destId="{BAD7A252-DE2E-40C7-AA96-69B633BA38C1}" srcOrd="0" destOrd="0" presId="urn:microsoft.com/office/officeart/2005/8/layout/vList5"/>
    <dgm:cxn modelId="{CC3A5AA9-C874-4028-82A4-C9A5C627A85E}" type="presOf" srcId="{18687B62-3FA2-42F1-BB94-FB0B4BB95046}" destId="{2470A07B-F576-442A-B116-2710A5F66C23}" srcOrd="0" destOrd="1" presId="urn:microsoft.com/office/officeart/2005/8/layout/vList5"/>
    <dgm:cxn modelId="{31E41D14-BE05-4E92-8CEF-AA1BF99BC994}" type="presOf" srcId="{71DFD782-AA9F-4FA8-BF9D-DD624C87A7E5}" destId="{8DA3E24E-9772-44BB-9F1E-30D2030405D2}" srcOrd="0" destOrd="0" presId="urn:microsoft.com/office/officeart/2005/8/layout/vList5"/>
    <dgm:cxn modelId="{DCBB3055-7EA4-43B8-BF9B-46A70A22ADD1}" srcId="{6BB658BC-F247-4F14-AC57-3CFA6F6F4D51}" destId="{BF3115B2-A786-4E98-93B5-DC9B539325CD}" srcOrd="0" destOrd="0" parTransId="{A15D16A6-B6B1-4AF0-BAD5-D652166B5114}" sibTransId="{81F387E2-C845-469F-BA6D-E167C503F518}"/>
    <dgm:cxn modelId="{13C95704-DF6D-4F4C-A7CA-E8B6C7D3F6B8}" srcId="{6BB658BC-F247-4F14-AC57-3CFA6F6F4D51}" destId="{D74BFEC8-B26A-4F2A-AEC4-E9423D5AEDAF}" srcOrd="1" destOrd="0" parTransId="{E5EDF279-2CCF-4DBB-873C-69C485EBADBE}" sibTransId="{5E186795-B4CE-497D-801E-A9C5230BD095}"/>
    <dgm:cxn modelId="{00FB6111-4447-4AC9-AB1B-046D5C61ECCC}" type="presOf" srcId="{0265791D-C6DC-40F1-B216-2CBD1879F308}" destId="{30445CE3-03C4-4D3D-AA25-33FE1869C14C}" srcOrd="0" destOrd="1" presId="urn:microsoft.com/office/officeart/2005/8/layout/vList5"/>
    <dgm:cxn modelId="{CB263E91-1843-41DE-98C2-86791D77A0C1}" srcId="{FD7CA04C-5A74-469D-A344-70D738A39B50}" destId="{71DFD782-AA9F-4FA8-BF9D-DD624C87A7E5}" srcOrd="0" destOrd="0" parTransId="{967C5601-6FD9-4F25-98A0-62FF69B915B7}" sibTransId="{0DA0AED9-0F18-425B-95B3-428D7D507A91}"/>
    <dgm:cxn modelId="{E8348E60-921B-4EBD-884A-D3C562390C58}" srcId="{BF3115B2-A786-4E98-93B5-DC9B539325CD}" destId="{0265791D-C6DC-40F1-B216-2CBD1879F308}" srcOrd="1" destOrd="0" parTransId="{C640CE0E-48C9-4A77-821D-466A8A611B49}" sibTransId="{44DDE632-124D-403D-88B4-F44AD9850CAE}"/>
    <dgm:cxn modelId="{DC002DBF-A18A-4B5C-9936-621878E131FE}" srcId="{6BB658BC-F247-4F14-AC57-3CFA6F6F4D51}" destId="{15917D7F-AD27-453C-A0D6-E4D7F64947FC}" srcOrd="2" destOrd="0" parTransId="{919ADB8A-3222-4036-BBF4-623900810F46}" sibTransId="{11F37588-7D38-41C4-B7D5-5118CC01C24B}"/>
    <dgm:cxn modelId="{BC09E2B3-289F-4E27-A6E0-EC1C95AFBD1B}" type="presOf" srcId="{84B532FD-3420-4993-98F2-0D8B93CAA04D}" destId="{84427E6D-F652-4A37-B786-8424824E1405}" srcOrd="0" destOrd="0" presId="urn:microsoft.com/office/officeart/2005/8/layout/vList5"/>
    <dgm:cxn modelId="{2524649F-CFE5-4968-9055-43D08C28F5D4}" srcId="{15917D7F-AD27-453C-A0D6-E4D7F64947FC}" destId="{F7D52A58-4A26-4593-9322-CE30073CC069}" srcOrd="1" destOrd="0" parTransId="{D5145062-657C-4123-BC4E-D6672B644DFF}" sibTransId="{9B675DE8-7DC9-4253-A5A1-6698FA759AEE}"/>
    <dgm:cxn modelId="{B1726822-E4D3-41B3-ACA8-1525E547AE58}" type="presOf" srcId="{FD7CA04C-5A74-469D-A344-70D738A39B50}" destId="{797CE05F-4DD8-42FA-A76D-DDBD7A3039DA}" srcOrd="0" destOrd="0" presId="urn:microsoft.com/office/officeart/2005/8/layout/vList5"/>
    <dgm:cxn modelId="{06E0B8EB-1AF5-48A3-BB70-992F830A3E1E}" type="presOf" srcId="{15917D7F-AD27-453C-A0D6-E4D7F64947FC}" destId="{4CDD8A7B-DD40-45E6-8F01-2F09560396CB}" srcOrd="0" destOrd="0" presId="urn:microsoft.com/office/officeart/2005/8/layout/vList5"/>
    <dgm:cxn modelId="{668DAA94-AD66-43DA-87CB-113566309DA9}" type="presOf" srcId="{BF3115B2-A786-4E98-93B5-DC9B539325CD}" destId="{3A5428FC-7F58-4F3B-A7BE-2958EFEF44FE}" srcOrd="0" destOrd="0" presId="urn:microsoft.com/office/officeart/2005/8/layout/vList5"/>
    <dgm:cxn modelId="{32B9D446-1E58-4937-B881-296B5B03B8F8}" type="presOf" srcId="{6BB658BC-F247-4F14-AC57-3CFA6F6F4D51}" destId="{32C66D27-1304-425D-B541-91FFF04B268F}" srcOrd="0" destOrd="0" presId="urn:microsoft.com/office/officeart/2005/8/layout/vList5"/>
    <dgm:cxn modelId="{58461E80-0CD8-47E9-A37C-3C196A35D34B}" type="presOf" srcId="{A40E1799-7AE7-4095-92D3-C586CD47246E}" destId="{2470A07B-F576-442A-B116-2710A5F66C23}" srcOrd="0" destOrd="0" presId="urn:microsoft.com/office/officeart/2005/8/layout/vList5"/>
    <dgm:cxn modelId="{1466D14A-9CEC-4C0E-BE7F-817DD7ECA702}" type="presOf" srcId="{871F78B9-D6B5-40AB-B461-162D777DB2F7}" destId="{30445CE3-03C4-4D3D-AA25-33FE1869C14C}" srcOrd="0" destOrd="0" presId="urn:microsoft.com/office/officeart/2005/8/layout/vList5"/>
    <dgm:cxn modelId="{47534C22-2183-459C-9116-B2A29E94FD85}" srcId="{6BB658BC-F247-4F14-AC57-3CFA6F6F4D51}" destId="{FD7CA04C-5A74-469D-A344-70D738A39B50}" srcOrd="3" destOrd="0" parTransId="{13C81A16-A6E5-44BD-ADA4-BCB9DDEAEEDF}" sibTransId="{2FC9D448-5A91-466A-9FC8-002D5E9A8E9C}"/>
    <dgm:cxn modelId="{33FABA1D-846E-414A-B779-F6232F0E5EBB}" srcId="{D74BFEC8-B26A-4F2A-AEC4-E9423D5AEDAF}" destId="{18687B62-3FA2-42F1-BB94-FB0B4BB95046}" srcOrd="1" destOrd="0" parTransId="{B7982760-67C8-400C-8DD7-D640F7E26C91}" sibTransId="{08616F78-ECC1-4181-AC73-7E62EF793AB3}"/>
    <dgm:cxn modelId="{EF296D17-B22F-4E82-8E90-C0511A313F67}" type="presOf" srcId="{F7D52A58-4A26-4593-9322-CE30073CC069}" destId="{84427E6D-F652-4A37-B786-8424824E1405}" srcOrd="0" destOrd="1" presId="urn:microsoft.com/office/officeart/2005/8/layout/vList5"/>
    <dgm:cxn modelId="{BDF752D3-E259-43BA-8E27-89497D6769B0}" srcId="{D74BFEC8-B26A-4F2A-AEC4-E9423D5AEDAF}" destId="{A40E1799-7AE7-4095-92D3-C586CD47246E}" srcOrd="0" destOrd="0" parTransId="{4F93E52C-2C8C-4455-BC3C-47324F6C8E35}" sibTransId="{A6ABEBB3-CCD9-4D81-9DC8-3DDC56966A5F}"/>
    <dgm:cxn modelId="{66083D81-CBC3-425A-94FE-05C9407B5C63}" srcId="{FD7CA04C-5A74-469D-A344-70D738A39B50}" destId="{0F38F602-4A06-4A4D-B4D5-46DE2903BF6D}" srcOrd="1" destOrd="0" parTransId="{A4BD4A7F-F1A1-4061-93D4-F9C7B831B511}" sibTransId="{DA7F4487-C0AF-434A-967F-01682B0EA534}"/>
    <dgm:cxn modelId="{D46C2C12-1EF7-4D15-BF35-3BCB4F3996C3}" srcId="{BF3115B2-A786-4E98-93B5-DC9B539325CD}" destId="{871F78B9-D6B5-40AB-B461-162D777DB2F7}" srcOrd="0" destOrd="0" parTransId="{3A30CA49-312D-4D19-8E84-B1467CD27303}" sibTransId="{078D426D-E7A6-482D-9CA1-3AE0324BC588}"/>
    <dgm:cxn modelId="{DB59E455-F64E-423C-B3A6-2911C850FE8F}" type="presParOf" srcId="{32C66D27-1304-425D-B541-91FFF04B268F}" destId="{BF6233B7-963A-410E-B43A-4227BA2BC28B}" srcOrd="0" destOrd="0" presId="urn:microsoft.com/office/officeart/2005/8/layout/vList5"/>
    <dgm:cxn modelId="{D6FCA4FD-E47B-43F0-9E17-A1443FEE71A7}" type="presParOf" srcId="{BF6233B7-963A-410E-B43A-4227BA2BC28B}" destId="{3A5428FC-7F58-4F3B-A7BE-2958EFEF44FE}" srcOrd="0" destOrd="0" presId="urn:microsoft.com/office/officeart/2005/8/layout/vList5"/>
    <dgm:cxn modelId="{F5AF4194-AA65-49BD-A0AE-D042BACE3D30}" type="presParOf" srcId="{BF6233B7-963A-410E-B43A-4227BA2BC28B}" destId="{30445CE3-03C4-4D3D-AA25-33FE1869C14C}" srcOrd="1" destOrd="0" presId="urn:microsoft.com/office/officeart/2005/8/layout/vList5"/>
    <dgm:cxn modelId="{4A95BF6F-E953-42FE-9F1F-28F8BA60F75B}" type="presParOf" srcId="{32C66D27-1304-425D-B541-91FFF04B268F}" destId="{9DD6BD9F-1669-4EF6-BC9D-DB1AA46A3A84}" srcOrd="1" destOrd="0" presId="urn:microsoft.com/office/officeart/2005/8/layout/vList5"/>
    <dgm:cxn modelId="{94651426-40D2-40A2-8FCF-BDFE74BADAFE}" type="presParOf" srcId="{32C66D27-1304-425D-B541-91FFF04B268F}" destId="{861E0D5F-9E9B-4A1C-B755-65C06CF67741}" srcOrd="2" destOrd="0" presId="urn:microsoft.com/office/officeart/2005/8/layout/vList5"/>
    <dgm:cxn modelId="{ADBBAAF3-1A22-4BF7-930E-31064DE3152A}" type="presParOf" srcId="{861E0D5F-9E9B-4A1C-B755-65C06CF67741}" destId="{BAD7A252-DE2E-40C7-AA96-69B633BA38C1}" srcOrd="0" destOrd="0" presId="urn:microsoft.com/office/officeart/2005/8/layout/vList5"/>
    <dgm:cxn modelId="{C57C72C8-909B-447D-87F2-062B5F417567}" type="presParOf" srcId="{861E0D5F-9E9B-4A1C-B755-65C06CF67741}" destId="{2470A07B-F576-442A-B116-2710A5F66C23}" srcOrd="1" destOrd="0" presId="urn:microsoft.com/office/officeart/2005/8/layout/vList5"/>
    <dgm:cxn modelId="{8B7BAB59-F8F3-4D70-9B74-FC252B2977AC}" type="presParOf" srcId="{32C66D27-1304-425D-B541-91FFF04B268F}" destId="{A5C38614-F0C3-4F54-99EE-DA66AA705F81}" srcOrd="3" destOrd="0" presId="urn:microsoft.com/office/officeart/2005/8/layout/vList5"/>
    <dgm:cxn modelId="{5EFC2CFA-B26A-4860-888B-25863EB8F40B}" type="presParOf" srcId="{32C66D27-1304-425D-B541-91FFF04B268F}" destId="{54FFC31F-0DF0-4485-B89D-360B994DD37C}" srcOrd="4" destOrd="0" presId="urn:microsoft.com/office/officeart/2005/8/layout/vList5"/>
    <dgm:cxn modelId="{FF41C75D-FA66-44A7-ACD4-6C43848520F7}" type="presParOf" srcId="{54FFC31F-0DF0-4485-B89D-360B994DD37C}" destId="{4CDD8A7B-DD40-45E6-8F01-2F09560396CB}" srcOrd="0" destOrd="0" presId="urn:microsoft.com/office/officeart/2005/8/layout/vList5"/>
    <dgm:cxn modelId="{77436940-B36A-4AEE-9CF6-834D875EEA5F}" type="presParOf" srcId="{54FFC31F-0DF0-4485-B89D-360B994DD37C}" destId="{84427E6D-F652-4A37-B786-8424824E1405}" srcOrd="1" destOrd="0" presId="urn:microsoft.com/office/officeart/2005/8/layout/vList5"/>
    <dgm:cxn modelId="{C185017D-A3FB-4DC8-B47D-05642416F031}" type="presParOf" srcId="{32C66D27-1304-425D-B541-91FFF04B268F}" destId="{947EEB7C-20C7-4781-AC32-B6F4CB93C954}" srcOrd="5" destOrd="0" presId="urn:microsoft.com/office/officeart/2005/8/layout/vList5"/>
    <dgm:cxn modelId="{B4E4FA1C-3CD6-4B37-8A73-E8163008CEB8}" type="presParOf" srcId="{32C66D27-1304-425D-B541-91FFF04B268F}" destId="{23D1EB1D-7922-446E-BA1D-4661C865D2AC}" srcOrd="6" destOrd="0" presId="urn:microsoft.com/office/officeart/2005/8/layout/vList5"/>
    <dgm:cxn modelId="{9A1F5147-C4F5-4623-B801-74D0C6436228}" type="presParOf" srcId="{23D1EB1D-7922-446E-BA1D-4661C865D2AC}" destId="{797CE05F-4DD8-42FA-A76D-DDBD7A3039DA}" srcOrd="0" destOrd="0" presId="urn:microsoft.com/office/officeart/2005/8/layout/vList5"/>
    <dgm:cxn modelId="{CB89343E-8659-450D-8ACE-B92EA7D84EC6}" type="presParOf" srcId="{23D1EB1D-7922-446E-BA1D-4661C865D2AC}" destId="{8DA3E24E-9772-44BB-9F1E-30D2030405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83063A-6DC3-4208-AA7B-F8AFE17DB2E7}">
      <dgm:prSet phldrT="[Text]"/>
      <dgm:spPr/>
      <dgm:t>
        <a:bodyPr/>
        <a:lstStyle/>
        <a:p>
          <a:r>
            <a:rPr lang="en-US" dirty="0" smtClean="0"/>
            <a:t>Strengths</a:t>
          </a:r>
          <a:endParaRPr lang="en-US" dirty="0"/>
        </a:p>
      </dgm:t>
    </dgm:pt>
    <dgm:pt modelId="{C2133404-64B1-4C7A-8002-3E97AFC952B7}" type="parTrans" cxnId="{A21292AB-F931-4C2A-8319-FC801FE12588}">
      <dgm:prSet/>
      <dgm:spPr/>
      <dgm:t>
        <a:bodyPr/>
        <a:lstStyle/>
        <a:p>
          <a:endParaRPr lang="en-US"/>
        </a:p>
      </dgm:t>
    </dgm:pt>
    <dgm:pt modelId="{034D57BF-A7BE-49D7-B6EC-A7E5F90C16DE}" type="sibTrans" cxnId="{A21292AB-F931-4C2A-8319-FC801FE12588}">
      <dgm:prSet/>
      <dgm:spPr/>
      <dgm:t>
        <a:bodyPr/>
        <a:lstStyle/>
        <a:p>
          <a:endParaRPr lang="en-US"/>
        </a:p>
      </dgm:t>
    </dgm:pt>
    <dgm:pt modelId="{014F2EAE-EB39-43B5-8F6A-AD14BF8A2CE9}">
      <dgm:prSet phldrT="[Text]"/>
      <dgm:spPr/>
      <dgm:t>
        <a:bodyPr/>
        <a:lstStyle/>
        <a:p>
          <a:r>
            <a:rPr lang="en-US" dirty="0" smtClean="0"/>
            <a:t>Meeting statutory timelines with regard to informing parents.</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3CABB909-5667-44BA-B64D-0A446BD3643D}">
      <dgm:prSet phldrT="[Text]"/>
      <dgm:spPr/>
      <dgm:t>
        <a:bodyPr/>
        <a:lstStyle/>
        <a:p>
          <a:r>
            <a:rPr lang="en-US" dirty="0" smtClean="0"/>
            <a:t>Written report to principal; and</a:t>
          </a:r>
          <a:endParaRPr lang="en-US" dirty="0"/>
        </a:p>
      </dgm:t>
    </dgm:pt>
    <dgm:pt modelId="{5206AE2E-8E83-4027-9634-5733B6A12B9B}" type="parTrans" cxnId="{096CAAB1-FF54-48D7-8958-53CFFA55721B}">
      <dgm:prSet/>
      <dgm:spPr/>
      <dgm:t>
        <a:bodyPr/>
        <a:lstStyle/>
        <a:p>
          <a:endParaRPr lang="en-US"/>
        </a:p>
      </dgm:t>
    </dgm:pt>
    <dgm:pt modelId="{F335DB2A-5FA6-4676-9DE4-06B368ADA8CB}" type="sibTrans" cxnId="{096CAAB1-FF54-48D7-8958-53CFFA55721B}">
      <dgm:prSet/>
      <dgm:spPr/>
      <dgm:t>
        <a:bodyPr/>
        <a:lstStyle/>
        <a:p>
          <a:endParaRPr lang="en-US"/>
        </a:p>
      </dgm:t>
    </dgm:pt>
    <dgm:pt modelId="{61E98945-4A69-4F76-82B5-0C43551F0EA9}">
      <dgm:prSet phldrT="[Text]"/>
      <dgm:spPr/>
      <dgm:t>
        <a:bodyPr/>
        <a:lstStyle/>
        <a:p>
          <a:r>
            <a:rPr lang="en-US" dirty="0" smtClean="0"/>
            <a:t>Completing the investigation. </a:t>
          </a:r>
          <a:endParaRPr lang="en-US" dirty="0"/>
        </a:p>
      </dgm:t>
    </dgm:pt>
    <dgm:pt modelId="{7CAB72C4-36B0-4C99-BAC8-4A1FB83FA1BB}" type="parTrans" cxnId="{9C024ECC-B20C-4FB5-92EF-0B115D0788F2}">
      <dgm:prSet/>
      <dgm:spPr/>
      <dgm:t>
        <a:bodyPr/>
        <a:lstStyle/>
        <a:p>
          <a:endParaRPr lang="en-US"/>
        </a:p>
      </dgm:t>
    </dgm:pt>
    <dgm:pt modelId="{9CDF6124-3CDA-48EF-B292-C9955D17C57B}" type="sibTrans" cxnId="{9C024ECC-B20C-4FB5-92EF-0B115D0788F2}">
      <dgm:prSet/>
      <dgm:spPr/>
      <dgm:t>
        <a:bodyPr/>
        <a:lstStyle/>
        <a:p>
          <a:endParaRPr lang="en-US"/>
        </a:p>
      </dgm:t>
    </dgm:pt>
    <dgm:pt modelId="{30A787CF-D2C0-4E96-AF5B-13E8A40BC8CF}">
      <dgm:prSet phldrT="[Text]"/>
      <dgm:spPr/>
      <dgm:t>
        <a:bodyPr/>
        <a:lstStyle/>
        <a:p>
          <a:r>
            <a:rPr lang="en-US" dirty="0" smtClean="0"/>
            <a:t>Substantially meeting the statutory timelines with regard to the following:</a:t>
          </a:r>
          <a:endParaRPr lang="en-US" dirty="0"/>
        </a:p>
      </dgm:t>
    </dgm:pt>
    <dgm:pt modelId="{EA70B242-8762-424D-8C54-591A14AA981C}" type="parTrans" cxnId="{BB52372A-CD5B-419A-8821-1871BE663314}">
      <dgm:prSet/>
      <dgm:spPr/>
      <dgm:t>
        <a:bodyPr/>
        <a:lstStyle/>
        <a:p>
          <a:endParaRPr lang="en-US"/>
        </a:p>
      </dgm:t>
    </dgm:pt>
    <dgm:pt modelId="{940C9C3A-A69E-4259-BF12-20FDC30BF38D}" type="sibTrans" cxnId="{BB52372A-CD5B-419A-8821-1871BE663314}">
      <dgm:prSet/>
      <dgm:spPr/>
      <dgm:t>
        <a:bodyPr/>
        <a:lstStyle/>
        <a:p>
          <a:endParaRPr lang="en-US"/>
        </a:p>
      </dgm:t>
    </dgm:pt>
    <dgm:pt modelId="{6D64FA20-2E3B-48FA-B198-E11B9782D1DB}">
      <dgm:prSet phldrT="[Text]"/>
      <dgm:spPr/>
      <dgm:t>
        <a:bodyPr/>
        <a:lstStyle/>
        <a:p>
          <a:r>
            <a:rPr lang="en-US" dirty="0" smtClean="0"/>
            <a:t>Initiating the investigation;</a:t>
          </a:r>
          <a:endParaRPr lang="en-US" dirty="0"/>
        </a:p>
      </dgm:t>
    </dgm:pt>
    <dgm:pt modelId="{93CA676D-131B-4228-B5C2-BCC8B15F5C9F}" type="parTrans" cxnId="{549DD997-2351-457D-9215-25926D3C3454}">
      <dgm:prSet/>
      <dgm:spPr/>
      <dgm:t>
        <a:bodyPr/>
        <a:lstStyle/>
        <a:p>
          <a:endParaRPr lang="en-US"/>
        </a:p>
      </dgm:t>
    </dgm:pt>
    <dgm:pt modelId="{D781EC95-0F7A-4C0C-A8D9-AC3962C9D19E}" type="sibTrans" cxnId="{549DD997-2351-457D-9215-25926D3C3454}">
      <dgm:prSet/>
      <dgm:spPr/>
      <dgm:t>
        <a:bodyPr/>
        <a:lstStyle/>
        <a:p>
          <a:endParaRPr lang="en-US"/>
        </a:p>
      </dgm:t>
    </dgm:pt>
    <dgm:pt modelId="{BD23444E-DB28-428F-AC9E-B458A07EC690}">
      <dgm:prSet phldrT="[Text]"/>
      <dgm:spPr/>
      <dgm:t>
        <a:bodyPr/>
        <a:lstStyle/>
        <a:p>
          <a:endParaRPr lang="en-US" dirty="0"/>
        </a:p>
      </dgm:t>
    </dgm:pt>
    <dgm:pt modelId="{D2B9B969-50C6-4022-BE9D-02F04C034A03}" type="parTrans" cxnId="{C16C77E5-2379-4EA2-9345-A3B4623FA043}">
      <dgm:prSet/>
      <dgm:spPr/>
      <dgm:t>
        <a:bodyPr/>
        <a:lstStyle/>
        <a:p>
          <a:endParaRPr lang="en-US"/>
        </a:p>
      </dgm:t>
    </dgm:pt>
    <dgm:pt modelId="{0B4AA6C9-1A66-4B19-BA88-103D0E579D62}" type="sibTrans" cxnId="{C16C77E5-2379-4EA2-9345-A3B4623FA043}">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E0F831A5-FA5A-412B-8894-7D5FA902128C}" type="pres">
      <dgm:prSet presAssocID="{F183063A-6DC3-4208-AA7B-F8AFE17DB2E7}" presName="composite" presStyleCnt="0"/>
      <dgm:spPr/>
    </dgm:pt>
    <dgm:pt modelId="{F560E879-EAC0-4A59-892A-12367EE8E1D2}" type="pres">
      <dgm:prSet presAssocID="{F183063A-6DC3-4208-AA7B-F8AFE17DB2E7}" presName="parTx" presStyleLbl="alignNode1" presStyleIdx="0" presStyleCnt="1">
        <dgm:presLayoutVars>
          <dgm:chMax val="0"/>
          <dgm:chPref val="0"/>
          <dgm:bulletEnabled val="1"/>
        </dgm:presLayoutVars>
      </dgm:prSet>
      <dgm:spPr/>
      <dgm:t>
        <a:bodyPr/>
        <a:lstStyle/>
        <a:p>
          <a:endParaRPr lang="en-US"/>
        </a:p>
      </dgm:t>
    </dgm:pt>
    <dgm:pt modelId="{5432BC72-2774-4415-BD4D-B214BD144A90}" type="pres">
      <dgm:prSet presAssocID="{F183063A-6DC3-4208-AA7B-F8AFE17DB2E7}" presName="desTx" presStyleLbl="alignAccFollowNode1" presStyleIdx="0" presStyleCnt="1" custScaleY="101589">
        <dgm:presLayoutVars>
          <dgm:bulletEnabled val="1"/>
        </dgm:presLayoutVars>
      </dgm:prSet>
      <dgm:spPr/>
      <dgm:t>
        <a:bodyPr/>
        <a:lstStyle/>
        <a:p>
          <a:endParaRPr lang="en-US"/>
        </a:p>
      </dgm:t>
    </dgm:pt>
  </dgm:ptLst>
  <dgm:cxnLst>
    <dgm:cxn modelId="{2D1525B8-94D3-4679-95AF-D8F22279495C}" type="presOf" srcId="{7DBB3905-56F2-49A7-AFE2-43E3CFA00CB5}" destId="{83772585-35B5-4284-8050-740D41C3B8E1}" srcOrd="0" destOrd="0" presId="urn:microsoft.com/office/officeart/2005/8/layout/hList1"/>
    <dgm:cxn modelId="{2638EAD3-33AD-42A5-8A49-527EFF811191}" type="presOf" srcId="{F183063A-6DC3-4208-AA7B-F8AFE17DB2E7}" destId="{F560E879-EAC0-4A59-892A-12367EE8E1D2}" srcOrd="0" destOrd="0" presId="urn:microsoft.com/office/officeart/2005/8/layout/hList1"/>
    <dgm:cxn modelId="{42A011BC-1188-4908-98A5-50AED988B738}" type="presOf" srcId="{BD23444E-DB28-428F-AC9E-B458A07EC690}" destId="{5432BC72-2774-4415-BD4D-B214BD144A90}" srcOrd="0" destOrd="1" presId="urn:microsoft.com/office/officeart/2005/8/layout/hList1"/>
    <dgm:cxn modelId="{BB52372A-CD5B-419A-8821-1871BE663314}" srcId="{F183063A-6DC3-4208-AA7B-F8AFE17DB2E7}" destId="{30A787CF-D2C0-4E96-AF5B-13E8A40BC8CF}" srcOrd="2" destOrd="0" parTransId="{EA70B242-8762-424D-8C54-591A14AA981C}" sibTransId="{940C9C3A-A69E-4259-BF12-20FDC30BF38D}"/>
    <dgm:cxn modelId="{99F46850-A21D-4384-B230-2C35F264D7DD}" srcId="{F183063A-6DC3-4208-AA7B-F8AFE17DB2E7}" destId="{014F2EAE-EB39-43B5-8F6A-AD14BF8A2CE9}" srcOrd="0" destOrd="0" parTransId="{65F944CA-EB83-4A10-88F7-0FE916439BB2}" sibTransId="{3C711BC3-4750-4770-9C14-DD00E04CCD31}"/>
    <dgm:cxn modelId="{9C024ECC-B20C-4FB5-92EF-0B115D0788F2}" srcId="{30A787CF-D2C0-4E96-AF5B-13E8A40BC8CF}" destId="{61E98945-4A69-4F76-82B5-0C43551F0EA9}" srcOrd="2" destOrd="0" parTransId="{7CAB72C4-36B0-4C99-BAC8-4A1FB83FA1BB}" sibTransId="{9CDF6124-3CDA-48EF-B292-C9955D17C57B}"/>
    <dgm:cxn modelId="{549DD997-2351-457D-9215-25926D3C3454}" srcId="{30A787CF-D2C0-4E96-AF5B-13E8A40BC8CF}" destId="{6D64FA20-2E3B-48FA-B198-E11B9782D1DB}" srcOrd="0" destOrd="0" parTransId="{93CA676D-131B-4228-B5C2-BCC8B15F5C9F}" sibTransId="{D781EC95-0F7A-4C0C-A8D9-AC3962C9D19E}"/>
    <dgm:cxn modelId="{5B4DEC36-16B1-4580-AF1B-F1C5039CC0EF}" type="presOf" srcId="{6D64FA20-2E3B-48FA-B198-E11B9782D1DB}" destId="{5432BC72-2774-4415-BD4D-B214BD144A90}" srcOrd="0" destOrd="3" presId="urn:microsoft.com/office/officeart/2005/8/layout/hList1"/>
    <dgm:cxn modelId="{F174E22E-EC5C-48CA-ADA4-D7BC4A197EDB}" type="presOf" srcId="{30A787CF-D2C0-4E96-AF5B-13E8A40BC8CF}" destId="{5432BC72-2774-4415-BD4D-B214BD144A90}" srcOrd="0" destOrd="2" presId="urn:microsoft.com/office/officeart/2005/8/layout/hList1"/>
    <dgm:cxn modelId="{096CAAB1-FF54-48D7-8958-53CFFA55721B}" srcId="{30A787CF-D2C0-4E96-AF5B-13E8A40BC8CF}" destId="{3CABB909-5667-44BA-B64D-0A446BD3643D}" srcOrd="1" destOrd="0" parTransId="{5206AE2E-8E83-4027-9634-5733B6A12B9B}" sibTransId="{F335DB2A-5FA6-4676-9DE4-06B368ADA8CB}"/>
    <dgm:cxn modelId="{90B1F0B1-B59A-4625-A0E9-F418D780A3AF}" type="presOf" srcId="{61E98945-4A69-4F76-82B5-0C43551F0EA9}" destId="{5432BC72-2774-4415-BD4D-B214BD144A90}" srcOrd="0" destOrd="5" presId="urn:microsoft.com/office/officeart/2005/8/layout/hList1"/>
    <dgm:cxn modelId="{185C26BD-8290-4C94-8BD6-FB57B88487DA}" type="presOf" srcId="{3CABB909-5667-44BA-B64D-0A446BD3643D}" destId="{5432BC72-2774-4415-BD4D-B214BD144A90}" srcOrd="0" destOrd="4" presId="urn:microsoft.com/office/officeart/2005/8/layout/hList1"/>
    <dgm:cxn modelId="{A21292AB-F931-4C2A-8319-FC801FE12588}" srcId="{7DBB3905-56F2-49A7-AFE2-43E3CFA00CB5}" destId="{F183063A-6DC3-4208-AA7B-F8AFE17DB2E7}" srcOrd="0" destOrd="0" parTransId="{C2133404-64B1-4C7A-8002-3E97AFC952B7}" sibTransId="{034D57BF-A7BE-49D7-B6EC-A7E5F90C16DE}"/>
    <dgm:cxn modelId="{C16C77E5-2379-4EA2-9345-A3B4623FA043}" srcId="{F183063A-6DC3-4208-AA7B-F8AFE17DB2E7}" destId="{BD23444E-DB28-428F-AC9E-B458A07EC690}" srcOrd="1" destOrd="0" parTransId="{D2B9B969-50C6-4022-BE9D-02F04C034A03}" sibTransId="{0B4AA6C9-1A66-4B19-BA88-103D0E579D62}"/>
    <dgm:cxn modelId="{4E47E414-89A7-44C7-98DB-E459EB2CD9BA}" type="presOf" srcId="{014F2EAE-EB39-43B5-8F6A-AD14BF8A2CE9}" destId="{5432BC72-2774-4415-BD4D-B214BD144A90}" srcOrd="0" destOrd="0" presId="urn:microsoft.com/office/officeart/2005/8/layout/hList1"/>
    <dgm:cxn modelId="{049945EE-A585-4D0E-8193-6BD3BDC9FC94}" type="presParOf" srcId="{83772585-35B5-4284-8050-740D41C3B8E1}" destId="{E0F831A5-FA5A-412B-8894-7D5FA902128C}" srcOrd="0" destOrd="0" presId="urn:microsoft.com/office/officeart/2005/8/layout/hList1"/>
    <dgm:cxn modelId="{BAD2BCB4-463A-4A78-87DE-C9A74451FD4C}" type="presParOf" srcId="{E0F831A5-FA5A-412B-8894-7D5FA902128C}" destId="{F560E879-EAC0-4A59-892A-12367EE8E1D2}" srcOrd="0" destOrd="0" presId="urn:microsoft.com/office/officeart/2005/8/layout/hList1"/>
    <dgm:cxn modelId="{D2AD4FBA-E19C-4FAA-8EC5-CAE75269CB7F}" type="presParOf" srcId="{E0F831A5-FA5A-412B-8894-7D5FA902128C}" destId="{5432BC72-2774-4415-BD4D-B214BD144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48299D1-6EB3-4972-921F-3EC3FA9862B8}">
      <dgm:prSet phldrT="[Text]"/>
      <dgm:spPr/>
      <dgm:t>
        <a:bodyPr/>
        <a:lstStyle/>
        <a:p>
          <a:r>
            <a:rPr lang="en-US" dirty="0" smtClean="0"/>
            <a:t>Not conducting HIB investigations just because the word “bully” is stated.</a:t>
          </a:r>
          <a:endParaRPr lang="en-US" dirty="0"/>
        </a:p>
      </dgm:t>
    </dgm:pt>
    <dgm:pt modelId="{3812E2D3-30DD-4F53-A756-FDE7090DF897}" type="parTrans" cxnId="{D6290510-0180-4967-B072-78CD2AD7CF1F}">
      <dgm:prSet/>
      <dgm:spPr/>
      <dgm:t>
        <a:bodyPr/>
        <a:lstStyle/>
        <a:p>
          <a:endParaRPr lang="en-US"/>
        </a:p>
      </dgm:t>
    </dgm:pt>
    <dgm:pt modelId="{355C18E3-B2A2-4E92-8E6B-EF139CDA7233}" type="sibTrans" cxnId="{D6290510-0180-4967-B072-78CD2AD7CF1F}">
      <dgm:prSet/>
      <dgm:spPr/>
      <dgm:t>
        <a:bodyPr/>
        <a:lstStyle/>
        <a:p>
          <a:endParaRPr lang="en-US"/>
        </a:p>
      </dgm:t>
    </dgm:pt>
    <dgm:pt modelId="{61E98945-4A69-4F76-82B5-0C43551F0EA9}">
      <dgm:prSet phldrT="[Text]"/>
      <dgm:spPr/>
      <dgm:t>
        <a:bodyPr/>
        <a:lstStyle/>
        <a:p>
          <a:r>
            <a:rPr lang="en-US" smtClean="0"/>
            <a:t>Areas for Growth</a:t>
          </a:r>
          <a:endParaRPr lang="en-US" dirty="0"/>
        </a:p>
      </dgm:t>
    </dgm:pt>
    <dgm:pt modelId="{7CAB72C4-36B0-4C99-BAC8-4A1FB83FA1BB}" type="parTrans" cxnId="{9C024ECC-B20C-4FB5-92EF-0B115D0788F2}">
      <dgm:prSet/>
      <dgm:spPr/>
      <dgm:t>
        <a:bodyPr/>
        <a:lstStyle/>
        <a:p>
          <a:endParaRPr lang="en-US"/>
        </a:p>
      </dgm:t>
    </dgm:pt>
    <dgm:pt modelId="{9CDF6124-3CDA-48EF-B292-C9955D17C57B}" type="sibTrans" cxnId="{9C024ECC-B20C-4FB5-92EF-0B115D0788F2}">
      <dgm:prSet/>
      <dgm:spPr/>
      <dgm:t>
        <a:bodyPr/>
        <a:lstStyle/>
        <a:p>
          <a:endParaRPr lang="en-US"/>
        </a:p>
      </dgm:t>
    </dgm:pt>
    <dgm:pt modelId="{AF2008C2-7666-4817-9C1A-E6E6E5F36A7F}">
      <dgm:prSet phldrT="[Text]"/>
      <dgm:spPr/>
      <dgm:t>
        <a:bodyPr/>
        <a:lstStyle/>
        <a:p>
          <a:r>
            <a:rPr lang="en-US" dirty="0" smtClean="0"/>
            <a:t>Documenting the category/mode/effect when an incident is found not to be HIB.</a:t>
          </a:r>
          <a:endParaRPr lang="en-US" dirty="0"/>
        </a:p>
      </dgm:t>
    </dgm:pt>
    <dgm:pt modelId="{BA218B06-ECB1-43AF-9C30-0EE750433725}" type="parTrans" cxnId="{A9B1A5E1-D98A-4E9E-8774-A1B58CCEB3F1}">
      <dgm:prSet/>
      <dgm:spPr/>
      <dgm:t>
        <a:bodyPr/>
        <a:lstStyle/>
        <a:p>
          <a:endParaRPr lang="en-US"/>
        </a:p>
      </dgm:t>
    </dgm:pt>
    <dgm:pt modelId="{F6769FDE-2C31-4165-90E1-4DB45F661048}" type="sibTrans" cxnId="{A9B1A5E1-D98A-4E9E-8774-A1B58CCEB3F1}">
      <dgm:prSet/>
      <dgm:spPr/>
      <dgm:t>
        <a:bodyPr/>
        <a:lstStyle/>
        <a:p>
          <a:endParaRPr lang="en-US"/>
        </a:p>
      </dgm:t>
    </dgm:pt>
    <dgm:pt modelId="{5D60F06C-AA6A-429F-8E29-C1213594294C}">
      <dgm:prSet phldrT="[Text]"/>
      <dgm:spPr/>
      <dgm:t>
        <a:bodyPr/>
        <a:lstStyle/>
        <a:p>
          <a:endParaRPr lang="en-US" dirty="0"/>
        </a:p>
      </dgm:t>
    </dgm:pt>
    <dgm:pt modelId="{6E182BA7-74E3-4126-B7F2-BC2C7362DAFE}" type="parTrans" cxnId="{215513F4-D152-4F5E-BF9D-09A8D10146CB}">
      <dgm:prSet/>
      <dgm:spPr/>
      <dgm:t>
        <a:bodyPr/>
        <a:lstStyle/>
        <a:p>
          <a:endParaRPr lang="en-US"/>
        </a:p>
      </dgm:t>
    </dgm:pt>
    <dgm:pt modelId="{88C70AD7-F3B8-43E4-B5F3-56DBDEE81972}" type="sibTrans" cxnId="{215513F4-D152-4F5E-BF9D-09A8D10146CB}">
      <dgm:prSet/>
      <dgm:spPr/>
      <dgm:t>
        <a:bodyPr/>
        <a:lstStyle/>
        <a:p>
          <a:endParaRPr lang="en-US"/>
        </a:p>
      </dgm:t>
    </dgm:pt>
    <dgm:pt modelId="{1647BB33-CE71-40A1-BB14-E7079FA97981}">
      <dgm:prSet phldrT="[Text]"/>
      <dgm:spPr/>
      <dgm:t>
        <a:bodyPr/>
        <a:lstStyle/>
        <a:p>
          <a:r>
            <a:rPr lang="en-US" dirty="0" smtClean="0"/>
            <a:t>Finding HIB where the statutory definition is satisfied without consideration of truth or falsity of the statement or the offender’s state of mind (use “reasonable person” standard).</a:t>
          </a:r>
          <a:endParaRPr lang="en-US" dirty="0"/>
        </a:p>
      </dgm:t>
    </dgm:pt>
    <dgm:pt modelId="{3B14874B-886A-4F28-9D8A-1ACE6A677099}" type="parTrans" cxnId="{09A989DF-B7CF-474B-BD3C-6AE4DE9ADEF2}">
      <dgm:prSet/>
      <dgm:spPr/>
      <dgm:t>
        <a:bodyPr/>
        <a:lstStyle/>
        <a:p>
          <a:endParaRPr lang="en-US"/>
        </a:p>
      </dgm:t>
    </dgm:pt>
    <dgm:pt modelId="{FC0D8C30-60CA-4186-8630-49181588515D}" type="sibTrans" cxnId="{09A989DF-B7CF-474B-BD3C-6AE4DE9ADEF2}">
      <dgm:prSet/>
      <dgm:spPr/>
      <dgm:t>
        <a:bodyPr/>
        <a:lstStyle/>
        <a:p>
          <a:endParaRPr lang="en-US"/>
        </a:p>
      </dgm:t>
    </dgm:pt>
    <dgm:pt modelId="{9433859E-A6C5-4686-B6CA-B933B192CD60}">
      <dgm:prSet phldrT="[Text]"/>
      <dgm:spPr/>
      <dgm:t>
        <a:bodyPr/>
        <a:lstStyle/>
        <a:p>
          <a:endParaRPr lang="en-US" dirty="0"/>
        </a:p>
      </dgm:t>
    </dgm:pt>
    <dgm:pt modelId="{0B4EFEFE-55DA-4D06-813D-903B75EA9981}" type="parTrans" cxnId="{E98C6ABA-04E3-4D14-976B-6704C86B815C}">
      <dgm:prSet/>
      <dgm:spPr/>
      <dgm:t>
        <a:bodyPr/>
        <a:lstStyle/>
        <a:p>
          <a:endParaRPr lang="en-US"/>
        </a:p>
      </dgm:t>
    </dgm:pt>
    <dgm:pt modelId="{63F3CCF5-BA72-4F83-BAFF-77F1EEA886B4}" type="sibTrans" cxnId="{E98C6ABA-04E3-4D14-976B-6704C86B815C}">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2A5C3853-C9C8-454E-9D4A-CB20E09A69F3}" type="pres">
      <dgm:prSet presAssocID="{61E98945-4A69-4F76-82B5-0C43551F0EA9}" presName="composite" presStyleCnt="0"/>
      <dgm:spPr/>
    </dgm:pt>
    <dgm:pt modelId="{DC9EEA70-3390-4CB1-9CB9-E137A171B9E2}" type="pres">
      <dgm:prSet presAssocID="{61E98945-4A69-4F76-82B5-0C43551F0EA9}" presName="parTx" presStyleLbl="alignNode1" presStyleIdx="0" presStyleCnt="1">
        <dgm:presLayoutVars>
          <dgm:chMax val="0"/>
          <dgm:chPref val="0"/>
          <dgm:bulletEnabled val="1"/>
        </dgm:presLayoutVars>
      </dgm:prSet>
      <dgm:spPr/>
      <dgm:t>
        <a:bodyPr/>
        <a:lstStyle/>
        <a:p>
          <a:endParaRPr lang="en-US"/>
        </a:p>
      </dgm:t>
    </dgm:pt>
    <dgm:pt modelId="{0D540FA9-B566-4178-813F-1403F284C8AC}" type="pres">
      <dgm:prSet presAssocID="{61E98945-4A69-4F76-82B5-0C43551F0EA9}" presName="desTx" presStyleLbl="alignAccFollowNode1" presStyleIdx="0" presStyleCnt="1">
        <dgm:presLayoutVars>
          <dgm:bulletEnabled val="1"/>
        </dgm:presLayoutVars>
      </dgm:prSet>
      <dgm:spPr/>
      <dgm:t>
        <a:bodyPr/>
        <a:lstStyle/>
        <a:p>
          <a:endParaRPr lang="en-US"/>
        </a:p>
      </dgm:t>
    </dgm:pt>
  </dgm:ptLst>
  <dgm:cxnLst>
    <dgm:cxn modelId="{2A841D42-5D8C-49E5-BA10-B98EF1BA9E65}" type="presOf" srcId="{7DBB3905-56F2-49A7-AFE2-43E3CFA00CB5}" destId="{83772585-35B5-4284-8050-740D41C3B8E1}" srcOrd="0" destOrd="0" presId="urn:microsoft.com/office/officeart/2005/8/layout/hList1"/>
    <dgm:cxn modelId="{6E79140B-1D58-44B3-9BA2-3A97E4EE4798}" type="presOf" srcId="{5D60F06C-AA6A-429F-8E29-C1213594294C}" destId="{0D540FA9-B566-4178-813F-1403F284C8AC}" srcOrd="0" destOrd="1" presId="urn:microsoft.com/office/officeart/2005/8/layout/hList1"/>
    <dgm:cxn modelId="{215513F4-D152-4F5E-BF9D-09A8D10146CB}" srcId="{61E98945-4A69-4F76-82B5-0C43551F0EA9}" destId="{5D60F06C-AA6A-429F-8E29-C1213594294C}" srcOrd="1" destOrd="0" parTransId="{6E182BA7-74E3-4126-B7F2-BC2C7362DAFE}" sibTransId="{88C70AD7-F3B8-43E4-B5F3-56DBDEE81972}"/>
    <dgm:cxn modelId="{AE565E28-5ED6-4E74-96CE-F36499AE9FD1}" type="presOf" srcId="{648299D1-6EB3-4972-921F-3EC3FA9862B8}" destId="{0D540FA9-B566-4178-813F-1403F284C8AC}" srcOrd="0" destOrd="0" presId="urn:microsoft.com/office/officeart/2005/8/layout/hList1"/>
    <dgm:cxn modelId="{0A668DE3-84D8-4080-8710-916EFDFD8FE1}" type="presOf" srcId="{61E98945-4A69-4F76-82B5-0C43551F0EA9}" destId="{DC9EEA70-3390-4CB1-9CB9-E137A171B9E2}" srcOrd="0" destOrd="0" presId="urn:microsoft.com/office/officeart/2005/8/layout/hList1"/>
    <dgm:cxn modelId="{3780F8E6-B668-4B68-892F-EDF196495E8E}" type="presOf" srcId="{1647BB33-CE71-40A1-BB14-E7079FA97981}" destId="{0D540FA9-B566-4178-813F-1403F284C8AC}" srcOrd="0" destOrd="2" presId="urn:microsoft.com/office/officeart/2005/8/layout/hList1"/>
    <dgm:cxn modelId="{A9B1A5E1-D98A-4E9E-8774-A1B58CCEB3F1}" srcId="{61E98945-4A69-4F76-82B5-0C43551F0EA9}" destId="{AF2008C2-7666-4817-9C1A-E6E6E5F36A7F}" srcOrd="4" destOrd="0" parTransId="{BA218B06-ECB1-43AF-9C30-0EE750433725}" sibTransId="{F6769FDE-2C31-4165-90E1-4DB45F661048}"/>
    <dgm:cxn modelId="{CEDB330C-A058-4E18-BFE4-3ED21DC446EE}" type="presOf" srcId="{AF2008C2-7666-4817-9C1A-E6E6E5F36A7F}" destId="{0D540FA9-B566-4178-813F-1403F284C8AC}" srcOrd="0" destOrd="4" presId="urn:microsoft.com/office/officeart/2005/8/layout/hList1"/>
    <dgm:cxn modelId="{E98C6ABA-04E3-4D14-976B-6704C86B815C}" srcId="{61E98945-4A69-4F76-82B5-0C43551F0EA9}" destId="{9433859E-A6C5-4686-B6CA-B933B192CD60}" srcOrd="3" destOrd="0" parTransId="{0B4EFEFE-55DA-4D06-813D-903B75EA9981}" sibTransId="{63F3CCF5-BA72-4F83-BAFF-77F1EEA886B4}"/>
    <dgm:cxn modelId="{D6290510-0180-4967-B072-78CD2AD7CF1F}" srcId="{61E98945-4A69-4F76-82B5-0C43551F0EA9}" destId="{648299D1-6EB3-4972-921F-3EC3FA9862B8}" srcOrd="0" destOrd="0" parTransId="{3812E2D3-30DD-4F53-A756-FDE7090DF897}" sibTransId="{355C18E3-B2A2-4E92-8E6B-EF139CDA7233}"/>
    <dgm:cxn modelId="{247FFCAA-3EAC-4CE0-9B07-A156BD43152C}" type="presOf" srcId="{9433859E-A6C5-4686-B6CA-B933B192CD60}" destId="{0D540FA9-B566-4178-813F-1403F284C8AC}" srcOrd="0" destOrd="3" presId="urn:microsoft.com/office/officeart/2005/8/layout/hList1"/>
    <dgm:cxn modelId="{9C024ECC-B20C-4FB5-92EF-0B115D0788F2}" srcId="{7DBB3905-56F2-49A7-AFE2-43E3CFA00CB5}" destId="{61E98945-4A69-4F76-82B5-0C43551F0EA9}" srcOrd="0" destOrd="0" parTransId="{7CAB72C4-36B0-4C99-BAC8-4A1FB83FA1BB}" sibTransId="{9CDF6124-3CDA-48EF-B292-C9955D17C57B}"/>
    <dgm:cxn modelId="{09A989DF-B7CF-474B-BD3C-6AE4DE9ADEF2}" srcId="{61E98945-4A69-4F76-82B5-0C43551F0EA9}" destId="{1647BB33-CE71-40A1-BB14-E7079FA97981}" srcOrd="2" destOrd="0" parTransId="{3B14874B-886A-4F28-9D8A-1ACE6A677099}" sibTransId="{FC0D8C30-60CA-4186-8630-49181588515D}"/>
    <dgm:cxn modelId="{76BBF349-DC47-4C93-BAE1-36DBB0E9D582}" type="presParOf" srcId="{83772585-35B5-4284-8050-740D41C3B8E1}" destId="{2A5C3853-C9C8-454E-9D4A-CB20E09A69F3}" srcOrd="0" destOrd="0" presId="urn:microsoft.com/office/officeart/2005/8/layout/hList1"/>
    <dgm:cxn modelId="{7612BAB5-47CF-467F-90C1-DB239B090916}" type="presParOf" srcId="{2A5C3853-C9C8-454E-9D4A-CB20E09A69F3}" destId="{DC9EEA70-3390-4CB1-9CB9-E137A171B9E2}" srcOrd="0" destOrd="0" presId="urn:microsoft.com/office/officeart/2005/8/layout/hList1"/>
    <dgm:cxn modelId="{B76F78F8-CE69-478B-A74A-9FA05516520B}" type="presParOf" srcId="{2A5C3853-C9C8-454E-9D4A-CB20E09A69F3}" destId="{0D540FA9-B566-4178-813F-1403F284C8A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B658BC-F247-4F14-AC57-3CFA6F6F4D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3115B2-A786-4E98-93B5-DC9B539325CD}">
      <dgm:prSet custT="1"/>
      <dgm:spPr/>
      <dgm:t>
        <a:bodyPr/>
        <a:lstStyle/>
        <a:p>
          <a:pPr rtl="0"/>
          <a:r>
            <a:rPr lang="en-US" sz="2400" dirty="0" smtClean="0"/>
            <a:t>2011-2012 Incidents</a:t>
          </a:r>
          <a:endParaRPr lang="en-US" sz="2400" dirty="0"/>
        </a:p>
      </dgm:t>
    </dgm:pt>
    <dgm:pt modelId="{A15D16A6-B6B1-4AF0-BAD5-D652166B5114}" type="parTrans" cxnId="{DCBB3055-7EA4-43B8-BF9B-46A70A22ADD1}">
      <dgm:prSet/>
      <dgm:spPr/>
      <dgm:t>
        <a:bodyPr/>
        <a:lstStyle/>
        <a:p>
          <a:endParaRPr lang="en-US"/>
        </a:p>
      </dgm:t>
    </dgm:pt>
    <dgm:pt modelId="{81F387E2-C845-469F-BA6D-E167C503F518}" type="sibTrans" cxnId="{DCBB3055-7EA4-43B8-BF9B-46A70A22ADD1}">
      <dgm:prSet/>
      <dgm:spPr/>
      <dgm:t>
        <a:bodyPr/>
        <a:lstStyle/>
        <a:p>
          <a:endParaRPr lang="en-US"/>
        </a:p>
      </dgm:t>
    </dgm:pt>
    <dgm:pt modelId="{871F78B9-D6B5-40AB-B461-162D777DB2F7}">
      <dgm:prSet custT="1"/>
      <dgm:spPr/>
      <dgm:t>
        <a:bodyPr/>
        <a:lstStyle/>
        <a:p>
          <a:pPr rtl="0"/>
          <a:r>
            <a:rPr lang="en-US" sz="1600" baseline="0" dirty="0" smtClean="0"/>
            <a:t>Five (5) HIB related investigations were conducted.</a:t>
          </a:r>
          <a:endParaRPr lang="en-US" sz="1600" dirty="0"/>
        </a:p>
      </dgm:t>
    </dgm:pt>
    <dgm:pt modelId="{3A30CA49-312D-4D19-8E84-B1467CD27303}" type="parTrans" cxnId="{D46C2C12-1EF7-4D15-BF35-3BCB4F3996C3}">
      <dgm:prSet/>
      <dgm:spPr/>
      <dgm:t>
        <a:bodyPr/>
        <a:lstStyle/>
        <a:p>
          <a:endParaRPr lang="en-US"/>
        </a:p>
      </dgm:t>
    </dgm:pt>
    <dgm:pt modelId="{078D426D-E7A6-482D-9CA1-3AE0324BC588}" type="sibTrans" cxnId="{D46C2C12-1EF7-4D15-BF35-3BCB4F3996C3}">
      <dgm:prSet/>
      <dgm:spPr/>
      <dgm:t>
        <a:bodyPr/>
        <a:lstStyle/>
        <a:p>
          <a:endParaRPr lang="en-US"/>
        </a:p>
      </dgm:t>
    </dgm:pt>
    <dgm:pt modelId="{0265791D-C6DC-40F1-B216-2CBD1879F308}">
      <dgm:prSet custT="1"/>
      <dgm:spPr/>
      <dgm:t>
        <a:bodyPr/>
        <a:lstStyle/>
        <a:p>
          <a:pPr rtl="0"/>
          <a:r>
            <a:rPr lang="en-US" sz="1600" baseline="0" dirty="0" smtClean="0"/>
            <a:t>Two (2) confirmed incidents of HIB reported in 2011-2012.</a:t>
          </a:r>
          <a:endParaRPr lang="en-US" sz="1600" dirty="0"/>
        </a:p>
      </dgm:t>
    </dgm:pt>
    <dgm:pt modelId="{C640CE0E-48C9-4A77-821D-466A8A611B49}" type="parTrans" cxnId="{E8348E60-921B-4EBD-884A-D3C562390C58}">
      <dgm:prSet/>
      <dgm:spPr/>
      <dgm:t>
        <a:bodyPr/>
        <a:lstStyle/>
        <a:p>
          <a:endParaRPr lang="en-US"/>
        </a:p>
      </dgm:t>
    </dgm:pt>
    <dgm:pt modelId="{44DDE632-124D-403D-88B4-F44AD9850CAE}" type="sibTrans" cxnId="{E8348E60-921B-4EBD-884A-D3C562390C58}">
      <dgm:prSet/>
      <dgm:spPr/>
      <dgm:t>
        <a:bodyPr/>
        <a:lstStyle/>
        <a:p>
          <a:endParaRPr lang="en-US"/>
        </a:p>
      </dgm:t>
    </dgm:pt>
    <dgm:pt modelId="{D74BFEC8-B26A-4F2A-AEC4-E9423D5AEDAF}">
      <dgm:prSet custT="1"/>
      <dgm:spPr/>
      <dgm:t>
        <a:bodyPr/>
        <a:lstStyle/>
        <a:p>
          <a:pPr rtl="0"/>
          <a:r>
            <a:rPr lang="en-US" sz="2400" baseline="0" dirty="0" smtClean="0"/>
            <a:t>2012-2013 Incidents</a:t>
          </a:r>
          <a:endParaRPr lang="en-US" sz="2400" baseline="0" dirty="0"/>
        </a:p>
      </dgm:t>
    </dgm:pt>
    <dgm:pt modelId="{E5EDF279-2CCF-4DBB-873C-69C485EBADBE}" type="parTrans" cxnId="{13C95704-DF6D-4F4C-A7CA-E8B6C7D3F6B8}">
      <dgm:prSet/>
      <dgm:spPr/>
      <dgm:t>
        <a:bodyPr/>
        <a:lstStyle/>
        <a:p>
          <a:endParaRPr lang="en-US"/>
        </a:p>
      </dgm:t>
    </dgm:pt>
    <dgm:pt modelId="{5E186795-B4CE-497D-801E-A9C5230BD095}" type="sibTrans" cxnId="{13C95704-DF6D-4F4C-A7CA-E8B6C7D3F6B8}">
      <dgm:prSet/>
      <dgm:spPr/>
      <dgm:t>
        <a:bodyPr/>
        <a:lstStyle/>
        <a:p>
          <a:endParaRPr lang="en-US"/>
        </a:p>
      </dgm:t>
    </dgm:pt>
    <dgm:pt modelId="{A40E1799-7AE7-4095-92D3-C586CD47246E}">
      <dgm:prSet custT="1"/>
      <dgm:spPr/>
      <dgm:t>
        <a:bodyPr/>
        <a:lstStyle/>
        <a:p>
          <a:pPr rtl="0"/>
          <a:r>
            <a:rPr lang="en-US" sz="1600" baseline="0" dirty="0" smtClean="0"/>
            <a:t>Seven (7) HIB related investigations were conducted.</a:t>
          </a:r>
          <a:endParaRPr lang="en-US" sz="1600" baseline="0" dirty="0"/>
        </a:p>
      </dgm:t>
    </dgm:pt>
    <dgm:pt modelId="{4F93E52C-2C8C-4455-BC3C-47324F6C8E35}" type="parTrans" cxnId="{BDF752D3-E259-43BA-8E27-89497D6769B0}">
      <dgm:prSet/>
      <dgm:spPr/>
      <dgm:t>
        <a:bodyPr/>
        <a:lstStyle/>
        <a:p>
          <a:endParaRPr lang="en-US"/>
        </a:p>
      </dgm:t>
    </dgm:pt>
    <dgm:pt modelId="{A6ABEBB3-CCD9-4D81-9DC8-3DDC56966A5F}" type="sibTrans" cxnId="{BDF752D3-E259-43BA-8E27-89497D6769B0}">
      <dgm:prSet/>
      <dgm:spPr/>
      <dgm:t>
        <a:bodyPr/>
        <a:lstStyle/>
        <a:p>
          <a:endParaRPr lang="en-US"/>
        </a:p>
      </dgm:t>
    </dgm:pt>
    <dgm:pt modelId="{15917D7F-AD27-453C-A0D6-E4D7F64947FC}">
      <dgm:prSet custT="1"/>
      <dgm:spPr/>
      <dgm:t>
        <a:bodyPr/>
        <a:lstStyle/>
        <a:p>
          <a:pPr rtl="0"/>
          <a:r>
            <a:rPr lang="en-US" sz="2400" baseline="0" dirty="0" smtClean="0"/>
            <a:t>2013-2014 Incidents</a:t>
          </a:r>
          <a:endParaRPr lang="en-US" sz="2400" baseline="0" dirty="0"/>
        </a:p>
      </dgm:t>
    </dgm:pt>
    <dgm:pt modelId="{919ADB8A-3222-4036-BBF4-623900810F46}" type="parTrans" cxnId="{DC002DBF-A18A-4B5C-9936-621878E131FE}">
      <dgm:prSet/>
      <dgm:spPr/>
      <dgm:t>
        <a:bodyPr/>
        <a:lstStyle/>
        <a:p>
          <a:endParaRPr lang="en-US"/>
        </a:p>
      </dgm:t>
    </dgm:pt>
    <dgm:pt modelId="{11F37588-7D38-41C4-B7D5-5118CC01C24B}" type="sibTrans" cxnId="{DC002DBF-A18A-4B5C-9936-621878E131FE}">
      <dgm:prSet/>
      <dgm:spPr/>
      <dgm:t>
        <a:bodyPr/>
        <a:lstStyle/>
        <a:p>
          <a:endParaRPr lang="en-US"/>
        </a:p>
      </dgm:t>
    </dgm:pt>
    <dgm:pt modelId="{18687B62-3FA2-42F1-BB94-FB0B4BB95046}">
      <dgm:prSet custT="1"/>
      <dgm:spPr/>
      <dgm:t>
        <a:bodyPr/>
        <a:lstStyle/>
        <a:p>
          <a:pPr rtl="0"/>
          <a:r>
            <a:rPr lang="en-US" sz="1600" baseline="0" dirty="0" smtClean="0"/>
            <a:t>Two (2) confirmed incidents of HIB reported in 2012-2013.</a:t>
          </a:r>
          <a:endParaRPr lang="en-US" sz="1600" baseline="0" dirty="0"/>
        </a:p>
      </dgm:t>
    </dgm:pt>
    <dgm:pt modelId="{B7982760-67C8-400C-8DD7-D640F7E26C91}" type="parTrans" cxnId="{33FABA1D-846E-414A-B779-F6232F0E5EBB}">
      <dgm:prSet/>
      <dgm:spPr/>
      <dgm:t>
        <a:bodyPr/>
        <a:lstStyle/>
        <a:p>
          <a:endParaRPr lang="en-US"/>
        </a:p>
      </dgm:t>
    </dgm:pt>
    <dgm:pt modelId="{08616F78-ECC1-4181-AC73-7E62EF793AB3}" type="sibTrans" cxnId="{33FABA1D-846E-414A-B779-F6232F0E5EBB}">
      <dgm:prSet/>
      <dgm:spPr/>
      <dgm:t>
        <a:bodyPr/>
        <a:lstStyle/>
        <a:p>
          <a:endParaRPr lang="en-US"/>
        </a:p>
      </dgm:t>
    </dgm:pt>
    <dgm:pt modelId="{84B532FD-3420-4993-98F2-0D8B93CAA04D}">
      <dgm:prSet custT="1"/>
      <dgm:spPr/>
      <dgm:t>
        <a:bodyPr/>
        <a:lstStyle/>
        <a:p>
          <a:pPr rtl="0"/>
          <a:r>
            <a:rPr lang="en-US" sz="1600" baseline="0" dirty="0" smtClean="0"/>
            <a:t>Two (2) HIB related investigations were conducted.</a:t>
          </a:r>
          <a:endParaRPr lang="en-US" sz="1600" baseline="0" dirty="0"/>
        </a:p>
      </dgm:t>
    </dgm:pt>
    <dgm:pt modelId="{809ECADA-D3D9-429C-957F-F540E7F06484}" type="parTrans" cxnId="{3D0F5D8E-D5AE-492D-B1EA-DD51911886F9}">
      <dgm:prSet/>
      <dgm:spPr/>
      <dgm:t>
        <a:bodyPr/>
        <a:lstStyle/>
        <a:p>
          <a:endParaRPr lang="en-US"/>
        </a:p>
      </dgm:t>
    </dgm:pt>
    <dgm:pt modelId="{359B2CC6-8A88-4593-8929-EAEBA65429B1}" type="sibTrans" cxnId="{3D0F5D8E-D5AE-492D-B1EA-DD51911886F9}">
      <dgm:prSet/>
      <dgm:spPr/>
      <dgm:t>
        <a:bodyPr/>
        <a:lstStyle/>
        <a:p>
          <a:endParaRPr lang="en-US"/>
        </a:p>
      </dgm:t>
    </dgm:pt>
    <dgm:pt modelId="{F7D52A58-4A26-4593-9322-CE30073CC069}">
      <dgm:prSet custT="1"/>
      <dgm:spPr/>
      <dgm:t>
        <a:bodyPr/>
        <a:lstStyle/>
        <a:p>
          <a:pPr rtl="0"/>
          <a:r>
            <a:rPr lang="en-US" sz="1600" baseline="0" dirty="0" smtClean="0"/>
            <a:t>One (1) confirmed incident of HIB reported in 2013-2014.</a:t>
          </a:r>
          <a:endParaRPr lang="en-US" sz="1600" baseline="0" dirty="0"/>
        </a:p>
      </dgm:t>
    </dgm:pt>
    <dgm:pt modelId="{D5145062-657C-4123-BC4E-D6672B644DFF}" type="parTrans" cxnId="{2524649F-CFE5-4968-9055-43D08C28F5D4}">
      <dgm:prSet/>
      <dgm:spPr/>
      <dgm:t>
        <a:bodyPr/>
        <a:lstStyle/>
        <a:p>
          <a:endParaRPr lang="en-US"/>
        </a:p>
      </dgm:t>
    </dgm:pt>
    <dgm:pt modelId="{9B675DE8-7DC9-4253-A5A1-6698FA759AEE}" type="sibTrans" cxnId="{2524649F-CFE5-4968-9055-43D08C28F5D4}">
      <dgm:prSet/>
      <dgm:spPr/>
      <dgm:t>
        <a:bodyPr/>
        <a:lstStyle/>
        <a:p>
          <a:endParaRPr lang="en-US"/>
        </a:p>
      </dgm:t>
    </dgm:pt>
    <dgm:pt modelId="{FD7CA04C-5A74-469D-A344-70D738A39B50}">
      <dgm:prSet custT="1"/>
      <dgm:spPr/>
      <dgm:t>
        <a:bodyPr/>
        <a:lstStyle/>
        <a:p>
          <a:pPr rtl="0"/>
          <a:r>
            <a:rPr lang="en-US" sz="2400" baseline="0" dirty="0" smtClean="0"/>
            <a:t>TOTAL</a:t>
          </a:r>
          <a:endParaRPr lang="en-US" sz="2400" baseline="0" dirty="0"/>
        </a:p>
      </dgm:t>
    </dgm:pt>
    <dgm:pt modelId="{13C81A16-A6E5-44BD-ADA4-BCB9DDEAEEDF}" type="parTrans" cxnId="{47534C22-2183-459C-9116-B2A29E94FD85}">
      <dgm:prSet/>
      <dgm:spPr/>
      <dgm:t>
        <a:bodyPr/>
        <a:lstStyle/>
        <a:p>
          <a:endParaRPr lang="en-US"/>
        </a:p>
      </dgm:t>
    </dgm:pt>
    <dgm:pt modelId="{2FC9D448-5A91-466A-9FC8-002D5E9A8E9C}" type="sibTrans" cxnId="{47534C22-2183-459C-9116-B2A29E94FD85}">
      <dgm:prSet/>
      <dgm:spPr/>
      <dgm:t>
        <a:bodyPr/>
        <a:lstStyle/>
        <a:p>
          <a:endParaRPr lang="en-US"/>
        </a:p>
      </dgm:t>
    </dgm:pt>
    <dgm:pt modelId="{71DFD782-AA9F-4FA8-BF9D-DD624C87A7E5}">
      <dgm:prSet custT="1"/>
      <dgm:spPr/>
      <dgm:t>
        <a:bodyPr/>
        <a:lstStyle/>
        <a:p>
          <a:pPr rtl="0"/>
          <a:r>
            <a:rPr lang="en-US" sz="1600" baseline="0" dirty="0" smtClean="0"/>
            <a:t>Fourteen (14) HIB related investigations were conducted.</a:t>
          </a:r>
          <a:endParaRPr lang="en-US" sz="1600" baseline="0" dirty="0"/>
        </a:p>
      </dgm:t>
    </dgm:pt>
    <dgm:pt modelId="{967C5601-6FD9-4F25-98A0-62FF69B915B7}" type="parTrans" cxnId="{CB263E91-1843-41DE-98C2-86791D77A0C1}">
      <dgm:prSet/>
      <dgm:spPr/>
      <dgm:t>
        <a:bodyPr/>
        <a:lstStyle/>
        <a:p>
          <a:endParaRPr lang="en-US"/>
        </a:p>
      </dgm:t>
    </dgm:pt>
    <dgm:pt modelId="{0DA0AED9-0F18-425B-95B3-428D7D507A91}" type="sibTrans" cxnId="{CB263E91-1843-41DE-98C2-86791D77A0C1}">
      <dgm:prSet/>
      <dgm:spPr/>
      <dgm:t>
        <a:bodyPr/>
        <a:lstStyle/>
        <a:p>
          <a:endParaRPr lang="en-US"/>
        </a:p>
      </dgm:t>
    </dgm:pt>
    <dgm:pt modelId="{0F38F602-4A06-4A4D-B4D5-46DE2903BF6D}">
      <dgm:prSet custT="1"/>
      <dgm:spPr/>
      <dgm:t>
        <a:bodyPr/>
        <a:lstStyle/>
        <a:p>
          <a:pPr rtl="0"/>
          <a:r>
            <a:rPr lang="en-US" sz="1600" baseline="0" dirty="0" smtClean="0"/>
            <a:t>Five (5) confirmed incidents of HIB were reported (35.7% of reports).</a:t>
          </a:r>
          <a:endParaRPr lang="en-US" sz="1600" baseline="0" dirty="0"/>
        </a:p>
      </dgm:t>
    </dgm:pt>
    <dgm:pt modelId="{A4BD4A7F-F1A1-4061-93D4-F9C7B831B511}" type="parTrans" cxnId="{66083D81-CBC3-425A-94FE-05C9407B5C63}">
      <dgm:prSet/>
      <dgm:spPr/>
      <dgm:t>
        <a:bodyPr/>
        <a:lstStyle/>
        <a:p>
          <a:endParaRPr lang="en-US"/>
        </a:p>
      </dgm:t>
    </dgm:pt>
    <dgm:pt modelId="{DA7F4487-C0AF-434A-967F-01682B0EA534}" type="sibTrans" cxnId="{66083D81-CBC3-425A-94FE-05C9407B5C63}">
      <dgm:prSet/>
      <dgm:spPr/>
      <dgm:t>
        <a:bodyPr/>
        <a:lstStyle/>
        <a:p>
          <a:endParaRPr lang="en-US"/>
        </a:p>
      </dgm:t>
    </dgm:pt>
    <dgm:pt modelId="{32C66D27-1304-425D-B541-91FFF04B268F}" type="pres">
      <dgm:prSet presAssocID="{6BB658BC-F247-4F14-AC57-3CFA6F6F4D51}" presName="Name0" presStyleCnt="0">
        <dgm:presLayoutVars>
          <dgm:dir/>
          <dgm:animLvl val="lvl"/>
          <dgm:resizeHandles val="exact"/>
        </dgm:presLayoutVars>
      </dgm:prSet>
      <dgm:spPr/>
      <dgm:t>
        <a:bodyPr/>
        <a:lstStyle/>
        <a:p>
          <a:endParaRPr lang="en-US"/>
        </a:p>
      </dgm:t>
    </dgm:pt>
    <dgm:pt modelId="{BF6233B7-963A-410E-B43A-4227BA2BC28B}" type="pres">
      <dgm:prSet presAssocID="{BF3115B2-A786-4E98-93B5-DC9B539325CD}" presName="linNode" presStyleCnt="0"/>
      <dgm:spPr/>
    </dgm:pt>
    <dgm:pt modelId="{3A5428FC-7F58-4F3B-A7BE-2958EFEF44FE}" type="pres">
      <dgm:prSet presAssocID="{BF3115B2-A786-4E98-93B5-DC9B539325CD}" presName="parentText" presStyleLbl="node1" presStyleIdx="0" presStyleCnt="4">
        <dgm:presLayoutVars>
          <dgm:chMax val="1"/>
          <dgm:bulletEnabled val="1"/>
        </dgm:presLayoutVars>
      </dgm:prSet>
      <dgm:spPr/>
      <dgm:t>
        <a:bodyPr/>
        <a:lstStyle/>
        <a:p>
          <a:endParaRPr lang="en-US"/>
        </a:p>
      </dgm:t>
    </dgm:pt>
    <dgm:pt modelId="{30445CE3-03C4-4D3D-AA25-33FE1869C14C}" type="pres">
      <dgm:prSet presAssocID="{BF3115B2-A786-4E98-93B5-DC9B539325CD}" presName="descendantText" presStyleLbl="alignAccFollowNode1" presStyleIdx="0" presStyleCnt="4">
        <dgm:presLayoutVars>
          <dgm:bulletEnabled val="1"/>
        </dgm:presLayoutVars>
      </dgm:prSet>
      <dgm:spPr/>
      <dgm:t>
        <a:bodyPr/>
        <a:lstStyle/>
        <a:p>
          <a:endParaRPr lang="en-US"/>
        </a:p>
      </dgm:t>
    </dgm:pt>
    <dgm:pt modelId="{9DD6BD9F-1669-4EF6-BC9D-DB1AA46A3A84}" type="pres">
      <dgm:prSet presAssocID="{81F387E2-C845-469F-BA6D-E167C503F518}" presName="sp" presStyleCnt="0"/>
      <dgm:spPr/>
    </dgm:pt>
    <dgm:pt modelId="{861E0D5F-9E9B-4A1C-B755-65C06CF67741}" type="pres">
      <dgm:prSet presAssocID="{D74BFEC8-B26A-4F2A-AEC4-E9423D5AEDAF}" presName="linNode" presStyleCnt="0"/>
      <dgm:spPr/>
    </dgm:pt>
    <dgm:pt modelId="{BAD7A252-DE2E-40C7-AA96-69B633BA38C1}" type="pres">
      <dgm:prSet presAssocID="{D74BFEC8-B26A-4F2A-AEC4-E9423D5AEDAF}" presName="parentText" presStyleLbl="node1" presStyleIdx="1" presStyleCnt="4">
        <dgm:presLayoutVars>
          <dgm:chMax val="1"/>
          <dgm:bulletEnabled val="1"/>
        </dgm:presLayoutVars>
      </dgm:prSet>
      <dgm:spPr/>
      <dgm:t>
        <a:bodyPr/>
        <a:lstStyle/>
        <a:p>
          <a:endParaRPr lang="en-US"/>
        </a:p>
      </dgm:t>
    </dgm:pt>
    <dgm:pt modelId="{2470A07B-F576-442A-B116-2710A5F66C23}" type="pres">
      <dgm:prSet presAssocID="{D74BFEC8-B26A-4F2A-AEC4-E9423D5AEDAF}" presName="descendantText" presStyleLbl="alignAccFollowNode1" presStyleIdx="1" presStyleCnt="4">
        <dgm:presLayoutVars>
          <dgm:bulletEnabled val="1"/>
        </dgm:presLayoutVars>
      </dgm:prSet>
      <dgm:spPr/>
      <dgm:t>
        <a:bodyPr/>
        <a:lstStyle/>
        <a:p>
          <a:endParaRPr lang="en-US"/>
        </a:p>
      </dgm:t>
    </dgm:pt>
    <dgm:pt modelId="{A5C38614-F0C3-4F54-99EE-DA66AA705F81}" type="pres">
      <dgm:prSet presAssocID="{5E186795-B4CE-497D-801E-A9C5230BD095}" presName="sp" presStyleCnt="0"/>
      <dgm:spPr/>
    </dgm:pt>
    <dgm:pt modelId="{54FFC31F-0DF0-4485-B89D-360B994DD37C}" type="pres">
      <dgm:prSet presAssocID="{15917D7F-AD27-453C-A0D6-E4D7F64947FC}" presName="linNode" presStyleCnt="0"/>
      <dgm:spPr/>
    </dgm:pt>
    <dgm:pt modelId="{4CDD8A7B-DD40-45E6-8F01-2F09560396CB}" type="pres">
      <dgm:prSet presAssocID="{15917D7F-AD27-453C-A0D6-E4D7F64947FC}" presName="parentText" presStyleLbl="node1" presStyleIdx="2" presStyleCnt="4">
        <dgm:presLayoutVars>
          <dgm:chMax val="1"/>
          <dgm:bulletEnabled val="1"/>
        </dgm:presLayoutVars>
      </dgm:prSet>
      <dgm:spPr/>
      <dgm:t>
        <a:bodyPr/>
        <a:lstStyle/>
        <a:p>
          <a:endParaRPr lang="en-US"/>
        </a:p>
      </dgm:t>
    </dgm:pt>
    <dgm:pt modelId="{84427E6D-F652-4A37-B786-8424824E1405}" type="pres">
      <dgm:prSet presAssocID="{15917D7F-AD27-453C-A0D6-E4D7F64947FC}" presName="descendantText" presStyleLbl="alignAccFollowNode1" presStyleIdx="2" presStyleCnt="4">
        <dgm:presLayoutVars>
          <dgm:bulletEnabled val="1"/>
        </dgm:presLayoutVars>
      </dgm:prSet>
      <dgm:spPr/>
      <dgm:t>
        <a:bodyPr/>
        <a:lstStyle/>
        <a:p>
          <a:endParaRPr lang="en-US"/>
        </a:p>
      </dgm:t>
    </dgm:pt>
    <dgm:pt modelId="{947EEB7C-20C7-4781-AC32-B6F4CB93C954}" type="pres">
      <dgm:prSet presAssocID="{11F37588-7D38-41C4-B7D5-5118CC01C24B}" presName="sp" presStyleCnt="0"/>
      <dgm:spPr/>
    </dgm:pt>
    <dgm:pt modelId="{23D1EB1D-7922-446E-BA1D-4661C865D2AC}" type="pres">
      <dgm:prSet presAssocID="{FD7CA04C-5A74-469D-A344-70D738A39B50}" presName="linNode" presStyleCnt="0"/>
      <dgm:spPr/>
    </dgm:pt>
    <dgm:pt modelId="{797CE05F-4DD8-42FA-A76D-DDBD7A3039DA}" type="pres">
      <dgm:prSet presAssocID="{FD7CA04C-5A74-469D-A344-70D738A39B50}" presName="parentText" presStyleLbl="node1" presStyleIdx="3" presStyleCnt="4">
        <dgm:presLayoutVars>
          <dgm:chMax val="1"/>
          <dgm:bulletEnabled val="1"/>
        </dgm:presLayoutVars>
      </dgm:prSet>
      <dgm:spPr/>
      <dgm:t>
        <a:bodyPr/>
        <a:lstStyle/>
        <a:p>
          <a:endParaRPr lang="en-US"/>
        </a:p>
      </dgm:t>
    </dgm:pt>
    <dgm:pt modelId="{8DA3E24E-9772-44BB-9F1E-30D2030405D2}" type="pres">
      <dgm:prSet presAssocID="{FD7CA04C-5A74-469D-A344-70D738A39B50}" presName="descendantText" presStyleLbl="alignAccFollowNode1" presStyleIdx="3" presStyleCnt="4">
        <dgm:presLayoutVars>
          <dgm:bulletEnabled val="1"/>
        </dgm:presLayoutVars>
      </dgm:prSet>
      <dgm:spPr/>
      <dgm:t>
        <a:bodyPr/>
        <a:lstStyle/>
        <a:p>
          <a:endParaRPr lang="en-US"/>
        </a:p>
      </dgm:t>
    </dgm:pt>
  </dgm:ptLst>
  <dgm:cxnLst>
    <dgm:cxn modelId="{2524649F-CFE5-4968-9055-43D08C28F5D4}" srcId="{15917D7F-AD27-453C-A0D6-E4D7F64947FC}" destId="{F7D52A58-4A26-4593-9322-CE30073CC069}" srcOrd="1" destOrd="0" parTransId="{D5145062-657C-4123-BC4E-D6672B644DFF}" sibTransId="{9B675DE8-7DC9-4253-A5A1-6698FA759AEE}"/>
    <dgm:cxn modelId="{B1B78963-C155-481A-826A-1E7A8C5D1DD6}" type="presOf" srcId="{871F78B9-D6B5-40AB-B461-162D777DB2F7}" destId="{30445CE3-03C4-4D3D-AA25-33FE1869C14C}" srcOrd="0" destOrd="0" presId="urn:microsoft.com/office/officeart/2005/8/layout/vList5"/>
    <dgm:cxn modelId="{13C95704-DF6D-4F4C-A7CA-E8B6C7D3F6B8}" srcId="{6BB658BC-F247-4F14-AC57-3CFA6F6F4D51}" destId="{D74BFEC8-B26A-4F2A-AEC4-E9423D5AEDAF}" srcOrd="1" destOrd="0" parTransId="{E5EDF279-2CCF-4DBB-873C-69C485EBADBE}" sibTransId="{5E186795-B4CE-497D-801E-A9C5230BD095}"/>
    <dgm:cxn modelId="{F5F6C4B3-C2F4-43AD-BC38-40A168758F0E}" type="presOf" srcId="{6BB658BC-F247-4F14-AC57-3CFA6F6F4D51}" destId="{32C66D27-1304-425D-B541-91FFF04B268F}" srcOrd="0" destOrd="0" presId="urn:microsoft.com/office/officeart/2005/8/layout/vList5"/>
    <dgm:cxn modelId="{4386E219-DA07-4386-A217-5EB3AA8C5C80}" type="presOf" srcId="{71DFD782-AA9F-4FA8-BF9D-DD624C87A7E5}" destId="{8DA3E24E-9772-44BB-9F1E-30D2030405D2}" srcOrd="0" destOrd="0" presId="urn:microsoft.com/office/officeart/2005/8/layout/vList5"/>
    <dgm:cxn modelId="{DCBB3055-7EA4-43B8-BF9B-46A70A22ADD1}" srcId="{6BB658BC-F247-4F14-AC57-3CFA6F6F4D51}" destId="{BF3115B2-A786-4E98-93B5-DC9B539325CD}" srcOrd="0" destOrd="0" parTransId="{A15D16A6-B6B1-4AF0-BAD5-D652166B5114}" sibTransId="{81F387E2-C845-469F-BA6D-E167C503F518}"/>
    <dgm:cxn modelId="{DC002DBF-A18A-4B5C-9936-621878E131FE}" srcId="{6BB658BC-F247-4F14-AC57-3CFA6F6F4D51}" destId="{15917D7F-AD27-453C-A0D6-E4D7F64947FC}" srcOrd="2" destOrd="0" parTransId="{919ADB8A-3222-4036-BBF4-623900810F46}" sibTransId="{11F37588-7D38-41C4-B7D5-5118CC01C24B}"/>
    <dgm:cxn modelId="{975E459B-0308-4827-AD57-42C95E5712C5}" type="presOf" srcId="{84B532FD-3420-4993-98F2-0D8B93CAA04D}" destId="{84427E6D-F652-4A37-B786-8424824E1405}" srcOrd="0" destOrd="0" presId="urn:microsoft.com/office/officeart/2005/8/layout/vList5"/>
    <dgm:cxn modelId="{47534C22-2183-459C-9116-B2A29E94FD85}" srcId="{6BB658BC-F247-4F14-AC57-3CFA6F6F4D51}" destId="{FD7CA04C-5A74-469D-A344-70D738A39B50}" srcOrd="3" destOrd="0" parTransId="{13C81A16-A6E5-44BD-ADA4-BCB9DDEAEEDF}" sibTransId="{2FC9D448-5A91-466A-9FC8-002D5E9A8E9C}"/>
    <dgm:cxn modelId="{CB263E91-1843-41DE-98C2-86791D77A0C1}" srcId="{FD7CA04C-5A74-469D-A344-70D738A39B50}" destId="{71DFD782-AA9F-4FA8-BF9D-DD624C87A7E5}" srcOrd="0" destOrd="0" parTransId="{967C5601-6FD9-4F25-98A0-62FF69B915B7}" sibTransId="{0DA0AED9-0F18-425B-95B3-428D7D507A91}"/>
    <dgm:cxn modelId="{55C8D02C-8CB2-4154-89FC-CFDE928DCD2D}" type="presOf" srcId="{0265791D-C6DC-40F1-B216-2CBD1879F308}" destId="{30445CE3-03C4-4D3D-AA25-33FE1869C14C}" srcOrd="0" destOrd="1" presId="urn:microsoft.com/office/officeart/2005/8/layout/vList5"/>
    <dgm:cxn modelId="{33FABA1D-846E-414A-B779-F6232F0E5EBB}" srcId="{D74BFEC8-B26A-4F2A-AEC4-E9423D5AEDAF}" destId="{18687B62-3FA2-42F1-BB94-FB0B4BB95046}" srcOrd="1" destOrd="0" parTransId="{B7982760-67C8-400C-8DD7-D640F7E26C91}" sibTransId="{08616F78-ECC1-4181-AC73-7E62EF793AB3}"/>
    <dgm:cxn modelId="{3425B5A6-BA97-444F-83CE-655D92B0CDA8}" type="presOf" srcId="{F7D52A58-4A26-4593-9322-CE30073CC069}" destId="{84427E6D-F652-4A37-B786-8424824E1405}" srcOrd="0" destOrd="1" presId="urn:microsoft.com/office/officeart/2005/8/layout/vList5"/>
    <dgm:cxn modelId="{BBACEE25-3B01-457B-9D78-3D0F223AA387}" type="presOf" srcId="{15917D7F-AD27-453C-A0D6-E4D7F64947FC}" destId="{4CDD8A7B-DD40-45E6-8F01-2F09560396CB}" srcOrd="0" destOrd="0" presId="urn:microsoft.com/office/officeart/2005/8/layout/vList5"/>
    <dgm:cxn modelId="{BDF752D3-E259-43BA-8E27-89497D6769B0}" srcId="{D74BFEC8-B26A-4F2A-AEC4-E9423D5AEDAF}" destId="{A40E1799-7AE7-4095-92D3-C586CD47246E}" srcOrd="0" destOrd="0" parTransId="{4F93E52C-2C8C-4455-BC3C-47324F6C8E35}" sibTransId="{A6ABEBB3-CCD9-4D81-9DC8-3DDC56966A5F}"/>
    <dgm:cxn modelId="{31D74AF6-E2AE-4E83-92BF-4DC21B06361F}" type="presOf" srcId="{A40E1799-7AE7-4095-92D3-C586CD47246E}" destId="{2470A07B-F576-442A-B116-2710A5F66C23}" srcOrd="0" destOrd="0" presId="urn:microsoft.com/office/officeart/2005/8/layout/vList5"/>
    <dgm:cxn modelId="{4CEC4382-A5D8-44B4-867E-62E264A680F0}" type="presOf" srcId="{D74BFEC8-B26A-4F2A-AEC4-E9423D5AEDAF}" destId="{BAD7A252-DE2E-40C7-AA96-69B633BA38C1}" srcOrd="0" destOrd="0" presId="urn:microsoft.com/office/officeart/2005/8/layout/vList5"/>
    <dgm:cxn modelId="{D46C2C12-1EF7-4D15-BF35-3BCB4F3996C3}" srcId="{BF3115B2-A786-4E98-93B5-DC9B539325CD}" destId="{871F78B9-D6B5-40AB-B461-162D777DB2F7}" srcOrd="0" destOrd="0" parTransId="{3A30CA49-312D-4D19-8E84-B1467CD27303}" sibTransId="{078D426D-E7A6-482D-9CA1-3AE0324BC588}"/>
    <dgm:cxn modelId="{FC022798-EFA1-4A39-9E92-CEB5AE6B709C}" type="presOf" srcId="{18687B62-3FA2-42F1-BB94-FB0B4BB95046}" destId="{2470A07B-F576-442A-B116-2710A5F66C23}" srcOrd="0" destOrd="1" presId="urn:microsoft.com/office/officeart/2005/8/layout/vList5"/>
    <dgm:cxn modelId="{66083D81-CBC3-425A-94FE-05C9407B5C63}" srcId="{FD7CA04C-5A74-469D-A344-70D738A39B50}" destId="{0F38F602-4A06-4A4D-B4D5-46DE2903BF6D}" srcOrd="1" destOrd="0" parTransId="{A4BD4A7F-F1A1-4061-93D4-F9C7B831B511}" sibTransId="{DA7F4487-C0AF-434A-967F-01682B0EA534}"/>
    <dgm:cxn modelId="{0626882D-6889-4A87-9460-F1FC4EFCD29C}" type="presOf" srcId="{0F38F602-4A06-4A4D-B4D5-46DE2903BF6D}" destId="{8DA3E24E-9772-44BB-9F1E-30D2030405D2}" srcOrd="0" destOrd="1" presId="urn:microsoft.com/office/officeart/2005/8/layout/vList5"/>
    <dgm:cxn modelId="{E8348E60-921B-4EBD-884A-D3C562390C58}" srcId="{BF3115B2-A786-4E98-93B5-DC9B539325CD}" destId="{0265791D-C6DC-40F1-B216-2CBD1879F308}" srcOrd="1" destOrd="0" parTransId="{C640CE0E-48C9-4A77-821D-466A8A611B49}" sibTransId="{44DDE632-124D-403D-88B4-F44AD9850CAE}"/>
    <dgm:cxn modelId="{3D0F5D8E-D5AE-492D-B1EA-DD51911886F9}" srcId="{15917D7F-AD27-453C-A0D6-E4D7F64947FC}" destId="{84B532FD-3420-4993-98F2-0D8B93CAA04D}" srcOrd="0" destOrd="0" parTransId="{809ECADA-D3D9-429C-957F-F540E7F06484}" sibTransId="{359B2CC6-8A88-4593-8929-EAEBA65429B1}"/>
    <dgm:cxn modelId="{B07F6DC9-BB50-44DC-A78C-4418D23C36C5}" type="presOf" srcId="{FD7CA04C-5A74-469D-A344-70D738A39B50}" destId="{797CE05F-4DD8-42FA-A76D-DDBD7A3039DA}" srcOrd="0" destOrd="0" presId="urn:microsoft.com/office/officeart/2005/8/layout/vList5"/>
    <dgm:cxn modelId="{B9D70AE4-95D1-409E-B855-4655AC25ECF8}" type="presOf" srcId="{BF3115B2-A786-4E98-93B5-DC9B539325CD}" destId="{3A5428FC-7F58-4F3B-A7BE-2958EFEF44FE}" srcOrd="0" destOrd="0" presId="urn:microsoft.com/office/officeart/2005/8/layout/vList5"/>
    <dgm:cxn modelId="{AF300037-27AF-4632-B853-783102A72773}" type="presParOf" srcId="{32C66D27-1304-425D-B541-91FFF04B268F}" destId="{BF6233B7-963A-410E-B43A-4227BA2BC28B}" srcOrd="0" destOrd="0" presId="urn:microsoft.com/office/officeart/2005/8/layout/vList5"/>
    <dgm:cxn modelId="{35E5874F-B636-44B1-A380-679210CAE4DF}" type="presParOf" srcId="{BF6233B7-963A-410E-B43A-4227BA2BC28B}" destId="{3A5428FC-7F58-4F3B-A7BE-2958EFEF44FE}" srcOrd="0" destOrd="0" presId="urn:microsoft.com/office/officeart/2005/8/layout/vList5"/>
    <dgm:cxn modelId="{AF4A197A-C88A-458C-8A4D-480E8F28BE82}" type="presParOf" srcId="{BF6233B7-963A-410E-B43A-4227BA2BC28B}" destId="{30445CE3-03C4-4D3D-AA25-33FE1869C14C}" srcOrd="1" destOrd="0" presId="urn:microsoft.com/office/officeart/2005/8/layout/vList5"/>
    <dgm:cxn modelId="{EF65892F-FFDE-4A16-8AE6-E7EF23932519}" type="presParOf" srcId="{32C66D27-1304-425D-B541-91FFF04B268F}" destId="{9DD6BD9F-1669-4EF6-BC9D-DB1AA46A3A84}" srcOrd="1" destOrd="0" presId="urn:microsoft.com/office/officeart/2005/8/layout/vList5"/>
    <dgm:cxn modelId="{6FFE8F80-83DC-49A1-A008-9B1AD22E1C39}" type="presParOf" srcId="{32C66D27-1304-425D-B541-91FFF04B268F}" destId="{861E0D5F-9E9B-4A1C-B755-65C06CF67741}" srcOrd="2" destOrd="0" presId="urn:microsoft.com/office/officeart/2005/8/layout/vList5"/>
    <dgm:cxn modelId="{D734BF08-437C-4D9D-9A27-CE2E26ED0C0F}" type="presParOf" srcId="{861E0D5F-9E9B-4A1C-B755-65C06CF67741}" destId="{BAD7A252-DE2E-40C7-AA96-69B633BA38C1}" srcOrd="0" destOrd="0" presId="urn:microsoft.com/office/officeart/2005/8/layout/vList5"/>
    <dgm:cxn modelId="{5809B26C-3964-4A5A-8ECF-0A04DE79DFA2}" type="presParOf" srcId="{861E0D5F-9E9B-4A1C-B755-65C06CF67741}" destId="{2470A07B-F576-442A-B116-2710A5F66C23}" srcOrd="1" destOrd="0" presId="urn:microsoft.com/office/officeart/2005/8/layout/vList5"/>
    <dgm:cxn modelId="{0DE93A13-B1AF-45EB-B117-FE6E716F431F}" type="presParOf" srcId="{32C66D27-1304-425D-B541-91FFF04B268F}" destId="{A5C38614-F0C3-4F54-99EE-DA66AA705F81}" srcOrd="3" destOrd="0" presId="urn:microsoft.com/office/officeart/2005/8/layout/vList5"/>
    <dgm:cxn modelId="{6430F113-1CA5-42CE-A692-87EC3B73AA7E}" type="presParOf" srcId="{32C66D27-1304-425D-B541-91FFF04B268F}" destId="{54FFC31F-0DF0-4485-B89D-360B994DD37C}" srcOrd="4" destOrd="0" presId="urn:microsoft.com/office/officeart/2005/8/layout/vList5"/>
    <dgm:cxn modelId="{9B862AA9-8005-42E8-A6B4-8D5FF9326DF3}" type="presParOf" srcId="{54FFC31F-0DF0-4485-B89D-360B994DD37C}" destId="{4CDD8A7B-DD40-45E6-8F01-2F09560396CB}" srcOrd="0" destOrd="0" presId="urn:microsoft.com/office/officeart/2005/8/layout/vList5"/>
    <dgm:cxn modelId="{F50DF03C-56E5-451A-85F7-3A8A48545744}" type="presParOf" srcId="{54FFC31F-0DF0-4485-B89D-360B994DD37C}" destId="{84427E6D-F652-4A37-B786-8424824E1405}" srcOrd="1" destOrd="0" presId="urn:microsoft.com/office/officeart/2005/8/layout/vList5"/>
    <dgm:cxn modelId="{8A7B5732-A6E7-475F-B0D4-F10E0A6B2E67}" type="presParOf" srcId="{32C66D27-1304-425D-B541-91FFF04B268F}" destId="{947EEB7C-20C7-4781-AC32-B6F4CB93C954}" srcOrd="5" destOrd="0" presId="urn:microsoft.com/office/officeart/2005/8/layout/vList5"/>
    <dgm:cxn modelId="{C93C7D61-2708-4A6C-9621-91216304FA16}" type="presParOf" srcId="{32C66D27-1304-425D-B541-91FFF04B268F}" destId="{23D1EB1D-7922-446E-BA1D-4661C865D2AC}" srcOrd="6" destOrd="0" presId="urn:microsoft.com/office/officeart/2005/8/layout/vList5"/>
    <dgm:cxn modelId="{CC46541C-321E-4C03-9BCF-A0D85551F20D}" type="presParOf" srcId="{23D1EB1D-7922-446E-BA1D-4661C865D2AC}" destId="{797CE05F-4DD8-42FA-A76D-DDBD7A3039DA}" srcOrd="0" destOrd="0" presId="urn:microsoft.com/office/officeart/2005/8/layout/vList5"/>
    <dgm:cxn modelId="{CC8D92B7-9642-449F-B435-A949F5206A38}" type="presParOf" srcId="{23D1EB1D-7922-446E-BA1D-4661C865D2AC}" destId="{8DA3E24E-9772-44BB-9F1E-30D2030405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BB3905-56F2-49A7-AFE2-43E3CFA00C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83063A-6DC3-4208-AA7B-F8AFE17DB2E7}">
      <dgm:prSet phldrT="[Text]"/>
      <dgm:spPr/>
      <dgm:t>
        <a:bodyPr/>
        <a:lstStyle/>
        <a:p>
          <a:r>
            <a:rPr lang="en-US" dirty="0" smtClean="0"/>
            <a:t>Strengths</a:t>
          </a:r>
          <a:endParaRPr lang="en-US" dirty="0"/>
        </a:p>
      </dgm:t>
    </dgm:pt>
    <dgm:pt modelId="{C2133404-64B1-4C7A-8002-3E97AFC952B7}" type="parTrans" cxnId="{A21292AB-F931-4C2A-8319-FC801FE12588}">
      <dgm:prSet/>
      <dgm:spPr/>
      <dgm:t>
        <a:bodyPr/>
        <a:lstStyle/>
        <a:p>
          <a:endParaRPr lang="en-US"/>
        </a:p>
      </dgm:t>
    </dgm:pt>
    <dgm:pt modelId="{034D57BF-A7BE-49D7-B6EC-A7E5F90C16DE}" type="sibTrans" cxnId="{A21292AB-F931-4C2A-8319-FC801FE12588}">
      <dgm:prSet/>
      <dgm:spPr/>
      <dgm:t>
        <a:bodyPr/>
        <a:lstStyle/>
        <a:p>
          <a:endParaRPr lang="en-US"/>
        </a:p>
      </dgm:t>
    </dgm:pt>
    <dgm:pt modelId="{014F2EAE-EB39-43B5-8F6A-AD14BF8A2CE9}">
      <dgm:prSet phldrT="[Text]"/>
      <dgm:spPr/>
      <dgm:t>
        <a:bodyPr/>
        <a:lstStyle/>
        <a:p>
          <a:r>
            <a:rPr lang="en-US" dirty="0" smtClean="0"/>
            <a:t>Meeting statutory timelines in the following areas:</a:t>
          </a:r>
          <a:endParaRPr lang="en-US" dirty="0"/>
        </a:p>
      </dgm:t>
    </dgm:pt>
    <dgm:pt modelId="{65F944CA-EB83-4A10-88F7-0FE916439BB2}" type="parTrans" cxnId="{99F46850-A21D-4384-B230-2C35F264D7DD}">
      <dgm:prSet/>
      <dgm:spPr/>
      <dgm:t>
        <a:bodyPr/>
        <a:lstStyle/>
        <a:p>
          <a:endParaRPr lang="en-US"/>
        </a:p>
      </dgm:t>
    </dgm:pt>
    <dgm:pt modelId="{3C711BC3-4750-4770-9C14-DD00E04CCD31}" type="sibTrans" cxnId="{99F46850-A21D-4384-B230-2C35F264D7DD}">
      <dgm:prSet/>
      <dgm:spPr/>
      <dgm:t>
        <a:bodyPr/>
        <a:lstStyle/>
        <a:p>
          <a:endParaRPr lang="en-US"/>
        </a:p>
      </dgm:t>
    </dgm:pt>
    <dgm:pt modelId="{61BB40B6-5856-4EE6-8C50-E1B25A539795}">
      <dgm:prSet phldrT="[Text]"/>
      <dgm:spPr/>
      <dgm:t>
        <a:bodyPr/>
        <a:lstStyle/>
        <a:p>
          <a:r>
            <a:rPr lang="en-US" dirty="0" smtClean="0"/>
            <a:t>Improved documentation of the incident with each successive year of implementation.</a:t>
          </a:r>
          <a:endParaRPr lang="en-US" dirty="0"/>
        </a:p>
      </dgm:t>
    </dgm:pt>
    <dgm:pt modelId="{87C121FA-225F-4D6F-B54F-30257B8A5A50}" type="parTrans" cxnId="{D4958745-6500-4854-BE55-8F3AA1CF4BA9}">
      <dgm:prSet/>
      <dgm:spPr/>
      <dgm:t>
        <a:bodyPr/>
        <a:lstStyle/>
        <a:p>
          <a:endParaRPr lang="en-US"/>
        </a:p>
      </dgm:t>
    </dgm:pt>
    <dgm:pt modelId="{57AD678C-BA0B-4EB7-B1AD-FDE3A0D42DA7}" type="sibTrans" cxnId="{D4958745-6500-4854-BE55-8F3AA1CF4BA9}">
      <dgm:prSet/>
      <dgm:spPr/>
      <dgm:t>
        <a:bodyPr/>
        <a:lstStyle/>
        <a:p>
          <a:endParaRPr lang="en-US"/>
        </a:p>
      </dgm:t>
    </dgm:pt>
    <dgm:pt modelId="{5ACCEF6F-D6ED-4A68-9DB7-09F5F450BA83}">
      <dgm:prSet phldrT="[Text]"/>
      <dgm:spPr/>
      <dgm:t>
        <a:bodyPr/>
        <a:lstStyle/>
        <a:p>
          <a:r>
            <a:rPr lang="en-US" dirty="0" smtClean="0"/>
            <a:t>Verbal report;</a:t>
          </a:r>
          <a:endParaRPr lang="en-US" dirty="0"/>
        </a:p>
      </dgm:t>
    </dgm:pt>
    <dgm:pt modelId="{684EC431-233D-4909-9477-F35FE125DB68}" type="parTrans" cxnId="{3BC448FF-3578-486A-8D4B-067F00EEEEC3}">
      <dgm:prSet/>
      <dgm:spPr/>
      <dgm:t>
        <a:bodyPr/>
        <a:lstStyle/>
        <a:p>
          <a:endParaRPr lang="en-US"/>
        </a:p>
      </dgm:t>
    </dgm:pt>
    <dgm:pt modelId="{29029D40-197F-4998-86EC-9A2A39DB2C91}" type="sibTrans" cxnId="{3BC448FF-3578-486A-8D4B-067F00EEEEC3}">
      <dgm:prSet/>
      <dgm:spPr/>
      <dgm:t>
        <a:bodyPr/>
        <a:lstStyle/>
        <a:p>
          <a:endParaRPr lang="en-US"/>
        </a:p>
      </dgm:t>
    </dgm:pt>
    <dgm:pt modelId="{1BA655E8-35FA-4BA2-B8EB-67824B6759B3}">
      <dgm:prSet phldrT="[Text]"/>
      <dgm:spPr/>
      <dgm:t>
        <a:bodyPr/>
        <a:lstStyle/>
        <a:p>
          <a:r>
            <a:rPr lang="en-US" dirty="0" smtClean="0"/>
            <a:t>Initiating the investigation;</a:t>
          </a:r>
          <a:endParaRPr lang="en-US" dirty="0"/>
        </a:p>
      </dgm:t>
    </dgm:pt>
    <dgm:pt modelId="{17171E7D-2A54-437F-A5D8-17573DD45C62}" type="parTrans" cxnId="{77ABBEFB-7C4C-4AFC-B500-C15400A59986}">
      <dgm:prSet/>
      <dgm:spPr/>
      <dgm:t>
        <a:bodyPr/>
        <a:lstStyle/>
        <a:p>
          <a:endParaRPr lang="en-US"/>
        </a:p>
      </dgm:t>
    </dgm:pt>
    <dgm:pt modelId="{EE0AD24D-B901-407A-88B7-7B9E37816F91}" type="sibTrans" cxnId="{77ABBEFB-7C4C-4AFC-B500-C15400A59986}">
      <dgm:prSet/>
      <dgm:spPr/>
      <dgm:t>
        <a:bodyPr/>
        <a:lstStyle/>
        <a:p>
          <a:endParaRPr lang="en-US"/>
        </a:p>
      </dgm:t>
    </dgm:pt>
    <dgm:pt modelId="{FE5FCD7E-5796-491E-B9C7-F62FD126FB77}">
      <dgm:prSet phldrT="[Text]"/>
      <dgm:spPr/>
      <dgm:t>
        <a:bodyPr/>
        <a:lstStyle/>
        <a:p>
          <a:r>
            <a:rPr lang="en-US" dirty="0" smtClean="0"/>
            <a:t>Informing parents;</a:t>
          </a:r>
          <a:endParaRPr lang="en-US" dirty="0"/>
        </a:p>
      </dgm:t>
    </dgm:pt>
    <dgm:pt modelId="{743F1472-9D94-431B-A24B-6D88EFC4BD6F}" type="parTrans" cxnId="{A574F3C7-D37C-4A3C-8663-89C3779027D5}">
      <dgm:prSet/>
      <dgm:spPr/>
      <dgm:t>
        <a:bodyPr/>
        <a:lstStyle/>
        <a:p>
          <a:endParaRPr lang="en-US"/>
        </a:p>
      </dgm:t>
    </dgm:pt>
    <dgm:pt modelId="{ADD0EBCE-38B8-4708-8C4D-ABCE6C11F7B2}" type="sibTrans" cxnId="{A574F3C7-D37C-4A3C-8663-89C3779027D5}">
      <dgm:prSet/>
      <dgm:spPr/>
      <dgm:t>
        <a:bodyPr/>
        <a:lstStyle/>
        <a:p>
          <a:endParaRPr lang="en-US"/>
        </a:p>
      </dgm:t>
    </dgm:pt>
    <dgm:pt modelId="{3CABB909-5667-44BA-B64D-0A446BD3643D}">
      <dgm:prSet phldrT="[Text]"/>
      <dgm:spPr/>
      <dgm:t>
        <a:bodyPr/>
        <a:lstStyle/>
        <a:p>
          <a:r>
            <a:rPr lang="en-US" dirty="0" smtClean="0"/>
            <a:t>Written report to principal; and</a:t>
          </a:r>
          <a:endParaRPr lang="en-US" dirty="0"/>
        </a:p>
      </dgm:t>
    </dgm:pt>
    <dgm:pt modelId="{5206AE2E-8E83-4027-9634-5733B6A12B9B}" type="parTrans" cxnId="{096CAAB1-FF54-48D7-8958-53CFFA55721B}">
      <dgm:prSet/>
      <dgm:spPr/>
      <dgm:t>
        <a:bodyPr/>
        <a:lstStyle/>
        <a:p>
          <a:endParaRPr lang="en-US"/>
        </a:p>
      </dgm:t>
    </dgm:pt>
    <dgm:pt modelId="{F335DB2A-5FA6-4676-9DE4-06B368ADA8CB}" type="sibTrans" cxnId="{096CAAB1-FF54-48D7-8958-53CFFA55721B}">
      <dgm:prSet/>
      <dgm:spPr/>
      <dgm:t>
        <a:bodyPr/>
        <a:lstStyle/>
        <a:p>
          <a:endParaRPr lang="en-US"/>
        </a:p>
      </dgm:t>
    </dgm:pt>
    <dgm:pt modelId="{61E98945-4A69-4F76-82B5-0C43551F0EA9}">
      <dgm:prSet phldrT="[Text]"/>
      <dgm:spPr/>
      <dgm:t>
        <a:bodyPr/>
        <a:lstStyle/>
        <a:p>
          <a:r>
            <a:rPr lang="en-US" dirty="0" smtClean="0"/>
            <a:t>Completing the investigation. </a:t>
          </a:r>
          <a:endParaRPr lang="en-US" dirty="0"/>
        </a:p>
      </dgm:t>
    </dgm:pt>
    <dgm:pt modelId="{7CAB72C4-36B0-4C99-BAC8-4A1FB83FA1BB}" type="parTrans" cxnId="{9C024ECC-B20C-4FB5-92EF-0B115D0788F2}">
      <dgm:prSet/>
      <dgm:spPr/>
      <dgm:t>
        <a:bodyPr/>
        <a:lstStyle/>
        <a:p>
          <a:endParaRPr lang="en-US"/>
        </a:p>
      </dgm:t>
    </dgm:pt>
    <dgm:pt modelId="{9CDF6124-3CDA-48EF-B292-C9955D17C57B}" type="sibTrans" cxnId="{9C024ECC-B20C-4FB5-92EF-0B115D0788F2}">
      <dgm:prSet/>
      <dgm:spPr/>
      <dgm:t>
        <a:bodyPr/>
        <a:lstStyle/>
        <a:p>
          <a:endParaRPr lang="en-US"/>
        </a:p>
      </dgm:t>
    </dgm:pt>
    <dgm:pt modelId="{55DFDA19-5BB1-41F6-931D-71D1B756ADC8}">
      <dgm:prSet phldrT="[Text]"/>
      <dgm:spPr/>
      <dgm:t>
        <a:bodyPr/>
        <a:lstStyle/>
        <a:p>
          <a:endParaRPr lang="en-US" dirty="0"/>
        </a:p>
      </dgm:t>
    </dgm:pt>
    <dgm:pt modelId="{D8B0FEED-87AE-4C70-BAAC-6F7A7A10BE8A}" type="parTrans" cxnId="{16FDA7BC-504E-4E80-9358-0EB39E47A23D}">
      <dgm:prSet/>
      <dgm:spPr/>
      <dgm:t>
        <a:bodyPr/>
        <a:lstStyle/>
        <a:p>
          <a:endParaRPr lang="en-US"/>
        </a:p>
      </dgm:t>
    </dgm:pt>
    <dgm:pt modelId="{359DC139-531D-44BD-846F-090DC9EF0033}" type="sibTrans" cxnId="{16FDA7BC-504E-4E80-9358-0EB39E47A23D}">
      <dgm:prSet/>
      <dgm:spPr/>
      <dgm:t>
        <a:bodyPr/>
        <a:lstStyle/>
        <a:p>
          <a:endParaRPr lang="en-US"/>
        </a:p>
      </dgm:t>
    </dgm:pt>
    <dgm:pt modelId="{83772585-35B5-4284-8050-740D41C3B8E1}" type="pres">
      <dgm:prSet presAssocID="{7DBB3905-56F2-49A7-AFE2-43E3CFA00CB5}" presName="Name0" presStyleCnt="0">
        <dgm:presLayoutVars>
          <dgm:dir/>
          <dgm:animLvl val="lvl"/>
          <dgm:resizeHandles val="exact"/>
        </dgm:presLayoutVars>
      </dgm:prSet>
      <dgm:spPr/>
      <dgm:t>
        <a:bodyPr/>
        <a:lstStyle/>
        <a:p>
          <a:endParaRPr lang="en-US"/>
        </a:p>
      </dgm:t>
    </dgm:pt>
    <dgm:pt modelId="{E0F831A5-FA5A-412B-8894-7D5FA902128C}" type="pres">
      <dgm:prSet presAssocID="{F183063A-6DC3-4208-AA7B-F8AFE17DB2E7}" presName="composite" presStyleCnt="0"/>
      <dgm:spPr/>
    </dgm:pt>
    <dgm:pt modelId="{F560E879-EAC0-4A59-892A-12367EE8E1D2}" type="pres">
      <dgm:prSet presAssocID="{F183063A-6DC3-4208-AA7B-F8AFE17DB2E7}" presName="parTx" presStyleLbl="alignNode1" presStyleIdx="0" presStyleCnt="1">
        <dgm:presLayoutVars>
          <dgm:chMax val="0"/>
          <dgm:chPref val="0"/>
          <dgm:bulletEnabled val="1"/>
        </dgm:presLayoutVars>
      </dgm:prSet>
      <dgm:spPr/>
      <dgm:t>
        <a:bodyPr/>
        <a:lstStyle/>
        <a:p>
          <a:endParaRPr lang="en-US"/>
        </a:p>
      </dgm:t>
    </dgm:pt>
    <dgm:pt modelId="{5432BC72-2774-4415-BD4D-B214BD144A90}" type="pres">
      <dgm:prSet presAssocID="{F183063A-6DC3-4208-AA7B-F8AFE17DB2E7}" presName="desTx" presStyleLbl="alignAccFollowNode1" presStyleIdx="0" presStyleCnt="1" custScaleY="101589">
        <dgm:presLayoutVars>
          <dgm:bulletEnabled val="1"/>
        </dgm:presLayoutVars>
      </dgm:prSet>
      <dgm:spPr/>
      <dgm:t>
        <a:bodyPr/>
        <a:lstStyle/>
        <a:p>
          <a:endParaRPr lang="en-US"/>
        </a:p>
      </dgm:t>
    </dgm:pt>
  </dgm:ptLst>
  <dgm:cxnLst>
    <dgm:cxn modelId="{B0F5EBFD-3177-441D-A941-E17D17BEB17A}" type="presOf" srcId="{55DFDA19-5BB1-41F6-931D-71D1B756ADC8}" destId="{5432BC72-2774-4415-BD4D-B214BD144A90}" srcOrd="0" destOrd="6" presId="urn:microsoft.com/office/officeart/2005/8/layout/hList1"/>
    <dgm:cxn modelId="{16FDA7BC-504E-4E80-9358-0EB39E47A23D}" srcId="{014F2EAE-EB39-43B5-8F6A-AD14BF8A2CE9}" destId="{55DFDA19-5BB1-41F6-931D-71D1B756ADC8}" srcOrd="5" destOrd="0" parTransId="{D8B0FEED-87AE-4C70-BAAC-6F7A7A10BE8A}" sibTransId="{359DC139-531D-44BD-846F-090DC9EF0033}"/>
    <dgm:cxn modelId="{99F46850-A21D-4384-B230-2C35F264D7DD}" srcId="{F183063A-6DC3-4208-AA7B-F8AFE17DB2E7}" destId="{014F2EAE-EB39-43B5-8F6A-AD14BF8A2CE9}" srcOrd="0" destOrd="0" parTransId="{65F944CA-EB83-4A10-88F7-0FE916439BB2}" sibTransId="{3C711BC3-4750-4770-9C14-DD00E04CCD31}"/>
    <dgm:cxn modelId="{9C024ECC-B20C-4FB5-92EF-0B115D0788F2}" srcId="{014F2EAE-EB39-43B5-8F6A-AD14BF8A2CE9}" destId="{61E98945-4A69-4F76-82B5-0C43551F0EA9}" srcOrd="4" destOrd="0" parTransId="{7CAB72C4-36B0-4C99-BAC8-4A1FB83FA1BB}" sibTransId="{9CDF6124-3CDA-48EF-B292-C9955D17C57B}"/>
    <dgm:cxn modelId="{097C1B1F-25A1-43DD-8C30-9F3ACA1DD935}" type="presOf" srcId="{3CABB909-5667-44BA-B64D-0A446BD3643D}" destId="{5432BC72-2774-4415-BD4D-B214BD144A90}" srcOrd="0" destOrd="4" presId="urn:microsoft.com/office/officeart/2005/8/layout/hList1"/>
    <dgm:cxn modelId="{57C04121-6E41-4232-B635-C3BE45901223}" type="presOf" srcId="{014F2EAE-EB39-43B5-8F6A-AD14BF8A2CE9}" destId="{5432BC72-2774-4415-BD4D-B214BD144A90}" srcOrd="0" destOrd="0" presId="urn:microsoft.com/office/officeart/2005/8/layout/hList1"/>
    <dgm:cxn modelId="{A574F3C7-D37C-4A3C-8663-89C3779027D5}" srcId="{014F2EAE-EB39-43B5-8F6A-AD14BF8A2CE9}" destId="{FE5FCD7E-5796-491E-B9C7-F62FD126FB77}" srcOrd="2" destOrd="0" parTransId="{743F1472-9D94-431B-A24B-6D88EFC4BD6F}" sibTransId="{ADD0EBCE-38B8-4708-8C4D-ABCE6C11F7B2}"/>
    <dgm:cxn modelId="{E924698F-6809-4799-8C61-4739E3EA31A7}" type="presOf" srcId="{61E98945-4A69-4F76-82B5-0C43551F0EA9}" destId="{5432BC72-2774-4415-BD4D-B214BD144A90}" srcOrd="0" destOrd="5" presId="urn:microsoft.com/office/officeart/2005/8/layout/hList1"/>
    <dgm:cxn modelId="{096CAAB1-FF54-48D7-8958-53CFFA55721B}" srcId="{014F2EAE-EB39-43B5-8F6A-AD14BF8A2CE9}" destId="{3CABB909-5667-44BA-B64D-0A446BD3643D}" srcOrd="3" destOrd="0" parTransId="{5206AE2E-8E83-4027-9634-5733B6A12B9B}" sibTransId="{F335DB2A-5FA6-4676-9DE4-06B368ADA8CB}"/>
    <dgm:cxn modelId="{252FC610-F593-4ADF-B331-97954A3B62AC}" type="presOf" srcId="{FE5FCD7E-5796-491E-B9C7-F62FD126FB77}" destId="{5432BC72-2774-4415-BD4D-B214BD144A90}" srcOrd="0" destOrd="3" presId="urn:microsoft.com/office/officeart/2005/8/layout/hList1"/>
    <dgm:cxn modelId="{A21292AB-F931-4C2A-8319-FC801FE12588}" srcId="{7DBB3905-56F2-49A7-AFE2-43E3CFA00CB5}" destId="{F183063A-6DC3-4208-AA7B-F8AFE17DB2E7}" srcOrd="0" destOrd="0" parTransId="{C2133404-64B1-4C7A-8002-3E97AFC952B7}" sibTransId="{034D57BF-A7BE-49D7-B6EC-A7E5F90C16DE}"/>
    <dgm:cxn modelId="{D4958745-6500-4854-BE55-8F3AA1CF4BA9}" srcId="{F183063A-6DC3-4208-AA7B-F8AFE17DB2E7}" destId="{61BB40B6-5856-4EE6-8C50-E1B25A539795}" srcOrd="1" destOrd="0" parTransId="{87C121FA-225F-4D6F-B54F-30257B8A5A50}" sibTransId="{57AD678C-BA0B-4EB7-B1AD-FDE3A0D42DA7}"/>
    <dgm:cxn modelId="{77ABBEFB-7C4C-4AFC-B500-C15400A59986}" srcId="{014F2EAE-EB39-43B5-8F6A-AD14BF8A2CE9}" destId="{1BA655E8-35FA-4BA2-B8EB-67824B6759B3}" srcOrd="1" destOrd="0" parTransId="{17171E7D-2A54-437F-A5D8-17573DD45C62}" sibTransId="{EE0AD24D-B901-407A-88B7-7B9E37816F91}"/>
    <dgm:cxn modelId="{C9A13AD2-EAEB-45BD-BC73-F68E72FD0AAB}" type="presOf" srcId="{1BA655E8-35FA-4BA2-B8EB-67824B6759B3}" destId="{5432BC72-2774-4415-BD4D-B214BD144A90}" srcOrd="0" destOrd="2" presId="urn:microsoft.com/office/officeart/2005/8/layout/hList1"/>
    <dgm:cxn modelId="{9118F529-93D8-4C0A-955F-408417AF77D5}" type="presOf" srcId="{7DBB3905-56F2-49A7-AFE2-43E3CFA00CB5}" destId="{83772585-35B5-4284-8050-740D41C3B8E1}" srcOrd="0" destOrd="0" presId="urn:microsoft.com/office/officeart/2005/8/layout/hList1"/>
    <dgm:cxn modelId="{3BC448FF-3578-486A-8D4B-067F00EEEEC3}" srcId="{014F2EAE-EB39-43B5-8F6A-AD14BF8A2CE9}" destId="{5ACCEF6F-D6ED-4A68-9DB7-09F5F450BA83}" srcOrd="0" destOrd="0" parTransId="{684EC431-233D-4909-9477-F35FE125DB68}" sibTransId="{29029D40-197F-4998-86EC-9A2A39DB2C91}"/>
    <dgm:cxn modelId="{1FB849FF-8CD4-45EA-8167-830A2A1921EA}" type="presOf" srcId="{5ACCEF6F-D6ED-4A68-9DB7-09F5F450BA83}" destId="{5432BC72-2774-4415-BD4D-B214BD144A90}" srcOrd="0" destOrd="1" presId="urn:microsoft.com/office/officeart/2005/8/layout/hList1"/>
    <dgm:cxn modelId="{1A7DBA4C-C69C-41F0-9231-F5EA3A0B1091}" type="presOf" srcId="{F183063A-6DC3-4208-AA7B-F8AFE17DB2E7}" destId="{F560E879-EAC0-4A59-892A-12367EE8E1D2}" srcOrd="0" destOrd="0" presId="urn:microsoft.com/office/officeart/2005/8/layout/hList1"/>
    <dgm:cxn modelId="{00CD3917-7132-4404-9DD7-2FAA3DBC7DB5}" type="presOf" srcId="{61BB40B6-5856-4EE6-8C50-E1B25A539795}" destId="{5432BC72-2774-4415-BD4D-B214BD144A90}" srcOrd="0" destOrd="7" presId="urn:microsoft.com/office/officeart/2005/8/layout/hList1"/>
    <dgm:cxn modelId="{4B26054E-309D-42B2-8269-E68414899491}" type="presParOf" srcId="{83772585-35B5-4284-8050-740D41C3B8E1}" destId="{E0F831A5-FA5A-412B-8894-7D5FA902128C}" srcOrd="0" destOrd="0" presId="urn:microsoft.com/office/officeart/2005/8/layout/hList1"/>
    <dgm:cxn modelId="{E325D0A9-F29E-4113-AE4E-AE3B43BBB28E}" type="presParOf" srcId="{E0F831A5-FA5A-412B-8894-7D5FA902128C}" destId="{F560E879-EAC0-4A59-892A-12367EE8E1D2}" srcOrd="0" destOrd="0" presId="urn:microsoft.com/office/officeart/2005/8/layout/hList1"/>
    <dgm:cxn modelId="{F1BBE0C0-5BCD-4DEC-A546-F3FB60FF7B83}" type="presParOf" srcId="{E0F831A5-FA5A-412B-8894-7D5FA902128C}" destId="{5432BC72-2774-4415-BD4D-B214BD144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0E879-EAC0-4A59-892A-12367EE8E1D2}">
      <dsp:nvSpPr>
        <dsp:cNvPr id="0" name=""/>
        <dsp:cNvSpPr/>
      </dsp:nvSpPr>
      <dsp:spPr>
        <a:xfrm>
          <a:off x="0" y="174995"/>
          <a:ext cx="8686800" cy="777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January 27, 2014</a:t>
          </a:r>
          <a:endParaRPr lang="en-US" sz="2700" kern="1200" dirty="0"/>
        </a:p>
      </dsp:txBody>
      <dsp:txXfrm>
        <a:off x="0" y="174995"/>
        <a:ext cx="8686800" cy="777600"/>
      </dsp:txXfrm>
    </dsp:sp>
    <dsp:sp modelId="{5432BC72-2774-4415-BD4D-B214BD144A90}">
      <dsp:nvSpPr>
        <dsp:cNvPr id="0" name=""/>
        <dsp:cNvSpPr/>
      </dsp:nvSpPr>
      <dsp:spPr>
        <a:xfrm>
          <a:off x="0" y="921240"/>
          <a:ext cx="8686800" cy="400916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The Montgomery Township Board of Education (hereinafter referred to as “BOE”) passed a resolution requesting that Stephen R. Fogarty, Esq. investigate and provide a legal opinion on whether or not the BOE has properly complied with its obligations under the New Jersey Anti-Bullying Bill of Rights (hereinafter referred to as “The Act”) and specifically, examine how the administration has responded to complaints of racial harassment, intimidation, and bullying of African-American students under the Act.</a:t>
          </a:r>
          <a:endParaRPr lang="en-US" sz="2700" kern="1200" dirty="0"/>
        </a:p>
      </dsp:txBody>
      <dsp:txXfrm>
        <a:off x="0" y="921240"/>
        <a:ext cx="8686800" cy="40091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04CD0-9540-429F-A0C0-2AA76F736B73}">
      <dsp:nvSpPr>
        <dsp:cNvPr id="0" name=""/>
        <dsp:cNvSpPr/>
      </dsp:nvSpPr>
      <dsp:spPr>
        <a:xfrm>
          <a:off x="0" y="61949"/>
          <a:ext cx="8686800" cy="864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March 13, 2014</a:t>
          </a:r>
          <a:endParaRPr lang="en-US" sz="3000" kern="1200" dirty="0"/>
        </a:p>
      </dsp:txBody>
      <dsp:txXfrm>
        <a:off x="0" y="61949"/>
        <a:ext cx="8686800" cy="864000"/>
      </dsp:txXfrm>
    </dsp:sp>
    <dsp:sp modelId="{8C0247CE-DECD-4EB8-8498-A0DD9092A431}">
      <dsp:nvSpPr>
        <dsp:cNvPr id="0" name=""/>
        <dsp:cNvSpPr/>
      </dsp:nvSpPr>
      <dsp:spPr>
        <a:xfrm>
          <a:off x="0" y="925950"/>
          <a:ext cx="8686800" cy="41175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Stephen R. Fogarty, Esq., met with </a:t>
          </a:r>
          <a:r>
            <a:rPr lang="en-US" sz="3000" kern="1200" smtClean="0"/>
            <a:t>the Superintendent, Anti-Bullying </a:t>
          </a:r>
          <a:r>
            <a:rPr lang="en-US" sz="3000" kern="1200" dirty="0" smtClean="0"/>
            <a:t>Coordinator, principals, assistant principals, guidance counselors, and Anti-Bullying Specialists.</a:t>
          </a:r>
          <a:endParaRPr lang="en-US" sz="3000" kern="1200" dirty="0"/>
        </a:p>
        <a:p>
          <a:pPr marL="285750" lvl="1" indent="-285750" algn="l" defTabSz="1333500">
            <a:lnSpc>
              <a:spcPct val="90000"/>
            </a:lnSpc>
            <a:spcBef>
              <a:spcPct val="0"/>
            </a:spcBef>
            <a:spcAft>
              <a:spcPct val="15000"/>
            </a:spcAft>
            <a:buChar char="••"/>
          </a:pPr>
          <a:r>
            <a:rPr lang="en-US" sz="3000" kern="1200" dirty="0" smtClean="0"/>
            <a:t>Reviewed The Act, the BOE’s policy, and the District’s procedures under the Act.  </a:t>
          </a:r>
          <a:endParaRPr lang="en-US" sz="3000" kern="1200" dirty="0"/>
        </a:p>
        <a:p>
          <a:pPr marL="285750" lvl="1" indent="-285750" algn="l" defTabSz="1333500">
            <a:lnSpc>
              <a:spcPct val="90000"/>
            </a:lnSpc>
            <a:spcBef>
              <a:spcPct val="0"/>
            </a:spcBef>
            <a:spcAft>
              <a:spcPct val="15000"/>
            </a:spcAft>
            <a:buChar char="••"/>
          </a:pPr>
          <a:r>
            <a:rPr lang="en-US" sz="3000" kern="1200" dirty="0" smtClean="0"/>
            <a:t>Reviewed the nature of the complaint and the scope of the review.</a:t>
          </a:r>
          <a:endParaRPr lang="en-US" sz="3000" kern="1200" dirty="0"/>
        </a:p>
        <a:p>
          <a:pPr marL="285750" lvl="1" indent="-285750" algn="l" defTabSz="1333500">
            <a:lnSpc>
              <a:spcPct val="90000"/>
            </a:lnSpc>
            <a:spcBef>
              <a:spcPct val="0"/>
            </a:spcBef>
            <a:spcAft>
              <a:spcPct val="15000"/>
            </a:spcAft>
            <a:buChar char="••"/>
          </a:pPr>
          <a:endParaRPr lang="en-US" sz="3000" kern="1200" dirty="0"/>
        </a:p>
      </dsp:txBody>
      <dsp:txXfrm>
        <a:off x="0" y="925950"/>
        <a:ext cx="8686800" cy="41175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45CE3-03C4-4D3D-AA25-33FE1869C14C}">
      <dsp:nvSpPr>
        <dsp:cNvPr id="0" name=""/>
        <dsp:cNvSpPr/>
      </dsp:nvSpPr>
      <dsp:spPr>
        <a:xfrm rot="5400000">
          <a:off x="5113863" y="-1933859"/>
          <a:ext cx="120700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Reviewed each closed HIB incident for the 2011-2012, 2012-2013 and 2013-2014 school years, including all attachments available through Genesis.</a:t>
          </a:r>
          <a:endParaRPr lang="en-US" sz="1600" kern="1200" dirty="0"/>
        </a:p>
      </dsp:txBody>
      <dsp:txXfrm rot="-5400000">
        <a:off x="3026842" y="212083"/>
        <a:ext cx="5322130" cy="1089166"/>
      </dsp:txXfrm>
    </dsp:sp>
    <dsp:sp modelId="{3A5428FC-7F58-4F3B-A7BE-2958EFEF44FE}">
      <dsp:nvSpPr>
        <dsp:cNvPr id="0" name=""/>
        <dsp:cNvSpPr/>
      </dsp:nvSpPr>
      <dsp:spPr>
        <a:xfrm>
          <a:off x="0" y="2286"/>
          <a:ext cx="3026841" cy="1508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Review Data</a:t>
          </a:r>
          <a:endParaRPr lang="en-US" sz="2400" kern="1200" dirty="0"/>
        </a:p>
      </dsp:txBody>
      <dsp:txXfrm>
        <a:off x="73652" y="75938"/>
        <a:ext cx="2879537" cy="1361456"/>
      </dsp:txXfrm>
    </dsp:sp>
    <dsp:sp modelId="{2470A07B-F576-442A-B116-2710A5F66C23}">
      <dsp:nvSpPr>
        <dsp:cNvPr id="0" name=""/>
        <dsp:cNvSpPr/>
      </dsp:nvSpPr>
      <dsp:spPr>
        <a:xfrm rot="5400000">
          <a:off x="5113863" y="-349661"/>
          <a:ext cx="120700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dirty="0" smtClean="0"/>
            <a:t>Categorized the data to determine the number of reported incidents, incidents found to be HIB, and incidents found not to be HIB; location, category, mode, and effect of each incident; and compliance with statutory timeframes.</a:t>
          </a:r>
          <a:endParaRPr lang="en-US" sz="1600" kern="1200" baseline="0" dirty="0"/>
        </a:p>
      </dsp:txBody>
      <dsp:txXfrm rot="-5400000">
        <a:off x="3026842" y="1796281"/>
        <a:ext cx="5322130" cy="1089166"/>
      </dsp:txXfrm>
    </dsp:sp>
    <dsp:sp modelId="{BAD7A252-DE2E-40C7-AA96-69B633BA38C1}">
      <dsp:nvSpPr>
        <dsp:cNvPr id="0" name=""/>
        <dsp:cNvSpPr/>
      </dsp:nvSpPr>
      <dsp:spPr>
        <a:xfrm>
          <a:off x="0" y="1586484"/>
          <a:ext cx="3026841" cy="1508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smtClean="0"/>
            <a:t>Categorized Information</a:t>
          </a:r>
          <a:endParaRPr lang="en-US" sz="2400" kern="1200" baseline="0" dirty="0"/>
        </a:p>
      </dsp:txBody>
      <dsp:txXfrm>
        <a:off x="73652" y="1660136"/>
        <a:ext cx="2879537" cy="1361456"/>
      </dsp:txXfrm>
    </dsp:sp>
    <dsp:sp modelId="{84427E6D-F652-4A37-B786-8424824E1405}">
      <dsp:nvSpPr>
        <dsp:cNvPr id="0" name=""/>
        <dsp:cNvSpPr/>
      </dsp:nvSpPr>
      <dsp:spPr>
        <a:xfrm rot="5400000">
          <a:off x="5113863" y="1234537"/>
          <a:ext cx="120700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dirty="0" smtClean="0"/>
            <a:t>Analyzed findings to determine if all data was documented and whether the final determinations were consistent with the New Jersey Anti-Bullying Bill of Rights Act.</a:t>
          </a:r>
          <a:endParaRPr lang="en-US" sz="1600" kern="1200" baseline="0" dirty="0"/>
        </a:p>
      </dsp:txBody>
      <dsp:txXfrm rot="-5400000">
        <a:off x="3026842" y="3380480"/>
        <a:ext cx="5322130" cy="1089166"/>
      </dsp:txXfrm>
    </dsp:sp>
    <dsp:sp modelId="{4CDD8A7B-DD40-45E6-8F01-2F09560396CB}">
      <dsp:nvSpPr>
        <dsp:cNvPr id="0" name=""/>
        <dsp:cNvSpPr/>
      </dsp:nvSpPr>
      <dsp:spPr>
        <a:xfrm>
          <a:off x="0" y="3170682"/>
          <a:ext cx="3026841" cy="1508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smtClean="0"/>
            <a:t>Reviewed Determinations</a:t>
          </a:r>
          <a:endParaRPr lang="en-US" sz="2400" kern="1200" baseline="0" dirty="0"/>
        </a:p>
      </dsp:txBody>
      <dsp:txXfrm>
        <a:off x="73652" y="3244334"/>
        <a:ext cx="2879537" cy="13614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45CE3-03C4-4D3D-AA25-33FE1869C14C}">
      <dsp:nvSpPr>
        <dsp:cNvPr id="0" name=""/>
        <dsp:cNvSpPr/>
      </dsp:nvSpPr>
      <dsp:spPr>
        <a:xfrm rot="5400000">
          <a:off x="5113863" y="-1933859"/>
          <a:ext cx="120700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A comprehensive summary of all data, including comments on whether the reported findings comported with the available documentation.</a:t>
          </a:r>
          <a:endParaRPr lang="en-US" sz="1600" kern="1200" dirty="0"/>
        </a:p>
      </dsp:txBody>
      <dsp:txXfrm rot="-5400000">
        <a:off x="3026842" y="212083"/>
        <a:ext cx="5322130" cy="1089166"/>
      </dsp:txXfrm>
    </dsp:sp>
    <dsp:sp modelId="{3A5428FC-7F58-4F3B-A7BE-2958EFEF44FE}">
      <dsp:nvSpPr>
        <dsp:cNvPr id="0" name=""/>
        <dsp:cNvSpPr/>
      </dsp:nvSpPr>
      <dsp:spPr>
        <a:xfrm>
          <a:off x="0" y="2286"/>
          <a:ext cx="3026841" cy="1508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Summary of Data</a:t>
          </a:r>
          <a:endParaRPr lang="en-US" sz="2400" kern="1200" dirty="0"/>
        </a:p>
      </dsp:txBody>
      <dsp:txXfrm>
        <a:off x="73652" y="75938"/>
        <a:ext cx="2879537" cy="1361456"/>
      </dsp:txXfrm>
    </dsp:sp>
    <dsp:sp modelId="{2470A07B-F576-442A-B116-2710A5F66C23}">
      <dsp:nvSpPr>
        <dsp:cNvPr id="0" name=""/>
        <dsp:cNvSpPr/>
      </dsp:nvSpPr>
      <dsp:spPr>
        <a:xfrm rot="5400000">
          <a:off x="5113863" y="-349661"/>
          <a:ext cx="120700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dirty="0" smtClean="0"/>
            <a:t>Summary of HIB incidents; strengths and areas of growth; and recommendations.</a:t>
          </a:r>
          <a:endParaRPr lang="en-US" sz="1600" kern="1200" baseline="0" dirty="0"/>
        </a:p>
      </dsp:txBody>
      <dsp:txXfrm rot="-5400000">
        <a:off x="3026842" y="1796281"/>
        <a:ext cx="5322130" cy="1089166"/>
      </dsp:txXfrm>
    </dsp:sp>
    <dsp:sp modelId="{BAD7A252-DE2E-40C7-AA96-69B633BA38C1}">
      <dsp:nvSpPr>
        <dsp:cNvPr id="0" name=""/>
        <dsp:cNvSpPr/>
      </dsp:nvSpPr>
      <dsp:spPr>
        <a:xfrm>
          <a:off x="0" y="1586484"/>
          <a:ext cx="3026841" cy="1508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smtClean="0"/>
            <a:t>Power Point</a:t>
          </a:r>
          <a:endParaRPr lang="en-US" sz="2400" kern="1200" baseline="0" dirty="0"/>
        </a:p>
      </dsp:txBody>
      <dsp:txXfrm>
        <a:off x="73652" y="1660136"/>
        <a:ext cx="2879537" cy="1361456"/>
      </dsp:txXfrm>
    </dsp:sp>
    <dsp:sp modelId="{84427E6D-F652-4A37-B786-8424824E1405}">
      <dsp:nvSpPr>
        <dsp:cNvPr id="0" name=""/>
        <dsp:cNvSpPr/>
      </dsp:nvSpPr>
      <dsp:spPr>
        <a:xfrm rot="5400000">
          <a:off x="5113863" y="1234537"/>
          <a:ext cx="120700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dirty="0" smtClean="0"/>
            <a:t>Draft forms that are in compliance with the New Jersey Anti-Bullying Bill of Rights Act and that provide sufficient information and guidance to ensure compliance.</a:t>
          </a:r>
          <a:endParaRPr lang="en-US" sz="1600" kern="1200" baseline="0" dirty="0"/>
        </a:p>
      </dsp:txBody>
      <dsp:txXfrm rot="-5400000">
        <a:off x="3026842" y="3380480"/>
        <a:ext cx="5322130" cy="1089166"/>
      </dsp:txXfrm>
    </dsp:sp>
    <dsp:sp modelId="{4CDD8A7B-DD40-45E6-8F01-2F09560396CB}">
      <dsp:nvSpPr>
        <dsp:cNvPr id="0" name=""/>
        <dsp:cNvSpPr/>
      </dsp:nvSpPr>
      <dsp:spPr>
        <a:xfrm>
          <a:off x="0" y="3170682"/>
          <a:ext cx="3026841" cy="1508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smtClean="0"/>
            <a:t>Forms</a:t>
          </a:r>
          <a:endParaRPr lang="en-US" sz="2400" kern="1200" baseline="0" dirty="0"/>
        </a:p>
      </dsp:txBody>
      <dsp:txXfrm>
        <a:off x="73652" y="3244334"/>
        <a:ext cx="2879537" cy="13614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45CE3-03C4-4D3D-AA25-33FE1869C14C}">
      <dsp:nvSpPr>
        <dsp:cNvPr id="0" name=""/>
        <dsp:cNvSpPr/>
      </dsp:nvSpPr>
      <dsp:spPr>
        <a:xfrm rot="5400000">
          <a:off x="5266567" y="-2124683"/>
          <a:ext cx="90159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dirty="0" smtClean="0"/>
            <a:t>One (1) HIB related investigation was conducted.</a:t>
          </a:r>
          <a:endParaRPr lang="en-US" sz="1600" kern="1200" dirty="0"/>
        </a:p>
        <a:p>
          <a:pPr marL="171450" lvl="1" indent="-171450" algn="l" defTabSz="711200" rtl="0">
            <a:lnSpc>
              <a:spcPct val="90000"/>
            </a:lnSpc>
            <a:spcBef>
              <a:spcPct val="0"/>
            </a:spcBef>
            <a:spcAft>
              <a:spcPct val="15000"/>
            </a:spcAft>
            <a:buChar char="••"/>
          </a:pPr>
          <a:r>
            <a:rPr lang="en-US" sz="1600" kern="1200" baseline="0" dirty="0" smtClean="0"/>
            <a:t>Zero (0) confirmed incidents of HIB reported in 2011-2012.</a:t>
          </a:r>
          <a:endParaRPr lang="en-US" sz="1600" kern="1200" dirty="0"/>
        </a:p>
      </dsp:txBody>
      <dsp:txXfrm rot="-5400000">
        <a:off x="3026841" y="159055"/>
        <a:ext cx="5337039" cy="813574"/>
      </dsp:txXfrm>
    </dsp:sp>
    <dsp:sp modelId="{3A5428FC-7F58-4F3B-A7BE-2958EFEF44FE}">
      <dsp:nvSpPr>
        <dsp:cNvPr id="0" name=""/>
        <dsp:cNvSpPr/>
      </dsp:nvSpPr>
      <dsp:spPr>
        <a:xfrm>
          <a:off x="0" y="2343"/>
          <a:ext cx="3026841" cy="11269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2011-2012 Incidents</a:t>
          </a:r>
          <a:endParaRPr lang="en-US" sz="2400" kern="1200" dirty="0"/>
        </a:p>
      </dsp:txBody>
      <dsp:txXfrm>
        <a:off x="55016" y="57359"/>
        <a:ext cx="2916809" cy="1016966"/>
      </dsp:txXfrm>
    </dsp:sp>
    <dsp:sp modelId="{2470A07B-F576-442A-B116-2710A5F66C23}">
      <dsp:nvSpPr>
        <dsp:cNvPr id="0" name=""/>
        <dsp:cNvSpPr/>
      </dsp:nvSpPr>
      <dsp:spPr>
        <a:xfrm rot="5400000">
          <a:off x="5266567" y="-941335"/>
          <a:ext cx="90159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dirty="0" smtClean="0"/>
            <a:t>Seven (7) HIB related investigations were conducted.</a:t>
          </a:r>
          <a:endParaRPr lang="en-US" sz="1600" kern="1200" baseline="0" dirty="0"/>
        </a:p>
        <a:p>
          <a:pPr marL="171450" lvl="1" indent="-171450" algn="l" defTabSz="711200" rtl="0">
            <a:lnSpc>
              <a:spcPct val="90000"/>
            </a:lnSpc>
            <a:spcBef>
              <a:spcPct val="0"/>
            </a:spcBef>
            <a:spcAft>
              <a:spcPct val="15000"/>
            </a:spcAft>
            <a:buChar char="••"/>
          </a:pPr>
          <a:r>
            <a:rPr lang="en-US" sz="1600" kern="1200" baseline="0" dirty="0" smtClean="0"/>
            <a:t>Two (2) confirmed incidents of HIB reported in 2012-2013.</a:t>
          </a:r>
          <a:endParaRPr lang="en-US" sz="1600" kern="1200" baseline="0" dirty="0"/>
        </a:p>
      </dsp:txBody>
      <dsp:txXfrm rot="-5400000">
        <a:off x="3026841" y="1342403"/>
        <a:ext cx="5337039" cy="813574"/>
      </dsp:txXfrm>
    </dsp:sp>
    <dsp:sp modelId="{BAD7A252-DE2E-40C7-AA96-69B633BA38C1}">
      <dsp:nvSpPr>
        <dsp:cNvPr id="0" name=""/>
        <dsp:cNvSpPr/>
      </dsp:nvSpPr>
      <dsp:spPr>
        <a:xfrm>
          <a:off x="0" y="1185691"/>
          <a:ext cx="3026841" cy="11269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smtClean="0"/>
            <a:t>2012-2013 Incidents</a:t>
          </a:r>
          <a:endParaRPr lang="en-US" sz="2400" kern="1200" baseline="0" dirty="0"/>
        </a:p>
      </dsp:txBody>
      <dsp:txXfrm>
        <a:off x="55016" y="1240707"/>
        <a:ext cx="2916809" cy="1016966"/>
      </dsp:txXfrm>
    </dsp:sp>
    <dsp:sp modelId="{84427E6D-F652-4A37-B786-8424824E1405}">
      <dsp:nvSpPr>
        <dsp:cNvPr id="0" name=""/>
        <dsp:cNvSpPr/>
      </dsp:nvSpPr>
      <dsp:spPr>
        <a:xfrm rot="5400000">
          <a:off x="5266567" y="242012"/>
          <a:ext cx="90159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dirty="0" smtClean="0"/>
            <a:t>Fourteen (14) HIB related investigations were conducted.</a:t>
          </a:r>
          <a:endParaRPr lang="en-US" sz="1600" kern="1200" baseline="0" dirty="0"/>
        </a:p>
        <a:p>
          <a:pPr marL="171450" lvl="1" indent="-171450" algn="l" defTabSz="711200" rtl="0">
            <a:lnSpc>
              <a:spcPct val="90000"/>
            </a:lnSpc>
            <a:spcBef>
              <a:spcPct val="0"/>
            </a:spcBef>
            <a:spcAft>
              <a:spcPct val="15000"/>
            </a:spcAft>
            <a:buChar char="••"/>
          </a:pPr>
          <a:r>
            <a:rPr lang="en-US" sz="1600" kern="1200" baseline="0" dirty="0" smtClean="0"/>
            <a:t>One (1) confirmed incident of HIB reported in 2013-2014.</a:t>
          </a:r>
          <a:endParaRPr lang="en-US" sz="1600" kern="1200" baseline="0" dirty="0"/>
        </a:p>
      </dsp:txBody>
      <dsp:txXfrm rot="-5400000">
        <a:off x="3026841" y="2525750"/>
        <a:ext cx="5337039" cy="813574"/>
      </dsp:txXfrm>
    </dsp:sp>
    <dsp:sp modelId="{4CDD8A7B-DD40-45E6-8F01-2F09560396CB}">
      <dsp:nvSpPr>
        <dsp:cNvPr id="0" name=""/>
        <dsp:cNvSpPr/>
      </dsp:nvSpPr>
      <dsp:spPr>
        <a:xfrm>
          <a:off x="0" y="2369039"/>
          <a:ext cx="3026841" cy="11269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smtClean="0"/>
            <a:t>2013-2014 Incidents</a:t>
          </a:r>
          <a:endParaRPr lang="en-US" sz="2400" kern="1200" baseline="0" dirty="0"/>
        </a:p>
      </dsp:txBody>
      <dsp:txXfrm>
        <a:off x="55016" y="2424055"/>
        <a:ext cx="2916809" cy="1016966"/>
      </dsp:txXfrm>
    </dsp:sp>
    <dsp:sp modelId="{8DA3E24E-9772-44BB-9F1E-30D2030405D2}">
      <dsp:nvSpPr>
        <dsp:cNvPr id="0" name=""/>
        <dsp:cNvSpPr/>
      </dsp:nvSpPr>
      <dsp:spPr>
        <a:xfrm rot="5400000">
          <a:off x="5266567" y="1425360"/>
          <a:ext cx="901598" cy="53810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baseline="0" dirty="0" smtClean="0"/>
            <a:t>Twenty-two (22) HIB related investigations were conducted.</a:t>
          </a:r>
          <a:endParaRPr lang="en-US" sz="1600" kern="1200" baseline="0" dirty="0"/>
        </a:p>
        <a:p>
          <a:pPr marL="171450" lvl="1" indent="-171450" algn="l" defTabSz="711200" rtl="0">
            <a:lnSpc>
              <a:spcPct val="90000"/>
            </a:lnSpc>
            <a:spcBef>
              <a:spcPct val="0"/>
            </a:spcBef>
            <a:spcAft>
              <a:spcPct val="15000"/>
            </a:spcAft>
            <a:buChar char="••"/>
          </a:pPr>
          <a:r>
            <a:rPr lang="en-US" sz="1600" kern="1200" baseline="0" dirty="0" smtClean="0"/>
            <a:t>Three (3) confirmed incidents of HIB were reported (13.6% of reports).</a:t>
          </a:r>
          <a:endParaRPr lang="en-US" sz="1600" kern="1200" baseline="0" dirty="0"/>
        </a:p>
      </dsp:txBody>
      <dsp:txXfrm rot="-5400000">
        <a:off x="3026841" y="3709098"/>
        <a:ext cx="5337039" cy="813574"/>
      </dsp:txXfrm>
    </dsp:sp>
    <dsp:sp modelId="{797CE05F-4DD8-42FA-A76D-DDBD7A3039DA}">
      <dsp:nvSpPr>
        <dsp:cNvPr id="0" name=""/>
        <dsp:cNvSpPr/>
      </dsp:nvSpPr>
      <dsp:spPr>
        <a:xfrm>
          <a:off x="0" y="3552387"/>
          <a:ext cx="3026841" cy="11269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baseline="0" dirty="0" smtClean="0"/>
            <a:t>TOTAL</a:t>
          </a:r>
          <a:endParaRPr lang="en-US" sz="2400" kern="1200" baseline="0" dirty="0"/>
        </a:p>
      </dsp:txBody>
      <dsp:txXfrm>
        <a:off x="55016" y="3607403"/>
        <a:ext cx="2916809" cy="10169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0.875</cdr:x>
      <cdr:y>0.93676</cdr:y>
    </cdr:from>
    <cdr:to>
      <cdr:x>0.91964</cdr:x>
      <cdr:y>1</cdr:y>
    </cdr:to>
    <cdr:sp macro="" textlink="">
      <cdr:nvSpPr>
        <cdr:cNvPr id="2" name="TextBox 1"/>
        <cdr:cNvSpPr txBox="1"/>
      </cdr:nvSpPr>
      <cdr:spPr>
        <a:xfrm xmlns:a="http://schemas.openxmlformats.org/drawingml/2006/main">
          <a:off x="7467600" y="4515237"/>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3"/>
          </p:nvPr>
        </p:nvSpPr>
        <p:spPr>
          <a:xfrm>
            <a:off x="3971654" y="8830312"/>
            <a:ext cx="3037146" cy="464503"/>
          </a:xfrm>
          <a:prstGeom prst="rect">
            <a:avLst/>
          </a:prstGeom>
        </p:spPr>
        <p:txBody>
          <a:bodyPr vert="horz" lIns="91440" tIns="45720" rIns="91440" bIns="45720" rtlCol="0" anchor="b"/>
          <a:lstStyle>
            <a:lvl1pPr algn="r">
              <a:defRPr sz="1200"/>
            </a:lvl1pPr>
          </a:lstStyle>
          <a:p>
            <a:fld id="{3755C509-8781-40BF-A710-254F41F0FAF7}" type="slidenum">
              <a:rPr lang="en-US" smtClean="0"/>
              <a:pPr/>
              <a:t>‹#›</a:t>
            </a:fld>
            <a:endParaRPr lang="en-US"/>
          </a:p>
        </p:txBody>
      </p:sp>
      <p:sp>
        <p:nvSpPr>
          <p:cNvPr id="3" name="Header Placeholder 2"/>
          <p:cNvSpPr>
            <a:spLocks noGrp="1"/>
          </p:cNvSpPr>
          <p:nvPr>
            <p:ph type="hdr" sz="quarter"/>
          </p:nvPr>
        </p:nvSpPr>
        <p:spPr>
          <a:xfrm>
            <a:off x="3973254" y="0"/>
            <a:ext cx="3037146" cy="464503"/>
          </a:xfrm>
          <a:prstGeom prst="rect">
            <a:avLst/>
          </a:prstGeom>
        </p:spPr>
        <p:txBody>
          <a:bodyPr vert="horz" lIns="91440" tIns="45720" rIns="91440" bIns="45720" rtlCol="0"/>
          <a:lstStyle>
            <a:lvl1pPr algn="l">
              <a:defRPr sz="1200"/>
            </a:lvl1pPr>
          </a:lstStyle>
          <a:p>
            <a:pPr algn="r"/>
            <a:r>
              <a:rPr lang="en-US" dirty="0" smtClean="0"/>
              <a:t>Montgomery Township Board of Education 4/22/14</a:t>
            </a:r>
            <a:endParaRPr lang="en-US" dirty="0"/>
          </a:p>
        </p:txBody>
      </p:sp>
    </p:spTree>
    <p:extLst>
      <p:ext uri="{BB962C8B-B14F-4D97-AF65-F5344CB8AC3E}">
        <p14:creationId xmlns:p14="http://schemas.microsoft.com/office/powerpoint/2010/main" val="2049508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Northern Valley Administrators July 2, 2013</a:t>
            </a: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E2DA4169-E4E7-45F1-9EB4-0B16728390F1}" type="datetimeFigureOut">
              <a:rPr lang="en-US" smtClean="0"/>
              <a:pPr/>
              <a:t>4/22/2014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C7918609-78D2-47E9-B4D0-A4308B132CFD}" type="slidenum">
              <a:rPr lang="en-US" smtClean="0"/>
              <a:pPr/>
              <a:t>‹#›</a:t>
            </a:fld>
            <a:endParaRPr lang="en-US"/>
          </a:p>
        </p:txBody>
      </p:sp>
    </p:spTree>
    <p:extLst>
      <p:ext uri="{BB962C8B-B14F-4D97-AF65-F5344CB8AC3E}">
        <p14:creationId xmlns:p14="http://schemas.microsoft.com/office/powerpoint/2010/main" val="40488695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18609-78D2-47E9-B4D0-A4308B132CFD}" type="slidenum">
              <a:rPr lang="en-US" smtClean="0"/>
              <a:pPr/>
              <a:t>1</a:t>
            </a:fld>
            <a:endParaRPr lang="en-US"/>
          </a:p>
        </p:txBody>
      </p:sp>
    </p:spTree>
    <p:extLst>
      <p:ext uri="{BB962C8B-B14F-4D97-AF65-F5344CB8AC3E}">
        <p14:creationId xmlns:p14="http://schemas.microsoft.com/office/powerpoint/2010/main" val="50860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10</a:t>
            </a:fld>
            <a:endParaRPr lang="en-US"/>
          </a:p>
        </p:txBody>
      </p:sp>
    </p:spTree>
    <p:extLst>
      <p:ext uri="{BB962C8B-B14F-4D97-AF65-F5344CB8AC3E}">
        <p14:creationId xmlns:p14="http://schemas.microsoft.com/office/powerpoint/2010/main" val="107771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11</a:t>
            </a:fld>
            <a:endParaRPr lang="en-US"/>
          </a:p>
        </p:txBody>
      </p:sp>
    </p:spTree>
    <p:extLst>
      <p:ext uri="{BB962C8B-B14F-4D97-AF65-F5344CB8AC3E}">
        <p14:creationId xmlns:p14="http://schemas.microsoft.com/office/powerpoint/2010/main" val="93613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12</a:t>
            </a:fld>
            <a:endParaRPr lang="en-US"/>
          </a:p>
        </p:txBody>
      </p:sp>
    </p:spTree>
    <p:extLst>
      <p:ext uri="{BB962C8B-B14F-4D97-AF65-F5344CB8AC3E}">
        <p14:creationId xmlns:p14="http://schemas.microsoft.com/office/powerpoint/2010/main" val="36569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13</a:t>
            </a:fld>
            <a:endParaRPr lang="en-US"/>
          </a:p>
        </p:txBody>
      </p:sp>
    </p:spTree>
    <p:extLst>
      <p:ext uri="{BB962C8B-B14F-4D97-AF65-F5344CB8AC3E}">
        <p14:creationId xmlns:p14="http://schemas.microsoft.com/office/powerpoint/2010/main" val="4059068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14</a:t>
            </a:fld>
            <a:endParaRPr lang="en-US"/>
          </a:p>
        </p:txBody>
      </p:sp>
    </p:spTree>
    <p:extLst>
      <p:ext uri="{BB962C8B-B14F-4D97-AF65-F5344CB8AC3E}">
        <p14:creationId xmlns:p14="http://schemas.microsoft.com/office/powerpoint/2010/main" val="255468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15</a:t>
            </a:fld>
            <a:endParaRPr lang="en-US"/>
          </a:p>
        </p:txBody>
      </p:sp>
    </p:spTree>
    <p:extLst>
      <p:ext uri="{BB962C8B-B14F-4D97-AF65-F5344CB8AC3E}">
        <p14:creationId xmlns:p14="http://schemas.microsoft.com/office/powerpoint/2010/main" val="22259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kern="1200" dirty="0" smtClean="0">
                <a:solidFill>
                  <a:schemeClr val="tx1"/>
                </a:solidFill>
                <a:effectLst/>
                <a:latin typeface="+mn-lt"/>
                <a:ea typeface="+mn-ea"/>
                <a:cs typeface="+mn-cs"/>
              </a:rPr>
              <a:t>A 2012-2013 school year incident found not to be HIB where it was based on distinguishing characteristic (weight), substantially disrupted or interfered with the rights of other students and had the effect of insulting or demeaning another student and may have also emotionally harmed the other student, and created a hostile educational environment by interfering with the students education or causing emotional harm to the student.  The victim expressed that he has no friends, no one likes him and he wants to die after being called “fatty” multiple times on the bus.  Incident found not HIB because the offender made the comment in frustration and because the offender did not know how to correctly state his feelings. Based on the available information, it appears that this incident should have been determined to be HIB.</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Of significant concern is the series of incidents involving I.S., a student of Indian descent who wears a turban.  During the 2013-2014 school year, three (3) incidents were reported between mid-September and early October that involved comments regarding his ancestry (Indian/smell), race (brown), and religion (turban) as well as reports of students physically punching or pushing his turban.  The incidents involved different students, J.O., J.M, and A.L. in class and on the bus.  The incidents were found not to be HIB.  The reasons they were not HIB were because the statements were true/statements of fact (he smelled), the offender did not intend to hurt feelings, the offender was not aware it was hurtful, and it was inconclusive if the alleged incident actually occurred because the victim’s story was not clear.  In one instance, I.S. was actually educated about what a “bully” is because he was apparently deemed to be reporting incidents that should not be reported.  A subsequent incident involving the same students (I.S. and A.L.) was found to be HIB.</a:t>
            </a:r>
          </a:p>
          <a:p>
            <a:r>
              <a:rPr lang="en-US" sz="1200" kern="1200" dirty="0" smtClean="0">
                <a:solidFill>
                  <a:schemeClr val="tx1"/>
                </a:solidFill>
                <a:effectLst/>
                <a:latin typeface="+mn-lt"/>
                <a:ea typeface="+mn-ea"/>
                <a:cs typeface="+mn-cs"/>
              </a:rPr>
              <a:t> </a:t>
            </a:r>
          </a:p>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16</a:t>
            </a:fld>
            <a:endParaRPr lang="en-US"/>
          </a:p>
        </p:txBody>
      </p:sp>
    </p:spTree>
    <p:extLst>
      <p:ext uri="{BB962C8B-B14F-4D97-AF65-F5344CB8AC3E}">
        <p14:creationId xmlns:p14="http://schemas.microsoft.com/office/powerpoint/2010/main" val="4065057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17</a:t>
            </a:fld>
            <a:endParaRPr lang="en-US"/>
          </a:p>
        </p:txBody>
      </p:sp>
    </p:spTree>
    <p:extLst>
      <p:ext uri="{BB962C8B-B14F-4D97-AF65-F5344CB8AC3E}">
        <p14:creationId xmlns:p14="http://schemas.microsoft.com/office/powerpoint/2010/main" val="2832323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18</a:t>
            </a:fld>
            <a:endParaRPr lang="en-US"/>
          </a:p>
        </p:txBody>
      </p:sp>
    </p:spTree>
    <p:extLst>
      <p:ext uri="{BB962C8B-B14F-4D97-AF65-F5344CB8AC3E}">
        <p14:creationId xmlns:p14="http://schemas.microsoft.com/office/powerpoint/2010/main" val="285274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19</a:t>
            </a:fld>
            <a:endParaRPr lang="en-US"/>
          </a:p>
        </p:txBody>
      </p:sp>
    </p:spTree>
    <p:extLst>
      <p:ext uri="{BB962C8B-B14F-4D97-AF65-F5344CB8AC3E}">
        <p14:creationId xmlns:p14="http://schemas.microsoft.com/office/powerpoint/2010/main" val="13735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2</a:t>
            </a:fld>
            <a:endParaRPr lang="en-US"/>
          </a:p>
        </p:txBody>
      </p:sp>
    </p:spTree>
    <p:extLst>
      <p:ext uri="{BB962C8B-B14F-4D97-AF65-F5344CB8AC3E}">
        <p14:creationId xmlns:p14="http://schemas.microsoft.com/office/powerpoint/2010/main" val="376669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20</a:t>
            </a:fld>
            <a:endParaRPr lang="en-US"/>
          </a:p>
        </p:txBody>
      </p:sp>
    </p:spTree>
    <p:extLst>
      <p:ext uri="{BB962C8B-B14F-4D97-AF65-F5344CB8AC3E}">
        <p14:creationId xmlns:p14="http://schemas.microsoft.com/office/powerpoint/2010/main" val="96710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21</a:t>
            </a:fld>
            <a:endParaRPr lang="en-US"/>
          </a:p>
        </p:txBody>
      </p:sp>
    </p:spTree>
    <p:extLst>
      <p:ext uri="{BB962C8B-B14F-4D97-AF65-F5344CB8AC3E}">
        <p14:creationId xmlns:p14="http://schemas.microsoft.com/office/powerpoint/2010/main" val="1277353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22</a:t>
            </a:fld>
            <a:endParaRPr lang="en-US"/>
          </a:p>
        </p:txBody>
      </p:sp>
    </p:spTree>
    <p:extLst>
      <p:ext uri="{BB962C8B-B14F-4D97-AF65-F5344CB8AC3E}">
        <p14:creationId xmlns:p14="http://schemas.microsoft.com/office/powerpoint/2010/main" val="3966618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23</a:t>
            </a:fld>
            <a:endParaRPr lang="en-US"/>
          </a:p>
        </p:txBody>
      </p:sp>
    </p:spTree>
    <p:extLst>
      <p:ext uri="{BB962C8B-B14F-4D97-AF65-F5344CB8AC3E}">
        <p14:creationId xmlns:p14="http://schemas.microsoft.com/office/powerpoint/2010/main" val="2365984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24</a:t>
            </a:fld>
            <a:endParaRPr lang="en-US"/>
          </a:p>
        </p:txBody>
      </p:sp>
    </p:spTree>
    <p:extLst>
      <p:ext uri="{BB962C8B-B14F-4D97-AF65-F5344CB8AC3E}">
        <p14:creationId xmlns:p14="http://schemas.microsoft.com/office/powerpoint/2010/main" val="2953140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25</a:t>
            </a:fld>
            <a:endParaRPr lang="en-US"/>
          </a:p>
        </p:txBody>
      </p:sp>
    </p:spTree>
    <p:extLst>
      <p:ext uri="{BB962C8B-B14F-4D97-AF65-F5344CB8AC3E}">
        <p14:creationId xmlns:p14="http://schemas.microsoft.com/office/powerpoint/2010/main" val="1248620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26</a:t>
            </a:fld>
            <a:endParaRPr lang="en-US"/>
          </a:p>
        </p:txBody>
      </p:sp>
    </p:spTree>
    <p:extLst>
      <p:ext uri="{BB962C8B-B14F-4D97-AF65-F5344CB8AC3E}">
        <p14:creationId xmlns:p14="http://schemas.microsoft.com/office/powerpoint/2010/main" val="2923374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27</a:t>
            </a:fld>
            <a:endParaRPr lang="en-US"/>
          </a:p>
        </p:txBody>
      </p:sp>
    </p:spTree>
    <p:extLst>
      <p:ext uri="{BB962C8B-B14F-4D97-AF65-F5344CB8AC3E}">
        <p14:creationId xmlns:p14="http://schemas.microsoft.com/office/powerpoint/2010/main" val="2520416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28</a:t>
            </a:fld>
            <a:endParaRPr lang="en-US"/>
          </a:p>
        </p:txBody>
      </p:sp>
    </p:spTree>
    <p:extLst>
      <p:ext uri="{BB962C8B-B14F-4D97-AF65-F5344CB8AC3E}">
        <p14:creationId xmlns:p14="http://schemas.microsoft.com/office/powerpoint/2010/main" val="3897878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29</a:t>
            </a:fld>
            <a:endParaRPr lang="en-US"/>
          </a:p>
        </p:txBody>
      </p:sp>
    </p:spTree>
    <p:extLst>
      <p:ext uri="{BB962C8B-B14F-4D97-AF65-F5344CB8AC3E}">
        <p14:creationId xmlns:p14="http://schemas.microsoft.com/office/powerpoint/2010/main" val="120765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3</a:t>
            </a:fld>
            <a:endParaRPr lang="en-US"/>
          </a:p>
        </p:txBody>
      </p:sp>
    </p:spTree>
    <p:extLst>
      <p:ext uri="{BB962C8B-B14F-4D97-AF65-F5344CB8AC3E}">
        <p14:creationId xmlns:p14="http://schemas.microsoft.com/office/powerpoint/2010/main" val="222378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30</a:t>
            </a:fld>
            <a:endParaRPr lang="en-US"/>
          </a:p>
        </p:txBody>
      </p:sp>
    </p:spTree>
    <p:extLst>
      <p:ext uri="{BB962C8B-B14F-4D97-AF65-F5344CB8AC3E}">
        <p14:creationId xmlns:p14="http://schemas.microsoft.com/office/powerpoint/2010/main" val="204555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31</a:t>
            </a:fld>
            <a:endParaRPr lang="en-US"/>
          </a:p>
        </p:txBody>
      </p:sp>
    </p:spTree>
    <p:extLst>
      <p:ext uri="{BB962C8B-B14F-4D97-AF65-F5344CB8AC3E}">
        <p14:creationId xmlns:p14="http://schemas.microsoft.com/office/powerpoint/2010/main" val="3725285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200" kern="1200" dirty="0" smtClean="0">
                <a:solidFill>
                  <a:schemeClr val="tx1"/>
                </a:solidFill>
                <a:effectLst/>
                <a:latin typeface="+mn-lt"/>
                <a:ea typeface="+mn-ea"/>
                <a:cs typeface="+mn-cs"/>
              </a:rPr>
              <a:t>2012-2013 school year: Incident found not to be HIB (LMS021913001) that likely is HIB.  Several students verified that a student picked on the victim by calling him stupid, idiot, and “that’s why you’re in the small room” in a variety of settings.  The victim was also reportedly pushed.  One (1) uninvolved student reported the incidents. The victim corroborated the incidents. Two (2) additional students corroborated the incidents.  The offender admitted that friends had to hold her back.  The investigator found that the stories varied and, therefore, there was no HIB.  Based on the information available, the stories varied in specific details, such as did the offender say “stupid” or “idiot;” however, the overall reports were consistent and there was sufficient information to find HIB.</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2012-2013</a:t>
            </a:r>
            <a:r>
              <a:rPr lang="en-US" sz="1200" kern="1200" baseline="0" dirty="0" smtClean="0">
                <a:solidFill>
                  <a:schemeClr val="tx1"/>
                </a:solidFill>
                <a:effectLst/>
                <a:latin typeface="+mn-lt"/>
                <a:ea typeface="+mn-ea"/>
                <a:cs typeface="+mn-cs"/>
              </a:rPr>
              <a:t> school year: </a:t>
            </a:r>
            <a:r>
              <a:rPr lang="en-US" sz="1200" kern="1200" dirty="0" smtClean="0">
                <a:solidFill>
                  <a:schemeClr val="tx1"/>
                </a:solidFill>
                <a:effectLst/>
                <a:latin typeface="+mn-lt"/>
                <a:ea typeface="+mn-ea"/>
                <a:cs typeface="+mn-cs"/>
              </a:rPr>
              <a:t>Incident found not to be HIB (LMS020113001) that likely is HIB.  Offender calling victim “gay,” “retard,” “stupid,” “idiot,” and “dumb” and the offender admits to some of the names, including “retard,” stating that he uses the names because the victim acts “weird.”  This has been occurring since fourth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and the students are now in fifth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Incident found not to be HIB because not based on a distinguishing characteristic, just to be mean.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Determining that HIB does not exist because no witnesses confirmed the allegations and/or determining that HIB did not occur because witness statements were inconsistent, although all witness statements were similar.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Determining that HIB does not exist because the distinguishing characteristic cannot be verified (e.g., student called “ugly” but how can you determine if a student is or is not “ugly”).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One (1) incident was investigated (LMS112812001) that was clearly a student conflict and did not need a HIB investigation. Even if all facts were true, which they were, it was not HIB because no perceived characteristic was involved and the two (2) students were merely involved in a fight (physical).</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Incidents were found to be HIB, specifically based on a characteristic, because they involved something female (use of a tampon), but were not actually based on a perceived characteristic or characteristic of the victim.</a:t>
            </a:r>
          </a:p>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32</a:t>
            </a:fld>
            <a:endParaRPr lang="en-US"/>
          </a:p>
        </p:txBody>
      </p:sp>
    </p:spTree>
    <p:extLst>
      <p:ext uri="{BB962C8B-B14F-4D97-AF65-F5344CB8AC3E}">
        <p14:creationId xmlns:p14="http://schemas.microsoft.com/office/powerpoint/2010/main" val="372320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33</a:t>
            </a:fld>
            <a:endParaRPr lang="en-US"/>
          </a:p>
        </p:txBody>
      </p:sp>
    </p:spTree>
    <p:extLst>
      <p:ext uri="{BB962C8B-B14F-4D97-AF65-F5344CB8AC3E}">
        <p14:creationId xmlns:p14="http://schemas.microsoft.com/office/powerpoint/2010/main" val="1092195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34</a:t>
            </a:fld>
            <a:endParaRPr lang="en-US"/>
          </a:p>
        </p:txBody>
      </p:sp>
    </p:spTree>
    <p:extLst>
      <p:ext uri="{BB962C8B-B14F-4D97-AF65-F5344CB8AC3E}">
        <p14:creationId xmlns:p14="http://schemas.microsoft.com/office/powerpoint/2010/main" val="3686495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35</a:t>
            </a:fld>
            <a:endParaRPr lang="en-US"/>
          </a:p>
        </p:txBody>
      </p:sp>
    </p:spTree>
    <p:extLst>
      <p:ext uri="{BB962C8B-B14F-4D97-AF65-F5344CB8AC3E}">
        <p14:creationId xmlns:p14="http://schemas.microsoft.com/office/powerpoint/2010/main" val="457972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36</a:t>
            </a:fld>
            <a:endParaRPr lang="en-US"/>
          </a:p>
        </p:txBody>
      </p:sp>
    </p:spTree>
    <p:extLst>
      <p:ext uri="{BB962C8B-B14F-4D97-AF65-F5344CB8AC3E}">
        <p14:creationId xmlns:p14="http://schemas.microsoft.com/office/powerpoint/2010/main" val="1524704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37</a:t>
            </a:fld>
            <a:endParaRPr lang="en-US"/>
          </a:p>
        </p:txBody>
      </p:sp>
    </p:spTree>
    <p:extLst>
      <p:ext uri="{BB962C8B-B14F-4D97-AF65-F5344CB8AC3E}">
        <p14:creationId xmlns:p14="http://schemas.microsoft.com/office/powerpoint/2010/main" val="4216043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38</a:t>
            </a:fld>
            <a:endParaRPr lang="en-US"/>
          </a:p>
        </p:txBody>
      </p:sp>
    </p:spTree>
    <p:extLst>
      <p:ext uri="{BB962C8B-B14F-4D97-AF65-F5344CB8AC3E}">
        <p14:creationId xmlns:p14="http://schemas.microsoft.com/office/powerpoint/2010/main" val="3586671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39</a:t>
            </a:fld>
            <a:endParaRPr lang="en-US"/>
          </a:p>
        </p:txBody>
      </p:sp>
    </p:spTree>
    <p:extLst>
      <p:ext uri="{BB962C8B-B14F-4D97-AF65-F5344CB8AC3E}">
        <p14:creationId xmlns:p14="http://schemas.microsoft.com/office/powerpoint/2010/main" val="112271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4</a:t>
            </a:fld>
            <a:endParaRPr lang="en-US"/>
          </a:p>
        </p:txBody>
      </p:sp>
    </p:spTree>
    <p:extLst>
      <p:ext uri="{BB962C8B-B14F-4D97-AF65-F5344CB8AC3E}">
        <p14:creationId xmlns:p14="http://schemas.microsoft.com/office/powerpoint/2010/main" val="3352151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effectLst/>
                <a:latin typeface="+mn-lt"/>
                <a:ea typeface="+mn-ea"/>
                <a:cs typeface="+mn-cs"/>
              </a:rPr>
              <a:t>2011-2012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 following up on allegations that are revealed through initial HIB investigation.  In one (1) investigation, a parent reported that the boys in gym class and in the hallways are “bean dipping” (cupping and hitting a girl under </a:t>
            </a:r>
            <a:r>
              <a:rPr lang="en-US" sz="1200" kern="1200" smtClean="0">
                <a:solidFill>
                  <a:schemeClr val="tx1"/>
                </a:solidFill>
                <a:effectLst/>
                <a:latin typeface="+mn-lt"/>
                <a:ea typeface="+mn-ea"/>
                <a:cs typeface="+mn-cs"/>
              </a:rPr>
              <a:t>her breast</a:t>
            </a:r>
            <a:r>
              <a:rPr lang="en-US" sz="1200" kern="1200" dirty="0" smtClean="0">
                <a:solidFill>
                  <a:schemeClr val="tx1"/>
                </a:solidFill>
                <a:effectLst/>
                <a:latin typeface="+mn-lt"/>
                <a:ea typeface="+mn-ea"/>
                <a:cs typeface="+mn-cs"/>
              </a:rPr>
              <a:t>) and poking girls when they are stretching.  The parent did not give names for the boys. As a result, no further investigation was conducted.  UMS120111001.</a:t>
            </a:r>
            <a:endParaRPr lang="en-US" sz="1400" kern="1200" dirty="0" smtClean="0">
              <a:solidFill>
                <a:schemeClr val="tx1"/>
              </a:solidFill>
              <a:effectLst/>
              <a:latin typeface="+mn-lt"/>
              <a:ea typeface="+mn-ea"/>
              <a:cs typeface="+mn-cs"/>
            </a:endParaRPr>
          </a:p>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40</a:t>
            </a:fld>
            <a:endParaRPr lang="en-US"/>
          </a:p>
        </p:txBody>
      </p:sp>
    </p:spTree>
    <p:extLst>
      <p:ext uri="{BB962C8B-B14F-4D97-AF65-F5344CB8AC3E}">
        <p14:creationId xmlns:p14="http://schemas.microsoft.com/office/powerpoint/2010/main" val="3837007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41</a:t>
            </a:fld>
            <a:endParaRPr lang="en-US"/>
          </a:p>
        </p:txBody>
      </p:sp>
    </p:spTree>
    <p:extLst>
      <p:ext uri="{BB962C8B-B14F-4D97-AF65-F5344CB8AC3E}">
        <p14:creationId xmlns:p14="http://schemas.microsoft.com/office/powerpoint/2010/main" val="1331573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42</a:t>
            </a:fld>
            <a:endParaRPr lang="en-US"/>
          </a:p>
        </p:txBody>
      </p:sp>
    </p:spTree>
    <p:extLst>
      <p:ext uri="{BB962C8B-B14F-4D97-AF65-F5344CB8AC3E}">
        <p14:creationId xmlns:p14="http://schemas.microsoft.com/office/powerpoint/2010/main" val="559252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43</a:t>
            </a:fld>
            <a:endParaRPr lang="en-US"/>
          </a:p>
        </p:txBody>
      </p:sp>
    </p:spTree>
    <p:extLst>
      <p:ext uri="{BB962C8B-B14F-4D97-AF65-F5344CB8AC3E}">
        <p14:creationId xmlns:p14="http://schemas.microsoft.com/office/powerpoint/2010/main" val="3988520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44</a:t>
            </a:fld>
            <a:endParaRPr lang="en-US"/>
          </a:p>
        </p:txBody>
      </p:sp>
    </p:spTree>
    <p:extLst>
      <p:ext uri="{BB962C8B-B14F-4D97-AF65-F5344CB8AC3E}">
        <p14:creationId xmlns:p14="http://schemas.microsoft.com/office/powerpoint/2010/main" val="1666782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45</a:t>
            </a:fld>
            <a:endParaRPr lang="en-US"/>
          </a:p>
        </p:txBody>
      </p:sp>
    </p:spTree>
    <p:extLst>
      <p:ext uri="{BB962C8B-B14F-4D97-AF65-F5344CB8AC3E}">
        <p14:creationId xmlns:p14="http://schemas.microsoft.com/office/powerpoint/2010/main" val="1117332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46</a:t>
            </a:fld>
            <a:endParaRPr lang="en-US"/>
          </a:p>
        </p:txBody>
      </p:sp>
    </p:spTree>
    <p:extLst>
      <p:ext uri="{BB962C8B-B14F-4D97-AF65-F5344CB8AC3E}">
        <p14:creationId xmlns:p14="http://schemas.microsoft.com/office/powerpoint/2010/main" val="310181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47</a:t>
            </a:fld>
            <a:endParaRPr lang="en-US"/>
          </a:p>
        </p:txBody>
      </p:sp>
    </p:spTree>
    <p:extLst>
      <p:ext uri="{BB962C8B-B14F-4D97-AF65-F5344CB8AC3E}">
        <p14:creationId xmlns:p14="http://schemas.microsoft.com/office/powerpoint/2010/main" val="3741439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2"/>
            <a:r>
              <a:rPr lang="en-US" sz="1200" kern="1200" dirty="0" smtClean="0">
                <a:solidFill>
                  <a:schemeClr val="tx1"/>
                </a:solidFill>
                <a:effectLst/>
                <a:latin typeface="+mn-lt"/>
                <a:ea typeface="+mn-ea"/>
                <a:cs typeface="+mn-cs"/>
              </a:rPr>
              <a:t>2012-2013:</a:t>
            </a:r>
          </a:p>
          <a:p>
            <a:pPr marL="0" lvl="2"/>
            <a:r>
              <a:rPr lang="en-US" sz="1200" kern="1200" dirty="0" smtClean="0">
                <a:solidFill>
                  <a:schemeClr val="tx1"/>
                </a:solidFill>
                <a:effectLst/>
                <a:latin typeface="+mn-lt"/>
                <a:ea typeface="+mn-ea"/>
                <a:cs typeface="+mn-cs"/>
              </a:rPr>
              <a:t>One (1) incident was found to be HIB (posting photo on Facebook and saying “threesome” because offender did not like one of the three (3) students and thought he was gay), but there is no indication if this occurred in school and/or if there was a substantial disruption or interference. (MHS 022312002).  </a:t>
            </a:r>
            <a:endParaRPr lang="en-US" sz="1400" kern="1200" dirty="0" smtClean="0">
              <a:solidFill>
                <a:schemeClr val="tx1"/>
              </a:solidFill>
              <a:effectLst/>
              <a:latin typeface="+mn-lt"/>
              <a:ea typeface="+mn-ea"/>
              <a:cs typeface="+mn-cs"/>
            </a:endParaRPr>
          </a:p>
          <a:p>
            <a:pPr marL="0"/>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marL="0" lvl="2"/>
            <a:r>
              <a:rPr lang="en-US" sz="1200" kern="1200" dirty="0" smtClean="0">
                <a:solidFill>
                  <a:schemeClr val="tx1"/>
                </a:solidFill>
                <a:effectLst/>
                <a:latin typeface="+mn-lt"/>
                <a:ea typeface="+mn-ea"/>
                <a:cs typeface="+mn-cs"/>
              </a:rPr>
              <a:t>One (1) incident found to be HIB (calling student “cookie” in text/referring to his weight), but there was no indication if this occurred in school.</a:t>
            </a:r>
            <a:endParaRPr lang="en-US" sz="1400" kern="1200" dirty="0" smtClean="0">
              <a:solidFill>
                <a:schemeClr val="tx1"/>
              </a:solidFill>
              <a:effectLst/>
              <a:latin typeface="+mn-lt"/>
              <a:ea typeface="+mn-ea"/>
              <a:cs typeface="+mn-cs"/>
            </a:endParaRPr>
          </a:p>
          <a:p>
            <a:pPr marL="0"/>
            <a:r>
              <a:rPr lang="en-US" sz="1200" u="none" strike="noStrike"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marL="0" lvl="2"/>
            <a:r>
              <a:rPr lang="en-US" sz="1200" kern="1200" dirty="0" smtClean="0">
                <a:solidFill>
                  <a:schemeClr val="tx1"/>
                </a:solidFill>
                <a:effectLst/>
                <a:latin typeface="+mn-lt"/>
                <a:ea typeface="+mn-ea"/>
                <a:cs typeface="+mn-cs"/>
              </a:rPr>
              <a:t>One (1) incident was found to be HIB (“liking” comment that was posted by another student regarding victim’s sexual orientation and intelligence), but there was no description of substantial impact or interference.  The student who “liked” the post appears to be at an out-of-district school. (MHS 020912004).  An incident in the same Facebook posts (“liked” comment that questioned sexual orientation), did not indicate a description of the substantial impact or interference. (MHS020912005). A third incident in the same </a:t>
            </a:r>
            <a:r>
              <a:rPr lang="en-US" sz="1200" kern="1200" dirty="0" err="1" smtClean="0">
                <a:solidFill>
                  <a:schemeClr val="tx1"/>
                </a:solidFill>
                <a:effectLst/>
                <a:latin typeface="+mn-lt"/>
                <a:ea typeface="+mn-ea"/>
                <a:cs typeface="+mn-cs"/>
              </a:rPr>
              <a:t>facebook</a:t>
            </a:r>
            <a:r>
              <a:rPr lang="en-US" sz="1200" kern="1200" dirty="0" smtClean="0">
                <a:solidFill>
                  <a:schemeClr val="tx1"/>
                </a:solidFill>
                <a:effectLst/>
                <a:latin typeface="+mn-lt"/>
                <a:ea typeface="+mn-ea"/>
                <a:cs typeface="+mn-cs"/>
              </a:rPr>
              <a:t> post (questioning sexual orientation – appears to be the original post) was found to be HIB, but there is no description of substantial impact. (MHS020912002).</a:t>
            </a:r>
            <a:endParaRPr lang="en-US" sz="1400" kern="1200" dirty="0" smtClean="0">
              <a:solidFill>
                <a:schemeClr val="tx1"/>
              </a:solidFill>
              <a:effectLst/>
              <a:latin typeface="+mn-lt"/>
              <a:ea typeface="+mn-ea"/>
              <a:cs typeface="+mn-cs"/>
            </a:endParaRPr>
          </a:p>
          <a:p>
            <a:pPr marL="0"/>
            <a:r>
              <a:rPr lang="en-US" sz="1200" u="none" strike="noStrike"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marL="0" lvl="2"/>
            <a:r>
              <a:rPr lang="en-US" sz="1200" kern="1200" dirty="0" smtClean="0">
                <a:solidFill>
                  <a:schemeClr val="tx1"/>
                </a:solidFill>
                <a:effectLst/>
                <a:latin typeface="+mn-lt"/>
                <a:ea typeface="+mn-ea"/>
                <a:cs typeface="+mn-cs"/>
              </a:rPr>
              <a:t>One (1) incident was found to be HIB (referring to the student as “fag” in Facebook post), but there was no indication of substantial impact or interference.  (MHS020912003).</a:t>
            </a:r>
            <a:endParaRPr lang="en-US" sz="1400" kern="1200" dirty="0" smtClean="0">
              <a:solidFill>
                <a:schemeClr val="tx1"/>
              </a:solidFill>
              <a:effectLst/>
              <a:latin typeface="+mn-lt"/>
              <a:ea typeface="+mn-ea"/>
              <a:cs typeface="+mn-cs"/>
            </a:endParaRPr>
          </a:p>
          <a:p>
            <a:pPr marL="0"/>
            <a:r>
              <a:rPr lang="en-US" sz="1200" u="none" strike="noStrike"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marL="0" lvl="2"/>
            <a:r>
              <a:rPr lang="en-US" sz="1200" kern="1200" dirty="0" smtClean="0">
                <a:solidFill>
                  <a:schemeClr val="tx1"/>
                </a:solidFill>
                <a:effectLst/>
                <a:latin typeface="+mn-lt"/>
                <a:ea typeface="+mn-ea"/>
                <a:cs typeface="+mn-cs"/>
              </a:rPr>
              <a:t>One (1) incident was found to be HIB (post on </a:t>
            </a:r>
            <a:r>
              <a:rPr lang="en-US" sz="1200" kern="1200" dirty="0" err="1" smtClean="0">
                <a:solidFill>
                  <a:schemeClr val="tx1"/>
                </a:solidFill>
                <a:effectLst/>
                <a:latin typeface="+mn-lt"/>
                <a:ea typeface="+mn-ea"/>
                <a:cs typeface="+mn-cs"/>
              </a:rPr>
              <a:t>tumblr</a:t>
            </a:r>
            <a:r>
              <a:rPr lang="en-US" sz="1200" kern="1200" dirty="0" smtClean="0">
                <a:solidFill>
                  <a:schemeClr val="tx1"/>
                </a:solidFill>
                <a:effectLst/>
                <a:latin typeface="+mn-lt"/>
                <a:ea typeface="+mn-ea"/>
                <a:cs typeface="+mn-cs"/>
              </a:rPr>
              <a:t> account), but there was no indication of substantial impact or interference in school.  The report also lacked any detail regarding the perceived characteristic, the content of the </a:t>
            </a:r>
            <a:r>
              <a:rPr lang="en-US" sz="1200" kern="1200" dirty="0" err="1" smtClean="0">
                <a:solidFill>
                  <a:schemeClr val="tx1"/>
                </a:solidFill>
                <a:effectLst/>
                <a:latin typeface="+mn-lt"/>
                <a:ea typeface="+mn-ea"/>
                <a:cs typeface="+mn-cs"/>
              </a:rPr>
              <a:t>tumblr</a:t>
            </a:r>
            <a:r>
              <a:rPr lang="en-US" sz="1200" kern="1200" dirty="0" smtClean="0">
                <a:solidFill>
                  <a:schemeClr val="tx1"/>
                </a:solidFill>
                <a:effectLst/>
                <a:latin typeface="+mn-lt"/>
                <a:ea typeface="+mn-ea"/>
                <a:cs typeface="+mn-cs"/>
              </a:rPr>
              <a:t> post, or the impact.  (MHS020212001).</a:t>
            </a:r>
            <a:endParaRPr lang="en-US" sz="1400" kern="1200" dirty="0" smtClean="0">
              <a:solidFill>
                <a:schemeClr val="tx1"/>
              </a:solidFill>
              <a:effectLst/>
              <a:latin typeface="+mn-lt"/>
              <a:ea typeface="+mn-ea"/>
              <a:cs typeface="+mn-cs"/>
            </a:endParaRPr>
          </a:p>
          <a:p>
            <a:pPr marL="0"/>
            <a:r>
              <a:rPr lang="en-US" sz="1200" u="none" strike="noStrike" kern="1200" dirty="0" smtClean="0">
                <a:solidFill>
                  <a:schemeClr val="tx1"/>
                </a:solidFill>
                <a:effectLst/>
                <a:latin typeface="+mn-lt"/>
                <a:ea typeface="+mn-ea"/>
                <a:cs typeface="+mn-cs"/>
              </a:rPr>
              <a:t> </a:t>
            </a:r>
          </a:p>
          <a:p>
            <a:pPr marL="0"/>
            <a:r>
              <a:rPr lang="en-US" sz="1200" u="none" strike="noStrike" kern="1200" dirty="0" smtClean="0">
                <a:solidFill>
                  <a:schemeClr val="tx1"/>
                </a:solidFill>
                <a:effectLst/>
                <a:latin typeface="+mn-lt"/>
                <a:ea typeface="+mn-ea"/>
                <a:cs typeface="+mn-cs"/>
              </a:rPr>
              <a:t>2013-2014</a:t>
            </a:r>
            <a:endParaRPr lang="en-US" sz="1400" u="none" strike="noStrike" kern="1200" dirty="0" smtClean="0">
              <a:solidFill>
                <a:schemeClr val="tx1"/>
              </a:solidFill>
              <a:effectLst/>
              <a:latin typeface="+mn-lt"/>
              <a:ea typeface="+mn-ea"/>
              <a:cs typeface="+mn-cs"/>
            </a:endParaRPr>
          </a:p>
          <a:p>
            <a:pPr marL="0"/>
            <a:endParaRPr lang="en-US" sz="1400" u="none" strike="noStrike" kern="1200" dirty="0" smtClean="0">
              <a:solidFill>
                <a:schemeClr val="tx1"/>
              </a:solidFill>
              <a:effectLst/>
              <a:latin typeface="+mn-lt"/>
              <a:ea typeface="+mn-ea"/>
              <a:cs typeface="+mn-cs"/>
            </a:endParaRPr>
          </a:p>
          <a:p>
            <a:pPr marL="0"/>
            <a:r>
              <a:rPr lang="en-US" sz="1200" kern="1200" dirty="0" smtClean="0">
                <a:solidFill>
                  <a:schemeClr val="tx1"/>
                </a:solidFill>
                <a:effectLst/>
                <a:latin typeface="+mn-lt"/>
                <a:ea typeface="+mn-ea"/>
                <a:cs typeface="+mn-cs"/>
              </a:rPr>
              <a:t>Not ensuring that the full definition is met before finding HIB:</a:t>
            </a:r>
            <a:r>
              <a:rPr lang="en-US" sz="14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Finding HIB without finding a substantial disruption or interference with school or the rights of other students.  One (1) incident of calling a student “fat fuck” at the end of class. (MHS051013002).  One (1) incident of saying a student was short so he has a small penis. (MHS043013001).</a:t>
            </a:r>
            <a:endParaRPr lang="en-US" sz="14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4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Considering only the impact on the person to whom the comments were directed in deciding Not HIB. </a:t>
            </a:r>
            <a:endParaRPr lang="en-US" sz="14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4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Finding Not HIB when a student says “fucking Jewish” to a friend in a joking manner because the person the comment was directed at was not insulted.  (MHS041713001).</a:t>
            </a:r>
            <a:endParaRPr lang="en-US" sz="14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4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Finding Not HIB when a student yelled “Go back to your home </a:t>
            </a:r>
            <a:r>
              <a:rPr lang="en-US" sz="1200" kern="1200" dirty="0" err="1" smtClean="0">
                <a:solidFill>
                  <a:schemeClr val="tx1"/>
                </a:solidFill>
                <a:effectLst/>
                <a:latin typeface="+mn-lt"/>
                <a:ea typeface="+mn-ea"/>
                <a:cs typeface="+mn-cs"/>
              </a:rPr>
              <a:t>chinco</a:t>
            </a:r>
            <a:r>
              <a:rPr lang="en-US" sz="1200" kern="1200" dirty="0" smtClean="0">
                <a:solidFill>
                  <a:schemeClr val="tx1"/>
                </a:solidFill>
                <a:effectLst/>
                <a:latin typeface="+mn-lt"/>
                <a:ea typeface="+mn-ea"/>
                <a:cs typeface="+mn-cs"/>
              </a:rPr>
              <a:t>” to an Asian student.  The alleged victim was unknown and may not have heard the comment; therefore, the incident was determined not to be HIB.  (MHS030413001).</a:t>
            </a:r>
            <a:endParaRPr lang="en-US" sz="1400" kern="1200" dirty="0" smtClean="0">
              <a:solidFill>
                <a:schemeClr val="tx1"/>
              </a:solidFill>
              <a:effectLst/>
              <a:latin typeface="+mn-lt"/>
              <a:ea typeface="+mn-ea"/>
              <a:cs typeface="+mn-cs"/>
            </a:endParaRPr>
          </a:p>
          <a:p>
            <a:pPr marL="0"/>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48</a:t>
            </a:fld>
            <a:endParaRPr lang="en-US"/>
          </a:p>
        </p:txBody>
      </p:sp>
    </p:spTree>
    <p:extLst>
      <p:ext uri="{BB962C8B-B14F-4D97-AF65-F5344CB8AC3E}">
        <p14:creationId xmlns:p14="http://schemas.microsoft.com/office/powerpoint/2010/main" val="8777644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49</a:t>
            </a:fld>
            <a:endParaRPr lang="en-US"/>
          </a:p>
        </p:txBody>
      </p:sp>
    </p:spTree>
    <p:extLst>
      <p:ext uri="{BB962C8B-B14F-4D97-AF65-F5344CB8AC3E}">
        <p14:creationId xmlns:p14="http://schemas.microsoft.com/office/powerpoint/2010/main" val="82848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5</a:t>
            </a:fld>
            <a:endParaRPr lang="en-US"/>
          </a:p>
        </p:txBody>
      </p:sp>
    </p:spTree>
    <p:extLst>
      <p:ext uri="{BB962C8B-B14F-4D97-AF65-F5344CB8AC3E}">
        <p14:creationId xmlns:p14="http://schemas.microsoft.com/office/powerpoint/2010/main" val="3236865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50</a:t>
            </a:fld>
            <a:endParaRPr lang="en-US"/>
          </a:p>
        </p:txBody>
      </p:sp>
    </p:spTree>
    <p:extLst>
      <p:ext uri="{BB962C8B-B14F-4D97-AF65-F5344CB8AC3E}">
        <p14:creationId xmlns:p14="http://schemas.microsoft.com/office/powerpoint/2010/main" val="2752796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51</a:t>
            </a:fld>
            <a:endParaRPr lang="en-US"/>
          </a:p>
        </p:txBody>
      </p:sp>
    </p:spTree>
    <p:extLst>
      <p:ext uri="{BB962C8B-B14F-4D97-AF65-F5344CB8AC3E}">
        <p14:creationId xmlns:p14="http://schemas.microsoft.com/office/powerpoint/2010/main" val="38840630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52</a:t>
            </a:fld>
            <a:endParaRPr lang="en-US"/>
          </a:p>
        </p:txBody>
      </p:sp>
    </p:spTree>
    <p:extLst>
      <p:ext uri="{BB962C8B-B14F-4D97-AF65-F5344CB8AC3E}">
        <p14:creationId xmlns:p14="http://schemas.microsoft.com/office/powerpoint/2010/main" val="883544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53</a:t>
            </a:fld>
            <a:endParaRPr lang="en-US"/>
          </a:p>
        </p:txBody>
      </p:sp>
    </p:spTree>
    <p:extLst>
      <p:ext uri="{BB962C8B-B14F-4D97-AF65-F5344CB8AC3E}">
        <p14:creationId xmlns:p14="http://schemas.microsoft.com/office/powerpoint/2010/main" val="1645659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54</a:t>
            </a:fld>
            <a:endParaRPr lang="en-US"/>
          </a:p>
        </p:txBody>
      </p:sp>
    </p:spTree>
    <p:extLst>
      <p:ext uri="{BB962C8B-B14F-4D97-AF65-F5344CB8AC3E}">
        <p14:creationId xmlns:p14="http://schemas.microsoft.com/office/powerpoint/2010/main" val="651895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55</a:t>
            </a:fld>
            <a:endParaRPr lang="en-US"/>
          </a:p>
        </p:txBody>
      </p:sp>
    </p:spTree>
    <p:extLst>
      <p:ext uri="{BB962C8B-B14F-4D97-AF65-F5344CB8AC3E}">
        <p14:creationId xmlns:p14="http://schemas.microsoft.com/office/powerpoint/2010/main" val="3420736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56</a:t>
            </a:fld>
            <a:endParaRPr lang="en-US"/>
          </a:p>
        </p:txBody>
      </p:sp>
    </p:spTree>
    <p:extLst>
      <p:ext uri="{BB962C8B-B14F-4D97-AF65-F5344CB8AC3E}">
        <p14:creationId xmlns:p14="http://schemas.microsoft.com/office/powerpoint/2010/main" val="2931313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57</a:t>
            </a:fld>
            <a:endParaRPr lang="en-US"/>
          </a:p>
        </p:txBody>
      </p:sp>
    </p:spTree>
    <p:extLst>
      <p:ext uri="{BB962C8B-B14F-4D97-AF65-F5344CB8AC3E}">
        <p14:creationId xmlns:p14="http://schemas.microsoft.com/office/powerpoint/2010/main" val="11679944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58</a:t>
            </a:fld>
            <a:endParaRPr lang="en-US"/>
          </a:p>
        </p:txBody>
      </p:sp>
    </p:spTree>
    <p:extLst>
      <p:ext uri="{BB962C8B-B14F-4D97-AF65-F5344CB8AC3E}">
        <p14:creationId xmlns:p14="http://schemas.microsoft.com/office/powerpoint/2010/main" val="2889401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C7918609-78D2-47E9-B4D0-A4308B132CFD}" type="slidenum">
              <a:rPr lang="en-US" smtClean="0"/>
              <a:pPr/>
              <a:t>59</a:t>
            </a:fld>
            <a:endParaRPr lang="en-US"/>
          </a:p>
        </p:txBody>
      </p:sp>
    </p:spTree>
    <p:extLst>
      <p:ext uri="{BB962C8B-B14F-4D97-AF65-F5344CB8AC3E}">
        <p14:creationId xmlns:p14="http://schemas.microsoft.com/office/powerpoint/2010/main" val="379023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6</a:t>
            </a:fld>
            <a:endParaRPr lang="en-US"/>
          </a:p>
        </p:txBody>
      </p:sp>
    </p:spTree>
    <p:extLst>
      <p:ext uri="{BB962C8B-B14F-4D97-AF65-F5344CB8AC3E}">
        <p14:creationId xmlns:p14="http://schemas.microsoft.com/office/powerpoint/2010/main" val="30314484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60</a:t>
            </a:fld>
            <a:endParaRPr lang="en-US"/>
          </a:p>
        </p:txBody>
      </p:sp>
    </p:spTree>
    <p:extLst>
      <p:ext uri="{BB962C8B-B14F-4D97-AF65-F5344CB8AC3E}">
        <p14:creationId xmlns:p14="http://schemas.microsoft.com/office/powerpoint/2010/main" val="11679944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61</a:t>
            </a:fld>
            <a:endParaRPr lang="en-US"/>
          </a:p>
        </p:txBody>
      </p:sp>
    </p:spTree>
    <p:extLst>
      <p:ext uri="{BB962C8B-B14F-4D97-AF65-F5344CB8AC3E}">
        <p14:creationId xmlns:p14="http://schemas.microsoft.com/office/powerpoint/2010/main" val="5281257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62</a:t>
            </a:fld>
            <a:endParaRPr lang="en-US"/>
          </a:p>
        </p:txBody>
      </p:sp>
    </p:spTree>
    <p:extLst>
      <p:ext uri="{BB962C8B-B14F-4D97-AF65-F5344CB8AC3E}">
        <p14:creationId xmlns:p14="http://schemas.microsoft.com/office/powerpoint/2010/main" val="3961017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63</a:t>
            </a:fld>
            <a:endParaRPr lang="en-US"/>
          </a:p>
        </p:txBody>
      </p:sp>
    </p:spTree>
    <p:extLst>
      <p:ext uri="{BB962C8B-B14F-4D97-AF65-F5344CB8AC3E}">
        <p14:creationId xmlns:p14="http://schemas.microsoft.com/office/powerpoint/2010/main" val="42801446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64</a:t>
            </a:fld>
            <a:endParaRPr lang="en-US"/>
          </a:p>
        </p:txBody>
      </p:sp>
    </p:spTree>
    <p:extLst>
      <p:ext uri="{BB962C8B-B14F-4D97-AF65-F5344CB8AC3E}">
        <p14:creationId xmlns:p14="http://schemas.microsoft.com/office/powerpoint/2010/main" val="1383442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65</a:t>
            </a:fld>
            <a:endParaRPr lang="en-US"/>
          </a:p>
        </p:txBody>
      </p:sp>
    </p:spTree>
    <p:extLst>
      <p:ext uri="{BB962C8B-B14F-4D97-AF65-F5344CB8AC3E}">
        <p14:creationId xmlns:p14="http://schemas.microsoft.com/office/powerpoint/2010/main" val="19087610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66</a:t>
            </a:fld>
            <a:endParaRPr lang="en-US"/>
          </a:p>
        </p:txBody>
      </p:sp>
    </p:spTree>
    <p:extLst>
      <p:ext uri="{BB962C8B-B14F-4D97-AF65-F5344CB8AC3E}">
        <p14:creationId xmlns:p14="http://schemas.microsoft.com/office/powerpoint/2010/main" val="38530439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67</a:t>
            </a:fld>
            <a:endParaRPr lang="en-US"/>
          </a:p>
        </p:txBody>
      </p:sp>
    </p:spTree>
    <p:extLst>
      <p:ext uri="{BB962C8B-B14F-4D97-AF65-F5344CB8AC3E}">
        <p14:creationId xmlns:p14="http://schemas.microsoft.com/office/powerpoint/2010/main" val="6237257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68</a:t>
            </a:fld>
            <a:endParaRPr lang="en-US"/>
          </a:p>
        </p:txBody>
      </p:sp>
    </p:spTree>
    <p:extLst>
      <p:ext uri="{BB962C8B-B14F-4D97-AF65-F5344CB8AC3E}">
        <p14:creationId xmlns:p14="http://schemas.microsoft.com/office/powerpoint/2010/main" val="28295345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69</a:t>
            </a:fld>
            <a:endParaRPr lang="en-US"/>
          </a:p>
        </p:txBody>
      </p:sp>
    </p:spTree>
    <p:extLst>
      <p:ext uri="{BB962C8B-B14F-4D97-AF65-F5344CB8AC3E}">
        <p14:creationId xmlns:p14="http://schemas.microsoft.com/office/powerpoint/2010/main" val="2115735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7</a:t>
            </a:fld>
            <a:endParaRPr lang="en-US"/>
          </a:p>
        </p:txBody>
      </p:sp>
    </p:spTree>
    <p:extLst>
      <p:ext uri="{BB962C8B-B14F-4D97-AF65-F5344CB8AC3E}">
        <p14:creationId xmlns:p14="http://schemas.microsoft.com/office/powerpoint/2010/main" val="38539195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70</a:t>
            </a:fld>
            <a:endParaRPr lang="en-US"/>
          </a:p>
        </p:txBody>
      </p:sp>
    </p:spTree>
    <p:extLst>
      <p:ext uri="{BB962C8B-B14F-4D97-AF65-F5344CB8AC3E}">
        <p14:creationId xmlns:p14="http://schemas.microsoft.com/office/powerpoint/2010/main" val="1583098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71</a:t>
            </a:fld>
            <a:endParaRPr lang="en-US"/>
          </a:p>
        </p:txBody>
      </p:sp>
    </p:spTree>
    <p:extLst>
      <p:ext uri="{BB962C8B-B14F-4D97-AF65-F5344CB8AC3E}">
        <p14:creationId xmlns:p14="http://schemas.microsoft.com/office/powerpoint/2010/main" val="3600298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72</a:t>
            </a:fld>
            <a:endParaRPr lang="en-US"/>
          </a:p>
        </p:txBody>
      </p:sp>
    </p:spTree>
    <p:extLst>
      <p:ext uri="{BB962C8B-B14F-4D97-AF65-F5344CB8AC3E}">
        <p14:creationId xmlns:p14="http://schemas.microsoft.com/office/powerpoint/2010/main" val="12302110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73</a:t>
            </a:fld>
            <a:endParaRPr lang="en-US"/>
          </a:p>
        </p:txBody>
      </p:sp>
    </p:spTree>
    <p:extLst>
      <p:ext uri="{BB962C8B-B14F-4D97-AF65-F5344CB8AC3E}">
        <p14:creationId xmlns:p14="http://schemas.microsoft.com/office/powerpoint/2010/main" val="32777560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74</a:t>
            </a:fld>
            <a:endParaRPr lang="en-US"/>
          </a:p>
        </p:txBody>
      </p:sp>
    </p:spTree>
    <p:extLst>
      <p:ext uri="{BB962C8B-B14F-4D97-AF65-F5344CB8AC3E}">
        <p14:creationId xmlns:p14="http://schemas.microsoft.com/office/powerpoint/2010/main" val="10541291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75</a:t>
            </a:fld>
            <a:endParaRPr lang="en-US"/>
          </a:p>
        </p:txBody>
      </p:sp>
    </p:spTree>
    <p:extLst>
      <p:ext uri="{BB962C8B-B14F-4D97-AF65-F5344CB8AC3E}">
        <p14:creationId xmlns:p14="http://schemas.microsoft.com/office/powerpoint/2010/main" val="24322923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76</a:t>
            </a:fld>
            <a:endParaRPr lang="en-US"/>
          </a:p>
        </p:txBody>
      </p:sp>
    </p:spTree>
    <p:extLst>
      <p:ext uri="{BB962C8B-B14F-4D97-AF65-F5344CB8AC3E}">
        <p14:creationId xmlns:p14="http://schemas.microsoft.com/office/powerpoint/2010/main" val="352565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18609-78D2-47E9-B4D0-A4308B132CFD}" type="slidenum">
              <a:rPr lang="en-US" smtClean="0"/>
              <a:pPr/>
              <a:t>8</a:t>
            </a:fld>
            <a:endParaRPr lang="en-US"/>
          </a:p>
        </p:txBody>
      </p:sp>
    </p:spTree>
    <p:extLst>
      <p:ext uri="{BB962C8B-B14F-4D97-AF65-F5344CB8AC3E}">
        <p14:creationId xmlns:p14="http://schemas.microsoft.com/office/powerpoint/2010/main" val="63017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C7918609-78D2-47E9-B4D0-A4308B132CFD}" type="slidenum">
              <a:rPr lang="en-US" smtClean="0"/>
              <a:pPr/>
              <a:t>9</a:t>
            </a:fld>
            <a:endParaRPr lang="en-US"/>
          </a:p>
        </p:txBody>
      </p:sp>
    </p:spTree>
    <p:extLst>
      <p:ext uri="{BB962C8B-B14F-4D97-AF65-F5344CB8AC3E}">
        <p14:creationId xmlns:p14="http://schemas.microsoft.com/office/powerpoint/2010/main" val="179841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F5DF90A-F335-4600-A02B-9348C3A520CE}" type="datetimeFigureOut">
              <a:rPr lang="en-US" smtClean="0"/>
              <a:pPr/>
              <a:t>4/22/2014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BFDF383-BD77-460C-BDB0-B65B75DD604E}"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DF90A-F335-4600-A02B-9348C3A520CE}"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DF383-BD77-460C-BDB0-B65B75DD604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5DF90A-F335-4600-A02B-9348C3A520CE}"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BFDF383-BD77-460C-BDB0-B65B75DD604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5DF90A-F335-4600-A02B-9348C3A520CE}"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DF383-BD77-460C-BDB0-B65B75DD604E}"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F5DF90A-F335-4600-A02B-9348C3A520CE}" type="datetimeFigureOut">
              <a:rPr lang="en-US" smtClean="0"/>
              <a:pPr/>
              <a:t>4/22/2014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BFDF383-BD77-460C-BDB0-B65B75DD604E}"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5DF90A-F335-4600-A02B-9348C3A520CE}"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DF383-BD77-460C-BDB0-B65B75DD604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5DF90A-F335-4600-A02B-9348C3A520CE}" type="datetimeFigureOut">
              <a:rPr lang="en-US" smtClean="0"/>
              <a:pPr/>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DF383-BD77-460C-BDB0-B65B75DD604E}"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5DF90A-F335-4600-A02B-9348C3A520CE}" type="datetimeFigureOut">
              <a:rPr lang="en-US" smtClean="0"/>
              <a:pPr/>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FDF383-BD77-460C-BDB0-B65B75DD604E}"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F5DF90A-F335-4600-A02B-9348C3A520CE}" type="datetimeFigureOut">
              <a:rPr lang="en-US" smtClean="0"/>
              <a:pPr/>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DF383-BD77-460C-BDB0-B65B75DD604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DF90A-F335-4600-A02B-9348C3A520CE}"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BFDF383-BD77-460C-BDB0-B65B75DD604E}"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DF90A-F335-4600-A02B-9348C3A520CE}"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DF383-BD77-460C-BDB0-B65B75DD604E}"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F5DF90A-F335-4600-A02B-9348C3A520CE}" type="datetimeFigureOut">
              <a:rPr lang="en-US" smtClean="0"/>
              <a:pPr/>
              <a:t>4/22/2014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BFDF383-BD77-460C-BDB0-B65B75DD60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p:txBody>
          <a:bodyPr/>
          <a:lstStyle/>
          <a:p>
            <a:endParaRPr lang="en-US"/>
          </a:p>
        </p:txBody>
      </p:sp>
      <p:sp>
        <p:nvSpPr>
          <p:cNvPr id="2" name="Title 1"/>
          <p:cNvSpPr>
            <a:spLocks noGrp="1"/>
          </p:cNvSpPr>
          <p:nvPr>
            <p:ph type="title"/>
          </p:nvPr>
        </p:nvSpPr>
        <p:spPr>
          <a:xfrm>
            <a:off x="457200" y="1447800"/>
            <a:ext cx="6324600" cy="1828800"/>
          </a:xfrm>
        </p:spPr>
        <p:txBody>
          <a:bodyPr>
            <a:normAutofit fontScale="90000"/>
          </a:bodyPr>
          <a:lstStyle/>
          <a:p>
            <a:r>
              <a:rPr lang="en-US" dirty="0" smtClean="0"/>
              <a:t/>
            </a:r>
            <a:br>
              <a:rPr lang="en-US" dirty="0" smtClean="0"/>
            </a:br>
            <a:r>
              <a:rPr lang="en-US" dirty="0" smtClean="0"/>
              <a:t>THE </a:t>
            </a:r>
            <a:r>
              <a:rPr lang="en-US" dirty="0" err="1" smtClean="0"/>
              <a:t>ANTi-BuLLYING</a:t>
            </a:r>
            <a:r>
              <a:rPr lang="en-US" dirty="0" smtClean="0"/>
              <a:t> BILL OF RIGHTS ACT:</a:t>
            </a:r>
            <a:br>
              <a:rPr lang="en-US" dirty="0" smtClean="0"/>
            </a:br>
            <a:endParaRPr lang="en-US" dirty="0"/>
          </a:p>
        </p:txBody>
      </p:sp>
      <p:sp>
        <p:nvSpPr>
          <p:cNvPr id="5" name="Subtitle 2"/>
          <p:cNvSpPr txBox="1">
            <a:spLocks/>
          </p:cNvSpPr>
          <p:nvPr/>
        </p:nvSpPr>
        <p:spPr>
          <a:xfrm>
            <a:off x="838200" y="2895600"/>
            <a:ext cx="5943600" cy="1076590"/>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sz="2000" i="1" dirty="0" smtClean="0"/>
              <a:t>A Review of the Montgomery Township School District’s Harassment, Intimidation, or Bullying (“HIB”) Reports for the 2011-2012, 2012-2013 &amp; 2013-2014 School Years</a:t>
            </a:r>
            <a:endParaRPr lang="en-US" sz="2000" i="1" dirty="0"/>
          </a:p>
        </p:txBody>
      </p:sp>
      <p:sp>
        <p:nvSpPr>
          <p:cNvPr id="7" name="Subtitle 2"/>
          <p:cNvSpPr txBox="1">
            <a:spLocks/>
          </p:cNvSpPr>
          <p:nvPr/>
        </p:nvSpPr>
        <p:spPr>
          <a:xfrm>
            <a:off x="187036" y="5257800"/>
            <a:ext cx="6629400" cy="12954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sz="1100" b="1" dirty="0" smtClean="0"/>
              <a:t>Stephen R. Fogarty, Esq.</a:t>
            </a:r>
          </a:p>
          <a:p>
            <a:pPr algn="r"/>
            <a:r>
              <a:rPr lang="en-US" sz="1050" dirty="0" smtClean="0"/>
              <a:t>Fogarty &amp; Hara Esq.,</a:t>
            </a:r>
          </a:p>
          <a:p>
            <a:pPr algn="r"/>
            <a:r>
              <a:rPr lang="en-US" sz="1050" dirty="0" smtClean="0"/>
              <a:t>21-00 Route 208 South, Fair Lawn, New Jersey 07410</a:t>
            </a:r>
          </a:p>
          <a:p>
            <a:pPr algn="r"/>
            <a:r>
              <a:rPr lang="en-US" sz="1050" dirty="0" smtClean="0"/>
              <a:t>Phone: 201-791-3340 | Fax: 201-791-3432 | E-mail: sfogarty@fogartyandhara.com</a:t>
            </a:r>
            <a:endParaRPr lang="en-US" sz="1050" dirty="0"/>
          </a:p>
        </p:txBody>
      </p:sp>
      <p:sp>
        <p:nvSpPr>
          <p:cNvPr id="10" name="Subtitle 5"/>
          <p:cNvSpPr txBox="1">
            <a:spLocks/>
          </p:cNvSpPr>
          <p:nvPr/>
        </p:nvSpPr>
        <p:spPr>
          <a:xfrm>
            <a:off x="2057400" y="4800600"/>
            <a:ext cx="4724400" cy="4572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sz="1800" dirty="0" smtClean="0"/>
              <a:t>April 22, 2014</a:t>
            </a:r>
            <a:endParaRPr lang="en-US" sz="1800" dirty="0"/>
          </a:p>
        </p:txBody>
      </p:sp>
      <p:sp>
        <p:nvSpPr>
          <p:cNvPr id="11" name="Subtitle 5"/>
          <p:cNvSpPr txBox="1">
            <a:spLocks/>
          </p:cNvSpPr>
          <p:nvPr/>
        </p:nvSpPr>
        <p:spPr>
          <a:xfrm>
            <a:off x="339436" y="4038600"/>
            <a:ext cx="6477000" cy="8382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sz="1600" dirty="0" smtClean="0"/>
              <a:t>Presented to the Montgomery Township Board of Education</a:t>
            </a:r>
            <a:endParaRPr lang="en-US" sz="1600" dirty="0"/>
          </a:p>
        </p:txBody>
      </p:sp>
    </p:spTree>
    <p:extLst>
      <p:ext uri="{BB962C8B-B14F-4D97-AF65-F5344CB8AC3E}">
        <p14:creationId xmlns:p14="http://schemas.microsoft.com/office/powerpoint/2010/main" val="701629761"/>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ORCHARD HILL ELEMENTARY SCHOOL</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138642136"/>
              </p:ext>
            </p:extLst>
          </p:nvPr>
        </p:nvGraphicFramePr>
        <p:xfrm>
          <a:off x="381000" y="1719263"/>
          <a:ext cx="8457460" cy="47577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11866" y="64770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location may be associated with an incident; therefore, totals may exceed the number of HIB Incidents.</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941983707"/>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5501299"/>
              </p:ext>
            </p:extLst>
          </p:nvPr>
        </p:nvGraphicFramePr>
        <p:xfrm>
          <a:off x="381000" y="1719262"/>
          <a:ext cx="8381260" cy="4833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81000" y="391536"/>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smtClean="0"/>
              <a:t>ORCHARD HILL ELEMENTARY SCHOOL</a:t>
            </a:r>
            <a:endParaRPr lang="en-US" dirty="0"/>
          </a:p>
        </p:txBody>
      </p:sp>
      <p:sp>
        <p:nvSpPr>
          <p:cNvPr id="7" name="TextBox 6"/>
          <p:cNvSpPr txBox="1"/>
          <p:nvPr/>
        </p:nvSpPr>
        <p:spPr>
          <a:xfrm>
            <a:off x="457200" y="6546277"/>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mode may be associated with an incident; therefore, totals may exceed the number of HIB Incidents.</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466269198"/>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995907495"/>
              </p:ext>
            </p:extLst>
          </p:nvPr>
        </p:nvGraphicFramePr>
        <p:xfrm>
          <a:off x="381000" y="1676400"/>
          <a:ext cx="838126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category may be associated with an incident; therefore, totals may exceed the number of HIB Incidents.</a:t>
            </a:r>
            <a:endParaRPr lang="en-US" sz="1200" dirty="0">
              <a:solidFill>
                <a:schemeClr val="tx1">
                  <a:lumMod val="65000"/>
                  <a:lumOff val="35000"/>
                </a:schemeClr>
              </a:solidFill>
            </a:endParaRPr>
          </a:p>
        </p:txBody>
      </p:sp>
      <p:sp>
        <p:nvSpPr>
          <p:cNvPr id="5" name="Title 3"/>
          <p:cNvSpPr>
            <a:spLocks noGrp="1"/>
          </p:cNvSpPr>
          <p:nvPr>
            <p:ph type="title"/>
          </p:nvPr>
        </p:nvSpPr>
        <p:spPr>
          <a:xfrm>
            <a:off x="381000" y="355847"/>
            <a:ext cx="8381260" cy="1054394"/>
          </a:xfrm>
        </p:spPr>
        <p:txBody>
          <a:bodyPr/>
          <a:lstStyle/>
          <a:p>
            <a:r>
              <a:rPr lang="en-US" dirty="0" smtClean="0"/>
              <a:t>ORCHARD HILL ELEMENTARY SCHOOL</a:t>
            </a:r>
            <a:endParaRPr lang="en-US" dirty="0"/>
          </a:p>
        </p:txBody>
      </p:sp>
    </p:spTree>
    <p:extLst>
      <p:ext uri="{BB962C8B-B14F-4D97-AF65-F5344CB8AC3E}">
        <p14:creationId xmlns:p14="http://schemas.microsoft.com/office/powerpoint/2010/main" val="3015914352"/>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472196823"/>
              </p:ext>
            </p:extLst>
          </p:nvPr>
        </p:nvGraphicFramePr>
        <p:xfrm>
          <a:off x="381000" y="1752600"/>
          <a:ext cx="8382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effect may be associated with an incident; therefore, totals may exceed the number of HIB Incidents.</a:t>
            </a:r>
            <a:endParaRPr lang="en-US" sz="1200" dirty="0">
              <a:solidFill>
                <a:schemeClr val="tx1">
                  <a:lumMod val="65000"/>
                  <a:lumOff val="35000"/>
                </a:schemeClr>
              </a:solidFill>
            </a:endParaRPr>
          </a:p>
        </p:txBody>
      </p:sp>
      <p:sp>
        <p:nvSpPr>
          <p:cNvPr id="5" name="Title 3"/>
          <p:cNvSpPr>
            <a:spLocks noGrp="1"/>
          </p:cNvSpPr>
          <p:nvPr>
            <p:ph type="title"/>
          </p:nvPr>
        </p:nvSpPr>
        <p:spPr>
          <a:xfrm>
            <a:off x="381000" y="355847"/>
            <a:ext cx="8381260" cy="1054394"/>
          </a:xfrm>
        </p:spPr>
        <p:txBody>
          <a:bodyPr/>
          <a:lstStyle/>
          <a:p>
            <a:r>
              <a:rPr lang="en-US" dirty="0" smtClean="0"/>
              <a:t>ORCHARD HILL ELEMENTARY SCHOOL</a:t>
            </a:r>
            <a:endParaRPr lang="en-US" dirty="0"/>
          </a:p>
        </p:txBody>
      </p:sp>
    </p:spTree>
    <p:extLst>
      <p:ext uri="{BB962C8B-B14F-4D97-AF65-F5344CB8AC3E}">
        <p14:creationId xmlns:p14="http://schemas.microsoft.com/office/powerpoint/2010/main" val="3277826656"/>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125925322"/>
              </p:ext>
            </p:extLst>
          </p:nvPr>
        </p:nvGraphicFramePr>
        <p:xfrm>
          <a:off x="381000" y="1719263"/>
          <a:ext cx="8534400" cy="44529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3"/>
          <p:cNvSpPr>
            <a:spLocks noGrp="1"/>
          </p:cNvSpPr>
          <p:nvPr>
            <p:ph type="title"/>
          </p:nvPr>
        </p:nvSpPr>
        <p:spPr>
          <a:xfrm>
            <a:off x="381000" y="355847"/>
            <a:ext cx="8381260" cy="1054394"/>
          </a:xfrm>
        </p:spPr>
        <p:txBody>
          <a:bodyPr/>
          <a:lstStyle/>
          <a:p>
            <a:r>
              <a:rPr lang="en-US" dirty="0" smtClean="0"/>
              <a:t>ORCHARD HILL ELEMENTARY SCHOOL</a:t>
            </a:r>
            <a:endParaRPr lang="en-US" dirty="0"/>
          </a:p>
        </p:txBody>
      </p:sp>
      <p:sp>
        <p:nvSpPr>
          <p:cNvPr id="11" name="TextBox 10"/>
          <p:cNvSpPr txBox="1"/>
          <p:nvPr/>
        </p:nvSpPr>
        <p:spPr>
          <a:xfrm>
            <a:off x="190130" y="6027003"/>
            <a:ext cx="8763000" cy="830997"/>
          </a:xfrm>
          <a:prstGeom prst="rect">
            <a:avLst/>
          </a:prstGeom>
          <a:noFill/>
        </p:spPr>
        <p:txBody>
          <a:bodyPr wrap="square" rtlCol="0">
            <a:spAutoFit/>
          </a:bodyPr>
          <a:lstStyle/>
          <a:p>
            <a:r>
              <a:rPr lang="en-US" sz="1200" dirty="0" smtClean="0">
                <a:solidFill>
                  <a:schemeClr val="tx1">
                    <a:lumMod val="65000"/>
                    <a:lumOff val="35000"/>
                  </a:schemeClr>
                </a:solidFill>
              </a:rPr>
              <a:t>*The provided percentages only reflect completion within the statutory timeframe.  The steps may have ultimately been completed, but if they were outside the statutory timeframe they are not credited in this chart.  In addition, the chart only reflects data as uploaded on Genesis, which may not reflect the actual dates a step was completed.  Further, beginning in November 2013, the BOE has issued decisions; however, numbers are not available on Genesis.  </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055485013"/>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Orchard Hill Elementary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1343333"/>
              </p:ext>
            </p:extLst>
          </p:nvPr>
        </p:nvGraphicFramePr>
        <p:xfrm>
          <a:off x="228600" y="1600200"/>
          <a:ext cx="8686800" cy="515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731513"/>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Orchard Hill Elementary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69085883"/>
              </p:ext>
            </p:extLst>
          </p:nvPr>
        </p:nvGraphicFramePr>
        <p:xfrm>
          <a:off x="228600" y="1600200"/>
          <a:ext cx="8686800" cy="515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6814656"/>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1365775793"/>
              </p:ext>
            </p:extLst>
          </p:nvPr>
        </p:nvGraphicFramePr>
        <p:xfrm>
          <a:off x="358957" y="1752600"/>
          <a:ext cx="8407893" cy="468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VILLAGE ELEMENTARY SCHOOL</a:t>
            </a:r>
            <a:endParaRPr lang="en-US" dirty="0"/>
          </a:p>
        </p:txBody>
      </p:sp>
    </p:spTree>
    <p:extLst>
      <p:ext uri="{BB962C8B-B14F-4D97-AF65-F5344CB8AC3E}">
        <p14:creationId xmlns:p14="http://schemas.microsoft.com/office/powerpoint/2010/main" val="124629219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A5428FC-7F58-4F3B-A7BE-2958EFEF44FE}"/>
                                            </p:graphicEl>
                                          </p:spTgt>
                                        </p:tgtEl>
                                        <p:attrNameLst>
                                          <p:attrName>style.visibility</p:attrName>
                                        </p:attrNameLst>
                                      </p:cBhvr>
                                      <p:to>
                                        <p:strVal val="visible"/>
                                      </p:to>
                                    </p:set>
                                    <p:anim calcmode="lin" valueType="num">
                                      <p:cBhvr additive="base">
                                        <p:cTn id="7" dur="500" fill="hold"/>
                                        <p:tgtEl>
                                          <p:spTgt spid="6">
                                            <p:graphicEl>
                                              <a:dgm id="{3A5428FC-7F58-4F3B-A7BE-2958EFEF44F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A5428FC-7F58-4F3B-A7BE-2958EFEF44FE}"/>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0445CE3-03C4-4D3D-AA25-33FE1869C14C}"/>
                                            </p:graphicEl>
                                          </p:spTgt>
                                        </p:tgtEl>
                                        <p:attrNameLst>
                                          <p:attrName>style.visibility</p:attrName>
                                        </p:attrNameLst>
                                      </p:cBhvr>
                                      <p:to>
                                        <p:strVal val="visible"/>
                                      </p:to>
                                    </p:set>
                                    <p:anim calcmode="lin" valueType="num">
                                      <p:cBhvr additive="base">
                                        <p:cTn id="11" dur="500" fill="hold"/>
                                        <p:tgtEl>
                                          <p:spTgt spid="6">
                                            <p:graphicEl>
                                              <a:dgm id="{30445CE3-03C4-4D3D-AA25-33FE1869C14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0445CE3-03C4-4D3D-AA25-33FE1869C14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graphicEl>
                                              <a:dgm id="{BAD7A252-DE2E-40C7-AA96-69B633BA38C1}"/>
                                            </p:graphicEl>
                                          </p:spTgt>
                                        </p:tgtEl>
                                        <p:attrNameLst>
                                          <p:attrName>style.visibility</p:attrName>
                                        </p:attrNameLst>
                                      </p:cBhvr>
                                      <p:to>
                                        <p:strVal val="visible"/>
                                      </p:to>
                                    </p:set>
                                    <p:anim calcmode="lin" valueType="num">
                                      <p:cBhvr additive="base">
                                        <p:cTn id="17" dur="500" fill="hold"/>
                                        <p:tgtEl>
                                          <p:spTgt spid="6">
                                            <p:graphicEl>
                                              <a:dgm id="{BAD7A252-DE2E-40C7-AA96-69B633BA38C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BAD7A252-DE2E-40C7-AA96-69B633BA38C1}"/>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graphicEl>
                                              <a:dgm id="{2470A07B-F576-442A-B116-2710A5F66C23}"/>
                                            </p:graphicEl>
                                          </p:spTgt>
                                        </p:tgtEl>
                                        <p:attrNameLst>
                                          <p:attrName>style.visibility</p:attrName>
                                        </p:attrNameLst>
                                      </p:cBhvr>
                                      <p:to>
                                        <p:strVal val="visible"/>
                                      </p:to>
                                    </p:set>
                                    <p:anim calcmode="lin" valueType="num">
                                      <p:cBhvr additive="base">
                                        <p:cTn id="21" dur="500" fill="hold"/>
                                        <p:tgtEl>
                                          <p:spTgt spid="6">
                                            <p:graphicEl>
                                              <a:dgm id="{2470A07B-F576-442A-B116-2710A5F66C2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2470A07B-F576-442A-B116-2710A5F66C2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graphicEl>
                                              <a:dgm id="{4CDD8A7B-DD40-45E6-8F01-2F09560396CB}"/>
                                            </p:graphicEl>
                                          </p:spTgt>
                                        </p:tgtEl>
                                        <p:attrNameLst>
                                          <p:attrName>style.visibility</p:attrName>
                                        </p:attrNameLst>
                                      </p:cBhvr>
                                      <p:to>
                                        <p:strVal val="visible"/>
                                      </p:to>
                                    </p:set>
                                    <p:anim calcmode="lin" valueType="num">
                                      <p:cBhvr additive="base">
                                        <p:cTn id="27" dur="500" fill="hold"/>
                                        <p:tgtEl>
                                          <p:spTgt spid="6">
                                            <p:graphicEl>
                                              <a:dgm id="{4CDD8A7B-DD40-45E6-8F01-2F09560396C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4CDD8A7B-DD40-45E6-8F01-2F09560396CB}"/>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84427E6D-F652-4A37-B786-8424824E1405}"/>
                                            </p:graphicEl>
                                          </p:spTgt>
                                        </p:tgtEl>
                                        <p:attrNameLst>
                                          <p:attrName>style.visibility</p:attrName>
                                        </p:attrNameLst>
                                      </p:cBhvr>
                                      <p:to>
                                        <p:strVal val="visible"/>
                                      </p:to>
                                    </p:set>
                                    <p:anim calcmode="lin" valueType="num">
                                      <p:cBhvr additive="base">
                                        <p:cTn id="31" dur="500" fill="hold"/>
                                        <p:tgtEl>
                                          <p:spTgt spid="6">
                                            <p:graphicEl>
                                              <a:dgm id="{84427E6D-F652-4A37-B786-8424824E140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84427E6D-F652-4A37-B786-8424824E1405}"/>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dgm id="{797CE05F-4DD8-42FA-A76D-DDBD7A3039DA}"/>
                                            </p:graphicEl>
                                          </p:spTgt>
                                        </p:tgtEl>
                                        <p:attrNameLst>
                                          <p:attrName>style.visibility</p:attrName>
                                        </p:attrNameLst>
                                      </p:cBhvr>
                                      <p:to>
                                        <p:strVal val="visible"/>
                                      </p:to>
                                    </p:set>
                                    <p:anim calcmode="lin" valueType="num">
                                      <p:cBhvr additive="base">
                                        <p:cTn id="37" dur="500" fill="hold"/>
                                        <p:tgtEl>
                                          <p:spTgt spid="6">
                                            <p:graphicEl>
                                              <a:dgm id="{797CE05F-4DD8-42FA-A76D-DDBD7A3039D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797CE05F-4DD8-42FA-A76D-DDBD7A3039DA}"/>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graphicEl>
                                              <a:dgm id="{8DA3E24E-9772-44BB-9F1E-30D2030405D2}"/>
                                            </p:graphicEl>
                                          </p:spTgt>
                                        </p:tgtEl>
                                        <p:attrNameLst>
                                          <p:attrName>style.visibility</p:attrName>
                                        </p:attrNameLst>
                                      </p:cBhvr>
                                      <p:to>
                                        <p:strVal val="visible"/>
                                      </p:to>
                                    </p:set>
                                    <p:anim calcmode="lin" valueType="num">
                                      <p:cBhvr additive="base">
                                        <p:cTn id="41" dur="500" fill="hold"/>
                                        <p:tgtEl>
                                          <p:spTgt spid="6">
                                            <p:graphicEl>
                                              <a:dgm id="{8DA3E24E-9772-44BB-9F1E-30D2030405D2}"/>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graphicEl>
                                              <a:dgm id="{8DA3E24E-9772-44BB-9F1E-30D2030405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2038090290"/>
              </p:ext>
            </p:extLst>
          </p:nvPr>
        </p:nvGraphicFramePr>
        <p:xfrm>
          <a:off x="381000" y="1719263"/>
          <a:ext cx="8457460" cy="47577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81000" y="355847"/>
            <a:ext cx="8381260" cy="1054394"/>
          </a:xfrm>
        </p:spPr>
        <p:txBody>
          <a:bodyPr/>
          <a:lstStyle/>
          <a:p>
            <a:r>
              <a:rPr lang="en-US" dirty="0" smtClean="0"/>
              <a:t>VILLAGE ELEMENTARY SCHOOL</a:t>
            </a:r>
            <a:endParaRPr lang="en-US" dirty="0"/>
          </a:p>
        </p:txBody>
      </p:sp>
      <p:sp>
        <p:nvSpPr>
          <p:cNvPr id="6" name="TextBox 5"/>
          <p:cNvSpPr txBox="1"/>
          <p:nvPr/>
        </p:nvSpPr>
        <p:spPr>
          <a:xfrm>
            <a:off x="411866" y="64770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location may be associated with an incident; therefore, totals may exceed the number of HIB Incidents.</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4284099758"/>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50687701"/>
              </p:ext>
            </p:extLst>
          </p:nvPr>
        </p:nvGraphicFramePr>
        <p:xfrm>
          <a:off x="381000" y="1719262"/>
          <a:ext cx="8381260" cy="48339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VILLAGE ELEMENTARY SCHOOL</a:t>
            </a:r>
            <a:endParaRPr lang="en-US" dirty="0"/>
          </a:p>
        </p:txBody>
      </p:sp>
      <p:sp>
        <p:nvSpPr>
          <p:cNvPr id="12" name="TextBox 11"/>
          <p:cNvSpPr txBox="1"/>
          <p:nvPr/>
        </p:nvSpPr>
        <p:spPr>
          <a:xfrm>
            <a:off x="457200" y="6546277"/>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mode may be associated with an incident; therefore, totals may exceed the number of HIB Incidents.</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62558941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834129"/>
          </a:xfrm>
        </p:spPr>
        <p:txBody>
          <a:bodyPr>
            <a:normAutofit fontScale="85000" lnSpcReduction="10000"/>
          </a:bodyPr>
          <a:lstStyle/>
          <a:p>
            <a:pPr marL="45720" indent="0" algn="just">
              <a:buNone/>
            </a:pPr>
            <a:r>
              <a:rPr lang="en-US" b="1" dirty="0" smtClean="0"/>
              <a:t>“Harassment, intimidation or bullying” </a:t>
            </a:r>
            <a:r>
              <a:rPr lang="en-US" dirty="0" smtClean="0"/>
              <a:t>means any gesture, any written, verbal, or physical act, or any electronic communication, whether it be a single incident or a series of incidents, that is reasonably perceived as being motivated either by any actual or perceived characteristic, such as race, color, religion, ancestry, national origin, gender, sexual orientation, gender identity and expression, or a mental, physical or sensory disability, or by any other distinguishing characteristic, that takes place on school property, at any school-sponsored function, on a school bus, or off school grounds as provided for in </a:t>
            </a:r>
            <a:r>
              <a:rPr lang="en-US" i="1" dirty="0" smtClean="0"/>
              <a:t>N.J.S.A.</a:t>
            </a:r>
            <a:r>
              <a:rPr lang="en-US" dirty="0" smtClean="0"/>
              <a:t> 18A:37-15.3, that substantially disrupts or interferes with the orderly operation of the school or the rights of other students and that:</a:t>
            </a:r>
          </a:p>
          <a:p>
            <a:pPr lvl="1" algn="just"/>
            <a:r>
              <a:rPr lang="en-US" dirty="0" smtClean="0"/>
              <a:t>A reasonable person should know, under the circumstances, will have the effect of physically or emotionally harming a student or damaging the student’s property, or placing a student in reasonable fear of physical or emotional harm to his person or damage to his property;</a:t>
            </a:r>
          </a:p>
          <a:p>
            <a:pPr lvl="1" algn="just"/>
            <a:r>
              <a:rPr lang="en-US" dirty="0" smtClean="0"/>
              <a:t>Has the effect of insulting or demeaning any student or group of students; OR</a:t>
            </a:r>
          </a:p>
          <a:p>
            <a:pPr lvl="1" algn="just"/>
            <a:r>
              <a:rPr lang="en-US" dirty="0" smtClean="0"/>
              <a:t>Creates a hostile educational environment for the student by interfering with a student’s education or severely or pervasively causing physical or emotional harm to the student. </a:t>
            </a:r>
            <a:endParaRPr lang="en-US" dirty="0"/>
          </a:p>
        </p:txBody>
      </p:sp>
      <p:sp>
        <p:nvSpPr>
          <p:cNvPr id="4" name="Title 3"/>
          <p:cNvSpPr>
            <a:spLocks noGrp="1"/>
          </p:cNvSpPr>
          <p:nvPr>
            <p:ph type="title"/>
          </p:nvPr>
        </p:nvSpPr>
        <p:spPr/>
        <p:txBody>
          <a:bodyPr/>
          <a:lstStyle/>
          <a:p>
            <a:r>
              <a:rPr lang="en-US" dirty="0" smtClean="0"/>
              <a:t>HIB: The statutory definition</a:t>
            </a:r>
            <a:endParaRPr lang="en-US" dirty="0"/>
          </a:p>
        </p:txBody>
      </p:sp>
    </p:spTree>
    <p:extLst>
      <p:ext uri="{BB962C8B-B14F-4D97-AF65-F5344CB8AC3E}">
        <p14:creationId xmlns:p14="http://schemas.microsoft.com/office/powerpoint/2010/main" val="3945756481"/>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849124187"/>
              </p:ext>
            </p:extLst>
          </p:nvPr>
        </p:nvGraphicFramePr>
        <p:xfrm>
          <a:off x="381000" y="1676400"/>
          <a:ext cx="838126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category may be associated with an incident; therefore, totals may exceed the number of HIB Incidents.</a:t>
            </a:r>
            <a:endParaRPr lang="en-US" sz="1200" dirty="0">
              <a:solidFill>
                <a:schemeClr val="tx1">
                  <a:lumMod val="65000"/>
                  <a:lumOff val="35000"/>
                </a:schemeClr>
              </a:solidFill>
            </a:endParaRPr>
          </a:p>
        </p:txBody>
      </p:sp>
      <p:sp>
        <p:nvSpPr>
          <p:cNvPr id="13"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VILLAGE ELEMENTARY SCHOOL</a:t>
            </a:r>
            <a:endParaRPr lang="en-US" dirty="0"/>
          </a:p>
        </p:txBody>
      </p:sp>
    </p:spTree>
    <p:extLst>
      <p:ext uri="{BB962C8B-B14F-4D97-AF65-F5344CB8AC3E}">
        <p14:creationId xmlns:p14="http://schemas.microsoft.com/office/powerpoint/2010/main" val="367231073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VILLAGE ELEMENTARY SCHOOL</a:t>
            </a:r>
            <a:endParaRPr lang="en-US" dirty="0"/>
          </a:p>
        </p:txBody>
      </p:sp>
      <p:graphicFrame>
        <p:nvGraphicFramePr>
          <p:cNvPr id="12" name="Chart 11"/>
          <p:cNvGraphicFramePr/>
          <p:nvPr>
            <p:extLst>
              <p:ext uri="{D42A27DB-BD31-4B8C-83A1-F6EECF244321}">
                <p14:modId xmlns:p14="http://schemas.microsoft.com/office/powerpoint/2010/main" val="3865891128"/>
              </p:ext>
            </p:extLst>
          </p:nvPr>
        </p:nvGraphicFramePr>
        <p:xfrm>
          <a:off x="381000" y="1752600"/>
          <a:ext cx="8382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effect may be associated with an incident; therefore, totals may exceed the number of HIB Incidents.</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429783965"/>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VILLAGE ELEMENTARY SCHOOL</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75572493"/>
              </p:ext>
            </p:extLst>
          </p:nvPr>
        </p:nvGraphicFramePr>
        <p:xfrm>
          <a:off x="381000" y="1719263"/>
          <a:ext cx="8534400" cy="44529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0130" y="6027003"/>
            <a:ext cx="8763000" cy="830997"/>
          </a:xfrm>
          <a:prstGeom prst="rect">
            <a:avLst/>
          </a:prstGeom>
          <a:noFill/>
        </p:spPr>
        <p:txBody>
          <a:bodyPr wrap="square" rtlCol="0">
            <a:spAutoFit/>
          </a:bodyPr>
          <a:lstStyle/>
          <a:p>
            <a:r>
              <a:rPr lang="en-US" sz="1200" dirty="0" smtClean="0">
                <a:solidFill>
                  <a:schemeClr val="tx1">
                    <a:lumMod val="65000"/>
                    <a:lumOff val="35000"/>
                  </a:schemeClr>
                </a:solidFill>
              </a:rPr>
              <a:t>*The provided percentages only reflect completion within the statutory timeframe.  The steps may have ultimately been completed, but if they were outside the statutory timeframe they are not credited in this chart.  In addition, the chart only reflects data as uploaded on Genesis, which may not reflect the actual dates a step was completed.  Further, beginning in November 2013, the BOE has issued decisions; however, numbers are not available on Genesis.  </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497771843"/>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Village elementary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45193591"/>
              </p:ext>
            </p:extLst>
          </p:nvPr>
        </p:nvGraphicFramePr>
        <p:xfrm>
          <a:off x="228600" y="14478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4459150"/>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Village Elementary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13950677"/>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837893"/>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Lower Middle SCHOOL</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2252981149"/>
              </p:ext>
            </p:extLst>
          </p:nvPr>
        </p:nvGraphicFramePr>
        <p:xfrm>
          <a:off x="358957" y="1752600"/>
          <a:ext cx="8407893" cy="468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23903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A5428FC-7F58-4F3B-A7BE-2958EFEF44FE}"/>
                                            </p:graphicEl>
                                          </p:spTgt>
                                        </p:tgtEl>
                                        <p:attrNameLst>
                                          <p:attrName>style.visibility</p:attrName>
                                        </p:attrNameLst>
                                      </p:cBhvr>
                                      <p:to>
                                        <p:strVal val="visible"/>
                                      </p:to>
                                    </p:set>
                                    <p:anim calcmode="lin" valueType="num">
                                      <p:cBhvr additive="base">
                                        <p:cTn id="7" dur="500" fill="hold"/>
                                        <p:tgtEl>
                                          <p:spTgt spid="6">
                                            <p:graphicEl>
                                              <a:dgm id="{3A5428FC-7F58-4F3B-A7BE-2958EFEF44F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A5428FC-7F58-4F3B-A7BE-2958EFEF44FE}"/>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0445CE3-03C4-4D3D-AA25-33FE1869C14C}"/>
                                            </p:graphicEl>
                                          </p:spTgt>
                                        </p:tgtEl>
                                        <p:attrNameLst>
                                          <p:attrName>style.visibility</p:attrName>
                                        </p:attrNameLst>
                                      </p:cBhvr>
                                      <p:to>
                                        <p:strVal val="visible"/>
                                      </p:to>
                                    </p:set>
                                    <p:anim calcmode="lin" valueType="num">
                                      <p:cBhvr additive="base">
                                        <p:cTn id="11" dur="500" fill="hold"/>
                                        <p:tgtEl>
                                          <p:spTgt spid="6">
                                            <p:graphicEl>
                                              <a:dgm id="{30445CE3-03C4-4D3D-AA25-33FE1869C14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0445CE3-03C4-4D3D-AA25-33FE1869C14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graphicEl>
                                              <a:dgm id="{BAD7A252-DE2E-40C7-AA96-69B633BA38C1}"/>
                                            </p:graphicEl>
                                          </p:spTgt>
                                        </p:tgtEl>
                                        <p:attrNameLst>
                                          <p:attrName>style.visibility</p:attrName>
                                        </p:attrNameLst>
                                      </p:cBhvr>
                                      <p:to>
                                        <p:strVal val="visible"/>
                                      </p:to>
                                    </p:set>
                                    <p:anim calcmode="lin" valueType="num">
                                      <p:cBhvr additive="base">
                                        <p:cTn id="17" dur="500" fill="hold"/>
                                        <p:tgtEl>
                                          <p:spTgt spid="6">
                                            <p:graphicEl>
                                              <a:dgm id="{BAD7A252-DE2E-40C7-AA96-69B633BA38C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BAD7A252-DE2E-40C7-AA96-69B633BA38C1}"/>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graphicEl>
                                              <a:dgm id="{2470A07B-F576-442A-B116-2710A5F66C23}"/>
                                            </p:graphicEl>
                                          </p:spTgt>
                                        </p:tgtEl>
                                        <p:attrNameLst>
                                          <p:attrName>style.visibility</p:attrName>
                                        </p:attrNameLst>
                                      </p:cBhvr>
                                      <p:to>
                                        <p:strVal val="visible"/>
                                      </p:to>
                                    </p:set>
                                    <p:anim calcmode="lin" valueType="num">
                                      <p:cBhvr additive="base">
                                        <p:cTn id="21" dur="500" fill="hold"/>
                                        <p:tgtEl>
                                          <p:spTgt spid="6">
                                            <p:graphicEl>
                                              <a:dgm id="{2470A07B-F576-442A-B116-2710A5F66C2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2470A07B-F576-442A-B116-2710A5F66C2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graphicEl>
                                              <a:dgm id="{4CDD8A7B-DD40-45E6-8F01-2F09560396CB}"/>
                                            </p:graphicEl>
                                          </p:spTgt>
                                        </p:tgtEl>
                                        <p:attrNameLst>
                                          <p:attrName>style.visibility</p:attrName>
                                        </p:attrNameLst>
                                      </p:cBhvr>
                                      <p:to>
                                        <p:strVal val="visible"/>
                                      </p:to>
                                    </p:set>
                                    <p:anim calcmode="lin" valueType="num">
                                      <p:cBhvr additive="base">
                                        <p:cTn id="27" dur="500" fill="hold"/>
                                        <p:tgtEl>
                                          <p:spTgt spid="6">
                                            <p:graphicEl>
                                              <a:dgm id="{4CDD8A7B-DD40-45E6-8F01-2F09560396C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4CDD8A7B-DD40-45E6-8F01-2F09560396CB}"/>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84427E6D-F652-4A37-B786-8424824E1405}"/>
                                            </p:graphicEl>
                                          </p:spTgt>
                                        </p:tgtEl>
                                        <p:attrNameLst>
                                          <p:attrName>style.visibility</p:attrName>
                                        </p:attrNameLst>
                                      </p:cBhvr>
                                      <p:to>
                                        <p:strVal val="visible"/>
                                      </p:to>
                                    </p:set>
                                    <p:anim calcmode="lin" valueType="num">
                                      <p:cBhvr additive="base">
                                        <p:cTn id="31" dur="500" fill="hold"/>
                                        <p:tgtEl>
                                          <p:spTgt spid="6">
                                            <p:graphicEl>
                                              <a:dgm id="{84427E6D-F652-4A37-B786-8424824E140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84427E6D-F652-4A37-B786-8424824E1405}"/>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dgm id="{797CE05F-4DD8-42FA-A76D-DDBD7A3039DA}"/>
                                            </p:graphicEl>
                                          </p:spTgt>
                                        </p:tgtEl>
                                        <p:attrNameLst>
                                          <p:attrName>style.visibility</p:attrName>
                                        </p:attrNameLst>
                                      </p:cBhvr>
                                      <p:to>
                                        <p:strVal val="visible"/>
                                      </p:to>
                                    </p:set>
                                    <p:anim calcmode="lin" valueType="num">
                                      <p:cBhvr additive="base">
                                        <p:cTn id="37" dur="500" fill="hold"/>
                                        <p:tgtEl>
                                          <p:spTgt spid="6">
                                            <p:graphicEl>
                                              <a:dgm id="{797CE05F-4DD8-42FA-A76D-DDBD7A3039D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797CE05F-4DD8-42FA-A76D-DDBD7A3039DA}"/>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graphicEl>
                                              <a:dgm id="{8DA3E24E-9772-44BB-9F1E-30D2030405D2}"/>
                                            </p:graphicEl>
                                          </p:spTgt>
                                        </p:tgtEl>
                                        <p:attrNameLst>
                                          <p:attrName>style.visibility</p:attrName>
                                        </p:attrNameLst>
                                      </p:cBhvr>
                                      <p:to>
                                        <p:strVal val="visible"/>
                                      </p:to>
                                    </p:set>
                                    <p:anim calcmode="lin" valueType="num">
                                      <p:cBhvr additive="base">
                                        <p:cTn id="41" dur="500" fill="hold"/>
                                        <p:tgtEl>
                                          <p:spTgt spid="6">
                                            <p:graphicEl>
                                              <a:dgm id="{8DA3E24E-9772-44BB-9F1E-30D2030405D2}"/>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graphicEl>
                                              <a:dgm id="{8DA3E24E-9772-44BB-9F1E-30D2030405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3412990373"/>
              </p:ext>
            </p:extLst>
          </p:nvPr>
        </p:nvGraphicFramePr>
        <p:xfrm>
          <a:off x="381000" y="1719263"/>
          <a:ext cx="8457460" cy="47577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11866" y="64770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location may be associated with an incident; therefore, totals may exceed the number of HIB Incidents.</a:t>
            </a:r>
            <a:endParaRPr lang="en-US" sz="1200" dirty="0">
              <a:solidFill>
                <a:schemeClr val="tx1">
                  <a:lumMod val="65000"/>
                  <a:lumOff val="35000"/>
                </a:schemeClr>
              </a:solidFill>
            </a:endParaRPr>
          </a:p>
        </p:txBody>
      </p:sp>
      <p:sp>
        <p:nvSpPr>
          <p:cNvPr id="6" name="Title 3"/>
          <p:cNvSpPr>
            <a:spLocks noGrp="1"/>
          </p:cNvSpPr>
          <p:nvPr>
            <p:ph type="title"/>
          </p:nvPr>
        </p:nvSpPr>
        <p:spPr>
          <a:xfrm>
            <a:off x="381000" y="355847"/>
            <a:ext cx="8381260" cy="1054394"/>
          </a:xfrm>
        </p:spPr>
        <p:txBody>
          <a:bodyPr/>
          <a:lstStyle/>
          <a:p>
            <a:r>
              <a:rPr lang="en-US" dirty="0" smtClean="0"/>
              <a:t>Lower Middle SCHOOL</a:t>
            </a:r>
            <a:endParaRPr lang="en-US" dirty="0"/>
          </a:p>
        </p:txBody>
      </p:sp>
    </p:spTree>
    <p:extLst>
      <p:ext uri="{BB962C8B-B14F-4D97-AF65-F5344CB8AC3E}">
        <p14:creationId xmlns:p14="http://schemas.microsoft.com/office/powerpoint/2010/main" val="4184632138"/>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46784254"/>
              </p:ext>
            </p:extLst>
          </p:nvPr>
        </p:nvGraphicFramePr>
        <p:xfrm>
          <a:off x="381000" y="1719262"/>
          <a:ext cx="8381260" cy="48339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546277"/>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mode may be associated with an incident; therefore, totals may exceed the number of HIB Incidents.</a:t>
            </a:r>
            <a:endParaRPr lang="en-US" sz="1200" dirty="0">
              <a:solidFill>
                <a:schemeClr val="tx1">
                  <a:lumMod val="65000"/>
                  <a:lumOff val="35000"/>
                </a:schemeClr>
              </a:solidFill>
            </a:endParaRPr>
          </a:p>
        </p:txBody>
      </p:sp>
      <p:sp>
        <p:nvSpPr>
          <p:cNvPr id="8" name="Title 3"/>
          <p:cNvSpPr>
            <a:spLocks noGrp="1"/>
          </p:cNvSpPr>
          <p:nvPr>
            <p:ph type="title"/>
          </p:nvPr>
        </p:nvSpPr>
        <p:spPr>
          <a:xfrm>
            <a:off x="381000" y="355847"/>
            <a:ext cx="8381260" cy="1054394"/>
          </a:xfrm>
        </p:spPr>
        <p:txBody>
          <a:bodyPr/>
          <a:lstStyle/>
          <a:p>
            <a:r>
              <a:rPr lang="en-US" dirty="0" smtClean="0"/>
              <a:t>Lower Middle SCHOOL</a:t>
            </a:r>
            <a:endParaRPr lang="en-US" dirty="0"/>
          </a:p>
        </p:txBody>
      </p:sp>
    </p:spTree>
    <p:extLst>
      <p:ext uri="{BB962C8B-B14F-4D97-AF65-F5344CB8AC3E}">
        <p14:creationId xmlns:p14="http://schemas.microsoft.com/office/powerpoint/2010/main" val="303215782"/>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806070489"/>
              </p:ext>
            </p:extLst>
          </p:nvPr>
        </p:nvGraphicFramePr>
        <p:xfrm>
          <a:off x="381000" y="1676400"/>
          <a:ext cx="838126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category may be associated with an incident; therefore, totals may exceed the number of HIB Incidents.</a:t>
            </a:r>
            <a:endParaRPr lang="en-US" sz="1200" dirty="0">
              <a:solidFill>
                <a:schemeClr val="tx1">
                  <a:lumMod val="65000"/>
                  <a:lumOff val="35000"/>
                </a:schemeClr>
              </a:solidFill>
            </a:endParaRPr>
          </a:p>
        </p:txBody>
      </p:sp>
      <p:sp>
        <p:nvSpPr>
          <p:cNvPr id="8" name="Title 3"/>
          <p:cNvSpPr txBox="1">
            <a:spLocks/>
          </p:cNvSpPr>
          <p:nvPr/>
        </p:nvSpPr>
        <p:spPr>
          <a:xfrm>
            <a:off x="381000" y="35785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Lower Middle SCHOOL</a:t>
            </a:r>
            <a:endParaRPr lang="en-US" dirty="0"/>
          </a:p>
        </p:txBody>
      </p:sp>
    </p:spTree>
    <p:extLst>
      <p:ext uri="{BB962C8B-B14F-4D97-AF65-F5344CB8AC3E}">
        <p14:creationId xmlns:p14="http://schemas.microsoft.com/office/powerpoint/2010/main" val="4027180704"/>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584253991"/>
              </p:ext>
            </p:extLst>
          </p:nvPr>
        </p:nvGraphicFramePr>
        <p:xfrm>
          <a:off x="381000" y="1752600"/>
          <a:ext cx="8382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effect may be associated with an incident; therefore, totals may exceed the number of HIB Incidents.</a:t>
            </a:r>
            <a:endParaRPr lang="en-US" sz="1200" dirty="0">
              <a:solidFill>
                <a:schemeClr val="tx1">
                  <a:lumMod val="65000"/>
                  <a:lumOff val="35000"/>
                </a:schemeClr>
              </a:solidFill>
            </a:endParaRPr>
          </a:p>
        </p:txBody>
      </p:sp>
      <p:sp>
        <p:nvSpPr>
          <p:cNvPr id="6" name="Title 3"/>
          <p:cNvSpPr txBox="1">
            <a:spLocks/>
          </p:cNvSpPr>
          <p:nvPr/>
        </p:nvSpPr>
        <p:spPr>
          <a:xfrm>
            <a:off x="381000" y="339525"/>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Lower Middle SCHOOL</a:t>
            </a:r>
            <a:endParaRPr lang="en-US" dirty="0"/>
          </a:p>
        </p:txBody>
      </p:sp>
    </p:spTree>
    <p:extLst>
      <p:ext uri="{BB962C8B-B14F-4D97-AF65-F5344CB8AC3E}">
        <p14:creationId xmlns:p14="http://schemas.microsoft.com/office/powerpoint/2010/main" val="52977470"/>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162799" y="2892277"/>
            <a:ext cx="1752601" cy="1645920"/>
          </a:xfrm>
        </p:spPr>
        <p:txBody>
          <a:bodyPr/>
          <a:lstStyle/>
          <a:p>
            <a:endParaRPr lang="en-US" dirty="0"/>
          </a:p>
        </p:txBody>
      </p:sp>
      <p:sp>
        <p:nvSpPr>
          <p:cNvPr id="4" name="Title 3"/>
          <p:cNvSpPr>
            <a:spLocks noGrp="1"/>
          </p:cNvSpPr>
          <p:nvPr>
            <p:ph type="title"/>
          </p:nvPr>
        </p:nvSpPr>
        <p:spPr/>
        <p:txBody>
          <a:bodyPr/>
          <a:lstStyle/>
          <a:p>
            <a:r>
              <a:rPr lang="en-US" dirty="0" smtClean="0"/>
              <a:t>PROCESS</a:t>
            </a:r>
            <a:endParaRPr lang="en-US" dirty="0"/>
          </a:p>
        </p:txBody>
      </p:sp>
      <p:sp>
        <p:nvSpPr>
          <p:cNvPr id="6" name="Text Placeholder 4"/>
          <p:cNvSpPr txBox="1">
            <a:spLocks/>
          </p:cNvSpPr>
          <p:nvPr/>
        </p:nvSpPr>
        <p:spPr>
          <a:xfrm>
            <a:off x="3089565" y="1524000"/>
            <a:ext cx="3581401" cy="164592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2000" kern="1200" spc="150" baseline="0">
                <a:solidFill>
                  <a:schemeClr val="bg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pPr algn="r"/>
            <a:r>
              <a:rPr lang="en-US" sz="4800" dirty="0" smtClean="0">
                <a:solidFill>
                  <a:schemeClr val="tx2">
                    <a:lumMod val="75000"/>
                  </a:schemeClr>
                </a:solidFill>
              </a:rPr>
              <a:t>PART I:</a:t>
            </a:r>
            <a:endParaRPr lang="en-US" sz="4800" dirty="0">
              <a:solidFill>
                <a:schemeClr val="tx2">
                  <a:lumMod val="75000"/>
                </a:schemeClr>
              </a:solidFill>
            </a:endParaRPr>
          </a:p>
        </p:txBody>
      </p:sp>
    </p:spTree>
    <p:extLst>
      <p:ext uri="{BB962C8B-B14F-4D97-AF65-F5344CB8AC3E}">
        <p14:creationId xmlns:p14="http://schemas.microsoft.com/office/powerpoint/2010/main" val="2487284036"/>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046012997"/>
              </p:ext>
            </p:extLst>
          </p:nvPr>
        </p:nvGraphicFramePr>
        <p:xfrm>
          <a:off x="381000" y="1719263"/>
          <a:ext cx="8534400" cy="43767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p:cNvSpPr txBox="1">
            <a:spLocks/>
          </p:cNvSpPr>
          <p:nvPr/>
        </p:nvSpPr>
        <p:spPr>
          <a:xfrm>
            <a:off x="3048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Lower Middle SCHOOL</a:t>
            </a:r>
            <a:endParaRPr lang="en-US" dirty="0"/>
          </a:p>
        </p:txBody>
      </p:sp>
      <p:sp>
        <p:nvSpPr>
          <p:cNvPr id="5" name="TextBox 4"/>
          <p:cNvSpPr txBox="1"/>
          <p:nvPr/>
        </p:nvSpPr>
        <p:spPr>
          <a:xfrm>
            <a:off x="190130" y="6027003"/>
            <a:ext cx="8763000" cy="830997"/>
          </a:xfrm>
          <a:prstGeom prst="rect">
            <a:avLst/>
          </a:prstGeom>
          <a:noFill/>
        </p:spPr>
        <p:txBody>
          <a:bodyPr wrap="square" rtlCol="0">
            <a:spAutoFit/>
          </a:bodyPr>
          <a:lstStyle/>
          <a:p>
            <a:r>
              <a:rPr lang="en-US" sz="1200" dirty="0" smtClean="0">
                <a:solidFill>
                  <a:schemeClr val="tx1">
                    <a:lumMod val="65000"/>
                    <a:lumOff val="35000"/>
                  </a:schemeClr>
                </a:solidFill>
              </a:rPr>
              <a:t>*The provided percentages only reflect completion within the statutory timeframe.  The steps may have ultimately been completed, but if they were outside the statutory timeframe they are not credited in this chart.  In addition, the chart only reflects data as uploaded on Genesis, which may not reflect the actual dates a step was completed.  Further, beginning in November 2013, the BOE has issued decisions; however, numbers are not available on Genesis.  </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184763009"/>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Lower Middle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46745702"/>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442021"/>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Lower Middle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18382687"/>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6474730"/>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UPPER Middle SCHOOL</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2588531924"/>
              </p:ext>
            </p:extLst>
          </p:nvPr>
        </p:nvGraphicFramePr>
        <p:xfrm>
          <a:off x="358957" y="1752600"/>
          <a:ext cx="8407893" cy="468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88234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A5428FC-7F58-4F3B-A7BE-2958EFEF44FE}"/>
                                            </p:graphicEl>
                                          </p:spTgt>
                                        </p:tgtEl>
                                        <p:attrNameLst>
                                          <p:attrName>style.visibility</p:attrName>
                                        </p:attrNameLst>
                                      </p:cBhvr>
                                      <p:to>
                                        <p:strVal val="visible"/>
                                      </p:to>
                                    </p:set>
                                    <p:anim calcmode="lin" valueType="num">
                                      <p:cBhvr additive="base">
                                        <p:cTn id="7" dur="500" fill="hold"/>
                                        <p:tgtEl>
                                          <p:spTgt spid="6">
                                            <p:graphicEl>
                                              <a:dgm id="{3A5428FC-7F58-4F3B-A7BE-2958EFEF44F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A5428FC-7F58-4F3B-A7BE-2958EFEF44FE}"/>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0445CE3-03C4-4D3D-AA25-33FE1869C14C}"/>
                                            </p:graphicEl>
                                          </p:spTgt>
                                        </p:tgtEl>
                                        <p:attrNameLst>
                                          <p:attrName>style.visibility</p:attrName>
                                        </p:attrNameLst>
                                      </p:cBhvr>
                                      <p:to>
                                        <p:strVal val="visible"/>
                                      </p:to>
                                    </p:set>
                                    <p:anim calcmode="lin" valueType="num">
                                      <p:cBhvr additive="base">
                                        <p:cTn id="11" dur="500" fill="hold"/>
                                        <p:tgtEl>
                                          <p:spTgt spid="6">
                                            <p:graphicEl>
                                              <a:dgm id="{30445CE3-03C4-4D3D-AA25-33FE1869C14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0445CE3-03C4-4D3D-AA25-33FE1869C14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graphicEl>
                                              <a:dgm id="{BAD7A252-DE2E-40C7-AA96-69B633BA38C1}"/>
                                            </p:graphicEl>
                                          </p:spTgt>
                                        </p:tgtEl>
                                        <p:attrNameLst>
                                          <p:attrName>style.visibility</p:attrName>
                                        </p:attrNameLst>
                                      </p:cBhvr>
                                      <p:to>
                                        <p:strVal val="visible"/>
                                      </p:to>
                                    </p:set>
                                    <p:anim calcmode="lin" valueType="num">
                                      <p:cBhvr additive="base">
                                        <p:cTn id="17" dur="500" fill="hold"/>
                                        <p:tgtEl>
                                          <p:spTgt spid="6">
                                            <p:graphicEl>
                                              <a:dgm id="{BAD7A252-DE2E-40C7-AA96-69B633BA38C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BAD7A252-DE2E-40C7-AA96-69B633BA38C1}"/>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graphicEl>
                                              <a:dgm id="{2470A07B-F576-442A-B116-2710A5F66C23}"/>
                                            </p:graphicEl>
                                          </p:spTgt>
                                        </p:tgtEl>
                                        <p:attrNameLst>
                                          <p:attrName>style.visibility</p:attrName>
                                        </p:attrNameLst>
                                      </p:cBhvr>
                                      <p:to>
                                        <p:strVal val="visible"/>
                                      </p:to>
                                    </p:set>
                                    <p:anim calcmode="lin" valueType="num">
                                      <p:cBhvr additive="base">
                                        <p:cTn id="21" dur="500" fill="hold"/>
                                        <p:tgtEl>
                                          <p:spTgt spid="6">
                                            <p:graphicEl>
                                              <a:dgm id="{2470A07B-F576-442A-B116-2710A5F66C2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2470A07B-F576-442A-B116-2710A5F66C2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graphicEl>
                                              <a:dgm id="{4CDD8A7B-DD40-45E6-8F01-2F09560396CB}"/>
                                            </p:graphicEl>
                                          </p:spTgt>
                                        </p:tgtEl>
                                        <p:attrNameLst>
                                          <p:attrName>style.visibility</p:attrName>
                                        </p:attrNameLst>
                                      </p:cBhvr>
                                      <p:to>
                                        <p:strVal val="visible"/>
                                      </p:to>
                                    </p:set>
                                    <p:anim calcmode="lin" valueType="num">
                                      <p:cBhvr additive="base">
                                        <p:cTn id="27" dur="500" fill="hold"/>
                                        <p:tgtEl>
                                          <p:spTgt spid="6">
                                            <p:graphicEl>
                                              <a:dgm id="{4CDD8A7B-DD40-45E6-8F01-2F09560396C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4CDD8A7B-DD40-45E6-8F01-2F09560396CB}"/>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84427E6D-F652-4A37-B786-8424824E1405}"/>
                                            </p:graphicEl>
                                          </p:spTgt>
                                        </p:tgtEl>
                                        <p:attrNameLst>
                                          <p:attrName>style.visibility</p:attrName>
                                        </p:attrNameLst>
                                      </p:cBhvr>
                                      <p:to>
                                        <p:strVal val="visible"/>
                                      </p:to>
                                    </p:set>
                                    <p:anim calcmode="lin" valueType="num">
                                      <p:cBhvr additive="base">
                                        <p:cTn id="31" dur="500" fill="hold"/>
                                        <p:tgtEl>
                                          <p:spTgt spid="6">
                                            <p:graphicEl>
                                              <a:dgm id="{84427E6D-F652-4A37-B786-8424824E140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84427E6D-F652-4A37-B786-8424824E1405}"/>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dgm id="{797CE05F-4DD8-42FA-A76D-DDBD7A3039DA}"/>
                                            </p:graphicEl>
                                          </p:spTgt>
                                        </p:tgtEl>
                                        <p:attrNameLst>
                                          <p:attrName>style.visibility</p:attrName>
                                        </p:attrNameLst>
                                      </p:cBhvr>
                                      <p:to>
                                        <p:strVal val="visible"/>
                                      </p:to>
                                    </p:set>
                                    <p:anim calcmode="lin" valueType="num">
                                      <p:cBhvr additive="base">
                                        <p:cTn id="37" dur="500" fill="hold"/>
                                        <p:tgtEl>
                                          <p:spTgt spid="6">
                                            <p:graphicEl>
                                              <a:dgm id="{797CE05F-4DD8-42FA-A76D-DDBD7A3039D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797CE05F-4DD8-42FA-A76D-DDBD7A3039DA}"/>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graphicEl>
                                              <a:dgm id="{8DA3E24E-9772-44BB-9F1E-30D2030405D2}"/>
                                            </p:graphicEl>
                                          </p:spTgt>
                                        </p:tgtEl>
                                        <p:attrNameLst>
                                          <p:attrName>style.visibility</p:attrName>
                                        </p:attrNameLst>
                                      </p:cBhvr>
                                      <p:to>
                                        <p:strVal val="visible"/>
                                      </p:to>
                                    </p:set>
                                    <p:anim calcmode="lin" valueType="num">
                                      <p:cBhvr additive="base">
                                        <p:cTn id="41" dur="500" fill="hold"/>
                                        <p:tgtEl>
                                          <p:spTgt spid="6">
                                            <p:graphicEl>
                                              <a:dgm id="{8DA3E24E-9772-44BB-9F1E-30D2030405D2}"/>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graphicEl>
                                              <a:dgm id="{8DA3E24E-9772-44BB-9F1E-30D2030405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4049240776"/>
              </p:ext>
            </p:extLst>
          </p:nvPr>
        </p:nvGraphicFramePr>
        <p:xfrm>
          <a:off x="381000" y="1719263"/>
          <a:ext cx="8457460" cy="47577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11866" y="64770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location may be associated with an incident; therefore, totals may exceed the number of HIB Incidents.</a:t>
            </a:r>
            <a:endParaRPr lang="en-US" sz="1200" dirty="0">
              <a:solidFill>
                <a:schemeClr val="tx1">
                  <a:lumMod val="65000"/>
                  <a:lumOff val="35000"/>
                </a:schemeClr>
              </a:solidFill>
            </a:endParaRPr>
          </a:p>
        </p:txBody>
      </p:sp>
      <p:sp>
        <p:nvSpPr>
          <p:cNvPr id="6" name="Title 3"/>
          <p:cNvSpPr>
            <a:spLocks noGrp="1"/>
          </p:cNvSpPr>
          <p:nvPr>
            <p:ph type="title"/>
          </p:nvPr>
        </p:nvSpPr>
        <p:spPr>
          <a:xfrm>
            <a:off x="381000" y="355847"/>
            <a:ext cx="8381260" cy="1054394"/>
          </a:xfrm>
        </p:spPr>
        <p:txBody>
          <a:bodyPr/>
          <a:lstStyle/>
          <a:p>
            <a:r>
              <a:rPr lang="en-US" dirty="0" smtClean="0"/>
              <a:t>UPPER Middle SCHOOL</a:t>
            </a:r>
            <a:endParaRPr lang="en-US" dirty="0"/>
          </a:p>
        </p:txBody>
      </p:sp>
    </p:spTree>
    <p:extLst>
      <p:ext uri="{BB962C8B-B14F-4D97-AF65-F5344CB8AC3E}">
        <p14:creationId xmlns:p14="http://schemas.microsoft.com/office/powerpoint/2010/main" val="2479092682"/>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55742589"/>
              </p:ext>
            </p:extLst>
          </p:nvPr>
        </p:nvGraphicFramePr>
        <p:xfrm>
          <a:off x="381000" y="1719262"/>
          <a:ext cx="8381260" cy="48339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546277"/>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mode may be associated with an incident; therefore, totals may exceed the number of HIB Incidents.</a:t>
            </a:r>
            <a:endParaRPr lang="en-US" sz="1200" dirty="0">
              <a:solidFill>
                <a:schemeClr val="tx1">
                  <a:lumMod val="65000"/>
                  <a:lumOff val="35000"/>
                </a:schemeClr>
              </a:solidFill>
            </a:endParaRPr>
          </a:p>
        </p:txBody>
      </p:sp>
      <p:sp>
        <p:nvSpPr>
          <p:cNvPr id="8" name="Title 3"/>
          <p:cNvSpPr>
            <a:spLocks noGrp="1"/>
          </p:cNvSpPr>
          <p:nvPr>
            <p:ph type="title"/>
          </p:nvPr>
        </p:nvSpPr>
        <p:spPr>
          <a:xfrm>
            <a:off x="381000" y="355847"/>
            <a:ext cx="8381260" cy="1054394"/>
          </a:xfrm>
        </p:spPr>
        <p:txBody>
          <a:bodyPr/>
          <a:lstStyle/>
          <a:p>
            <a:r>
              <a:rPr lang="en-US" dirty="0" smtClean="0"/>
              <a:t>UPPER Middle SCHOOL</a:t>
            </a:r>
            <a:endParaRPr lang="en-US" dirty="0"/>
          </a:p>
        </p:txBody>
      </p:sp>
    </p:spTree>
    <p:extLst>
      <p:ext uri="{BB962C8B-B14F-4D97-AF65-F5344CB8AC3E}">
        <p14:creationId xmlns:p14="http://schemas.microsoft.com/office/powerpoint/2010/main" val="4150140402"/>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714186474"/>
              </p:ext>
            </p:extLst>
          </p:nvPr>
        </p:nvGraphicFramePr>
        <p:xfrm>
          <a:off x="381000" y="1676400"/>
          <a:ext cx="838126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category may be associated with an incident; therefore, totals may exceed the number of HIB Incidents.</a:t>
            </a:r>
            <a:endParaRPr lang="en-US" sz="1200" dirty="0">
              <a:solidFill>
                <a:schemeClr val="tx1">
                  <a:lumMod val="65000"/>
                  <a:lumOff val="35000"/>
                </a:schemeClr>
              </a:solidFill>
            </a:endParaRPr>
          </a:p>
        </p:txBody>
      </p:sp>
      <p:sp>
        <p:nvSpPr>
          <p:cNvPr id="8" name="Title 3"/>
          <p:cNvSpPr txBox="1">
            <a:spLocks/>
          </p:cNvSpPr>
          <p:nvPr/>
        </p:nvSpPr>
        <p:spPr>
          <a:xfrm>
            <a:off x="381000" y="35785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UPPER Middle SCHOOL</a:t>
            </a:r>
            <a:endParaRPr lang="en-US" dirty="0"/>
          </a:p>
        </p:txBody>
      </p:sp>
    </p:spTree>
    <p:extLst>
      <p:ext uri="{BB962C8B-B14F-4D97-AF65-F5344CB8AC3E}">
        <p14:creationId xmlns:p14="http://schemas.microsoft.com/office/powerpoint/2010/main" val="2132797935"/>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121289010"/>
              </p:ext>
            </p:extLst>
          </p:nvPr>
        </p:nvGraphicFramePr>
        <p:xfrm>
          <a:off x="381000" y="1752600"/>
          <a:ext cx="8382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effect may be associated with an incident; therefore, totals may exceed the number of HIB Incidents.</a:t>
            </a:r>
            <a:endParaRPr lang="en-US" sz="1200" dirty="0">
              <a:solidFill>
                <a:schemeClr val="tx1">
                  <a:lumMod val="65000"/>
                  <a:lumOff val="35000"/>
                </a:schemeClr>
              </a:solidFill>
            </a:endParaRPr>
          </a:p>
        </p:txBody>
      </p:sp>
      <p:sp>
        <p:nvSpPr>
          <p:cNvPr id="6" name="Title 3"/>
          <p:cNvSpPr txBox="1">
            <a:spLocks/>
          </p:cNvSpPr>
          <p:nvPr/>
        </p:nvSpPr>
        <p:spPr>
          <a:xfrm>
            <a:off x="381000" y="339525"/>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UPPER Middle SCHOOL</a:t>
            </a:r>
            <a:endParaRPr lang="en-US" dirty="0"/>
          </a:p>
        </p:txBody>
      </p:sp>
    </p:spTree>
    <p:extLst>
      <p:ext uri="{BB962C8B-B14F-4D97-AF65-F5344CB8AC3E}">
        <p14:creationId xmlns:p14="http://schemas.microsoft.com/office/powerpoint/2010/main" val="2912635546"/>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94694039"/>
              </p:ext>
            </p:extLst>
          </p:nvPr>
        </p:nvGraphicFramePr>
        <p:xfrm>
          <a:off x="381000" y="1719263"/>
          <a:ext cx="8534400" cy="43767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p:cNvSpPr txBox="1">
            <a:spLocks/>
          </p:cNvSpPr>
          <p:nvPr/>
        </p:nvSpPr>
        <p:spPr>
          <a:xfrm>
            <a:off x="3048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UPPER Middle SCHOOL</a:t>
            </a:r>
            <a:endParaRPr lang="en-US" dirty="0"/>
          </a:p>
        </p:txBody>
      </p:sp>
      <p:sp>
        <p:nvSpPr>
          <p:cNvPr id="5" name="TextBox 4"/>
          <p:cNvSpPr txBox="1"/>
          <p:nvPr/>
        </p:nvSpPr>
        <p:spPr>
          <a:xfrm>
            <a:off x="190130" y="6027003"/>
            <a:ext cx="8763000" cy="830997"/>
          </a:xfrm>
          <a:prstGeom prst="rect">
            <a:avLst/>
          </a:prstGeom>
          <a:noFill/>
        </p:spPr>
        <p:txBody>
          <a:bodyPr wrap="square" rtlCol="0">
            <a:spAutoFit/>
          </a:bodyPr>
          <a:lstStyle/>
          <a:p>
            <a:r>
              <a:rPr lang="en-US" sz="1200" dirty="0" smtClean="0">
                <a:solidFill>
                  <a:schemeClr val="tx1">
                    <a:lumMod val="65000"/>
                    <a:lumOff val="35000"/>
                  </a:schemeClr>
                </a:solidFill>
              </a:rPr>
              <a:t>*The provided percentages only reflect completion within the statutory timeframe.  The steps may have ultimately been completed, but if they were outside the statutory timeframe they are not credited in this chart.  In addition, the chart only reflects data as uploaded on Genesis, which may not reflect the actual dates a step was completed.  Further, beginning in November 2013, the BOE has issued decisions; however, numbers are not available on Genesis.  </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338728603"/>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Upper Middle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61420663"/>
              </p:ext>
            </p:extLst>
          </p:nvPr>
        </p:nvGraphicFramePr>
        <p:xfrm>
          <a:off x="228600" y="16764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109254"/>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endParaRPr lang="en-US" dirty="0"/>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2909796268"/>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txBox="1">
            <a:spLocks/>
          </p:cNvSpPr>
          <p:nvPr/>
        </p:nvSpPr>
        <p:spPr>
          <a:xfrm>
            <a:off x="3048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endParaRPr lang="en-US" dirty="0"/>
          </a:p>
        </p:txBody>
      </p:sp>
      <p:sp>
        <p:nvSpPr>
          <p:cNvPr id="8" name="Title 3"/>
          <p:cNvSpPr txBox="1">
            <a:spLocks/>
          </p:cNvSpPr>
          <p:nvPr/>
        </p:nvSpPr>
        <p:spPr>
          <a:xfrm>
            <a:off x="3048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scope of review</a:t>
            </a:r>
            <a:endParaRPr lang="en-US" dirty="0"/>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Upper Middle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91364249"/>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8634618"/>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MONTGOMERY HIGH SCHOOL</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1939880176"/>
              </p:ext>
            </p:extLst>
          </p:nvPr>
        </p:nvGraphicFramePr>
        <p:xfrm>
          <a:off x="358957" y="1752600"/>
          <a:ext cx="8407893" cy="468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602577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A5428FC-7F58-4F3B-A7BE-2958EFEF44FE}"/>
                                            </p:graphicEl>
                                          </p:spTgt>
                                        </p:tgtEl>
                                        <p:attrNameLst>
                                          <p:attrName>style.visibility</p:attrName>
                                        </p:attrNameLst>
                                      </p:cBhvr>
                                      <p:to>
                                        <p:strVal val="visible"/>
                                      </p:to>
                                    </p:set>
                                    <p:anim calcmode="lin" valueType="num">
                                      <p:cBhvr additive="base">
                                        <p:cTn id="7" dur="500" fill="hold"/>
                                        <p:tgtEl>
                                          <p:spTgt spid="6">
                                            <p:graphicEl>
                                              <a:dgm id="{3A5428FC-7F58-4F3B-A7BE-2958EFEF44F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A5428FC-7F58-4F3B-A7BE-2958EFEF44FE}"/>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0445CE3-03C4-4D3D-AA25-33FE1869C14C}"/>
                                            </p:graphicEl>
                                          </p:spTgt>
                                        </p:tgtEl>
                                        <p:attrNameLst>
                                          <p:attrName>style.visibility</p:attrName>
                                        </p:attrNameLst>
                                      </p:cBhvr>
                                      <p:to>
                                        <p:strVal val="visible"/>
                                      </p:to>
                                    </p:set>
                                    <p:anim calcmode="lin" valueType="num">
                                      <p:cBhvr additive="base">
                                        <p:cTn id="11" dur="500" fill="hold"/>
                                        <p:tgtEl>
                                          <p:spTgt spid="6">
                                            <p:graphicEl>
                                              <a:dgm id="{30445CE3-03C4-4D3D-AA25-33FE1869C14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0445CE3-03C4-4D3D-AA25-33FE1869C14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graphicEl>
                                              <a:dgm id="{BAD7A252-DE2E-40C7-AA96-69B633BA38C1}"/>
                                            </p:graphicEl>
                                          </p:spTgt>
                                        </p:tgtEl>
                                        <p:attrNameLst>
                                          <p:attrName>style.visibility</p:attrName>
                                        </p:attrNameLst>
                                      </p:cBhvr>
                                      <p:to>
                                        <p:strVal val="visible"/>
                                      </p:to>
                                    </p:set>
                                    <p:anim calcmode="lin" valueType="num">
                                      <p:cBhvr additive="base">
                                        <p:cTn id="17" dur="500" fill="hold"/>
                                        <p:tgtEl>
                                          <p:spTgt spid="6">
                                            <p:graphicEl>
                                              <a:dgm id="{BAD7A252-DE2E-40C7-AA96-69B633BA38C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BAD7A252-DE2E-40C7-AA96-69B633BA38C1}"/>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graphicEl>
                                              <a:dgm id="{2470A07B-F576-442A-B116-2710A5F66C23}"/>
                                            </p:graphicEl>
                                          </p:spTgt>
                                        </p:tgtEl>
                                        <p:attrNameLst>
                                          <p:attrName>style.visibility</p:attrName>
                                        </p:attrNameLst>
                                      </p:cBhvr>
                                      <p:to>
                                        <p:strVal val="visible"/>
                                      </p:to>
                                    </p:set>
                                    <p:anim calcmode="lin" valueType="num">
                                      <p:cBhvr additive="base">
                                        <p:cTn id="21" dur="500" fill="hold"/>
                                        <p:tgtEl>
                                          <p:spTgt spid="6">
                                            <p:graphicEl>
                                              <a:dgm id="{2470A07B-F576-442A-B116-2710A5F66C2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2470A07B-F576-442A-B116-2710A5F66C2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graphicEl>
                                              <a:dgm id="{4CDD8A7B-DD40-45E6-8F01-2F09560396CB}"/>
                                            </p:graphicEl>
                                          </p:spTgt>
                                        </p:tgtEl>
                                        <p:attrNameLst>
                                          <p:attrName>style.visibility</p:attrName>
                                        </p:attrNameLst>
                                      </p:cBhvr>
                                      <p:to>
                                        <p:strVal val="visible"/>
                                      </p:to>
                                    </p:set>
                                    <p:anim calcmode="lin" valueType="num">
                                      <p:cBhvr additive="base">
                                        <p:cTn id="27" dur="500" fill="hold"/>
                                        <p:tgtEl>
                                          <p:spTgt spid="6">
                                            <p:graphicEl>
                                              <a:dgm id="{4CDD8A7B-DD40-45E6-8F01-2F09560396C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4CDD8A7B-DD40-45E6-8F01-2F09560396CB}"/>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84427E6D-F652-4A37-B786-8424824E1405}"/>
                                            </p:graphicEl>
                                          </p:spTgt>
                                        </p:tgtEl>
                                        <p:attrNameLst>
                                          <p:attrName>style.visibility</p:attrName>
                                        </p:attrNameLst>
                                      </p:cBhvr>
                                      <p:to>
                                        <p:strVal val="visible"/>
                                      </p:to>
                                    </p:set>
                                    <p:anim calcmode="lin" valueType="num">
                                      <p:cBhvr additive="base">
                                        <p:cTn id="31" dur="500" fill="hold"/>
                                        <p:tgtEl>
                                          <p:spTgt spid="6">
                                            <p:graphicEl>
                                              <a:dgm id="{84427E6D-F652-4A37-B786-8424824E140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84427E6D-F652-4A37-B786-8424824E1405}"/>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dgm id="{797CE05F-4DD8-42FA-A76D-DDBD7A3039DA}"/>
                                            </p:graphicEl>
                                          </p:spTgt>
                                        </p:tgtEl>
                                        <p:attrNameLst>
                                          <p:attrName>style.visibility</p:attrName>
                                        </p:attrNameLst>
                                      </p:cBhvr>
                                      <p:to>
                                        <p:strVal val="visible"/>
                                      </p:to>
                                    </p:set>
                                    <p:anim calcmode="lin" valueType="num">
                                      <p:cBhvr additive="base">
                                        <p:cTn id="37" dur="500" fill="hold"/>
                                        <p:tgtEl>
                                          <p:spTgt spid="6">
                                            <p:graphicEl>
                                              <a:dgm id="{797CE05F-4DD8-42FA-A76D-DDBD7A3039D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797CE05F-4DD8-42FA-A76D-DDBD7A3039DA}"/>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graphicEl>
                                              <a:dgm id="{8DA3E24E-9772-44BB-9F1E-30D2030405D2}"/>
                                            </p:graphicEl>
                                          </p:spTgt>
                                        </p:tgtEl>
                                        <p:attrNameLst>
                                          <p:attrName>style.visibility</p:attrName>
                                        </p:attrNameLst>
                                      </p:cBhvr>
                                      <p:to>
                                        <p:strVal val="visible"/>
                                      </p:to>
                                    </p:set>
                                    <p:anim calcmode="lin" valueType="num">
                                      <p:cBhvr additive="base">
                                        <p:cTn id="41" dur="500" fill="hold"/>
                                        <p:tgtEl>
                                          <p:spTgt spid="6">
                                            <p:graphicEl>
                                              <a:dgm id="{8DA3E24E-9772-44BB-9F1E-30D2030405D2}"/>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graphicEl>
                                              <a:dgm id="{8DA3E24E-9772-44BB-9F1E-30D2030405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4090066045"/>
              </p:ext>
            </p:extLst>
          </p:nvPr>
        </p:nvGraphicFramePr>
        <p:xfrm>
          <a:off x="381000" y="1719263"/>
          <a:ext cx="8457460" cy="47577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11866" y="64770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location may be associated with an incident; therefore, totals may exceed the number of HIB Incidents.</a:t>
            </a:r>
            <a:endParaRPr lang="en-US" sz="1200" dirty="0">
              <a:solidFill>
                <a:schemeClr val="tx1">
                  <a:lumMod val="65000"/>
                  <a:lumOff val="35000"/>
                </a:schemeClr>
              </a:solidFill>
            </a:endParaRPr>
          </a:p>
        </p:txBody>
      </p:sp>
      <p:sp>
        <p:nvSpPr>
          <p:cNvPr id="6" name="Title 3"/>
          <p:cNvSpPr>
            <a:spLocks noGrp="1"/>
          </p:cNvSpPr>
          <p:nvPr>
            <p:ph type="title"/>
          </p:nvPr>
        </p:nvSpPr>
        <p:spPr>
          <a:xfrm>
            <a:off x="381000" y="355847"/>
            <a:ext cx="8381260" cy="1054394"/>
          </a:xfrm>
        </p:spPr>
        <p:txBody>
          <a:bodyPr/>
          <a:lstStyle/>
          <a:p>
            <a:r>
              <a:rPr lang="en-US" dirty="0" smtClean="0"/>
              <a:t>MONTGOMERY HIGH SCHOOL</a:t>
            </a:r>
            <a:endParaRPr lang="en-US" dirty="0"/>
          </a:p>
        </p:txBody>
      </p:sp>
    </p:spTree>
    <p:extLst>
      <p:ext uri="{BB962C8B-B14F-4D97-AF65-F5344CB8AC3E}">
        <p14:creationId xmlns:p14="http://schemas.microsoft.com/office/powerpoint/2010/main" val="1679327592"/>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69194808"/>
              </p:ext>
            </p:extLst>
          </p:nvPr>
        </p:nvGraphicFramePr>
        <p:xfrm>
          <a:off x="381000" y="1719262"/>
          <a:ext cx="8381260" cy="48339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546277"/>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mode may be associated with an incident; therefore, totals may exceed the number of HIB Incidents.</a:t>
            </a:r>
            <a:endParaRPr lang="en-US" sz="1200" dirty="0">
              <a:solidFill>
                <a:schemeClr val="tx1">
                  <a:lumMod val="65000"/>
                  <a:lumOff val="35000"/>
                </a:schemeClr>
              </a:solidFill>
            </a:endParaRPr>
          </a:p>
        </p:txBody>
      </p:sp>
      <p:sp>
        <p:nvSpPr>
          <p:cNvPr id="8" name="Title 3"/>
          <p:cNvSpPr>
            <a:spLocks noGrp="1"/>
          </p:cNvSpPr>
          <p:nvPr>
            <p:ph type="title"/>
          </p:nvPr>
        </p:nvSpPr>
        <p:spPr>
          <a:xfrm>
            <a:off x="381000" y="355847"/>
            <a:ext cx="8381260" cy="1054394"/>
          </a:xfrm>
        </p:spPr>
        <p:txBody>
          <a:bodyPr/>
          <a:lstStyle/>
          <a:p>
            <a:r>
              <a:rPr lang="en-US" dirty="0"/>
              <a:t>MONTGOMERY HIGH SCHOOL</a:t>
            </a:r>
          </a:p>
        </p:txBody>
      </p:sp>
    </p:spTree>
    <p:extLst>
      <p:ext uri="{BB962C8B-B14F-4D97-AF65-F5344CB8AC3E}">
        <p14:creationId xmlns:p14="http://schemas.microsoft.com/office/powerpoint/2010/main" val="807528470"/>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020958340"/>
              </p:ext>
            </p:extLst>
          </p:nvPr>
        </p:nvGraphicFramePr>
        <p:xfrm>
          <a:off x="381000" y="1676400"/>
          <a:ext cx="838126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category may be associated with an incident; therefore, totals may exceed the number of HIB Incidents.</a:t>
            </a:r>
            <a:endParaRPr lang="en-US" sz="1200" dirty="0">
              <a:solidFill>
                <a:schemeClr val="tx1">
                  <a:lumMod val="65000"/>
                  <a:lumOff val="35000"/>
                </a:schemeClr>
              </a:solidFill>
            </a:endParaRPr>
          </a:p>
        </p:txBody>
      </p:sp>
      <p:sp>
        <p:nvSpPr>
          <p:cNvPr id="8" name="Title 3"/>
          <p:cNvSpPr txBox="1">
            <a:spLocks/>
          </p:cNvSpPr>
          <p:nvPr/>
        </p:nvSpPr>
        <p:spPr>
          <a:xfrm>
            <a:off x="381000" y="35785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a:t>MONTGOMERY HIGH </a:t>
            </a:r>
            <a:r>
              <a:rPr lang="en-US" dirty="0" smtClean="0"/>
              <a:t>SCHOOL</a:t>
            </a:r>
            <a:endParaRPr lang="en-US" dirty="0"/>
          </a:p>
        </p:txBody>
      </p:sp>
    </p:spTree>
    <p:extLst>
      <p:ext uri="{BB962C8B-B14F-4D97-AF65-F5344CB8AC3E}">
        <p14:creationId xmlns:p14="http://schemas.microsoft.com/office/powerpoint/2010/main" val="1141381376"/>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447439755"/>
              </p:ext>
            </p:extLst>
          </p:nvPr>
        </p:nvGraphicFramePr>
        <p:xfrm>
          <a:off x="381000" y="1752600"/>
          <a:ext cx="8382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effect may be associated with an incident; therefore, totals may exceed the number of HIB Incidents.</a:t>
            </a:r>
            <a:endParaRPr lang="en-US" sz="1200" dirty="0">
              <a:solidFill>
                <a:schemeClr val="tx1">
                  <a:lumMod val="65000"/>
                  <a:lumOff val="35000"/>
                </a:schemeClr>
              </a:solidFill>
            </a:endParaRPr>
          </a:p>
        </p:txBody>
      </p:sp>
      <p:sp>
        <p:nvSpPr>
          <p:cNvPr id="6" name="Title 3"/>
          <p:cNvSpPr txBox="1">
            <a:spLocks/>
          </p:cNvSpPr>
          <p:nvPr/>
        </p:nvSpPr>
        <p:spPr>
          <a:xfrm>
            <a:off x="381000" y="339525"/>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a:t>MONTGOMERY HIGH </a:t>
            </a:r>
            <a:r>
              <a:rPr lang="en-US" dirty="0" smtClean="0"/>
              <a:t>SCHOOL</a:t>
            </a:r>
            <a:endParaRPr lang="en-US" dirty="0"/>
          </a:p>
        </p:txBody>
      </p:sp>
    </p:spTree>
    <p:extLst>
      <p:ext uri="{BB962C8B-B14F-4D97-AF65-F5344CB8AC3E}">
        <p14:creationId xmlns:p14="http://schemas.microsoft.com/office/powerpoint/2010/main" val="1326318109"/>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033179028"/>
              </p:ext>
            </p:extLst>
          </p:nvPr>
        </p:nvGraphicFramePr>
        <p:xfrm>
          <a:off x="381000" y="1719263"/>
          <a:ext cx="8534400" cy="44529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p:cNvSpPr txBox="1">
            <a:spLocks/>
          </p:cNvSpPr>
          <p:nvPr/>
        </p:nvSpPr>
        <p:spPr>
          <a:xfrm>
            <a:off x="3048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a:t>MONTGOMERY HIGH </a:t>
            </a:r>
            <a:r>
              <a:rPr lang="en-US" dirty="0" smtClean="0"/>
              <a:t>SCHOOL</a:t>
            </a:r>
            <a:endParaRPr lang="en-US" dirty="0"/>
          </a:p>
        </p:txBody>
      </p:sp>
      <p:sp>
        <p:nvSpPr>
          <p:cNvPr id="5" name="TextBox 4"/>
          <p:cNvSpPr txBox="1"/>
          <p:nvPr/>
        </p:nvSpPr>
        <p:spPr>
          <a:xfrm>
            <a:off x="190130" y="6027003"/>
            <a:ext cx="8763000" cy="830997"/>
          </a:xfrm>
          <a:prstGeom prst="rect">
            <a:avLst/>
          </a:prstGeom>
          <a:noFill/>
        </p:spPr>
        <p:txBody>
          <a:bodyPr wrap="square" rtlCol="0">
            <a:spAutoFit/>
          </a:bodyPr>
          <a:lstStyle/>
          <a:p>
            <a:r>
              <a:rPr lang="en-US" sz="1200" dirty="0" smtClean="0">
                <a:solidFill>
                  <a:schemeClr val="tx1">
                    <a:lumMod val="65000"/>
                    <a:lumOff val="35000"/>
                  </a:schemeClr>
                </a:solidFill>
              </a:rPr>
              <a:t>*The provided percentages only reflect completion within the statutory timeframe.  The steps may have ultimately been completed, but if they were outside the statutory timeframe they are not credited in this chart.  In addition, the chart only reflects data as uploaded on Genesis, which may not reflect the actual dates a step was completed.  Further, beginning in November 2013, the BOE has issued decisions; however, numbers are not available on Genesis.  </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50576828"/>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Montgomery High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24703803"/>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221618"/>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Montgomery High School: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03274159"/>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649755"/>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MONTGOMERY SCHOOL DISTRICT</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1205294027"/>
              </p:ext>
            </p:extLst>
          </p:nvPr>
        </p:nvGraphicFramePr>
        <p:xfrm>
          <a:off x="358957" y="1752600"/>
          <a:ext cx="8407893" cy="468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742628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A5428FC-7F58-4F3B-A7BE-2958EFEF44FE}"/>
                                            </p:graphicEl>
                                          </p:spTgt>
                                        </p:tgtEl>
                                        <p:attrNameLst>
                                          <p:attrName>style.visibility</p:attrName>
                                        </p:attrNameLst>
                                      </p:cBhvr>
                                      <p:to>
                                        <p:strVal val="visible"/>
                                      </p:to>
                                    </p:set>
                                    <p:anim calcmode="lin" valueType="num">
                                      <p:cBhvr additive="base">
                                        <p:cTn id="7" dur="500" fill="hold"/>
                                        <p:tgtEl>
                                          <p:spTgt spid="6">
                                            <p:graphicEl>
                                              <a:dgm id="{3A5428FC-7F58-4F3B-A7BE-2958EFEF44F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A5428FC-7F58-4F3B-A7BE-2958EFEF44FE}"/>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0445CE3-03C4-4D3D-AA25-33FE1869C14C}"/>
                                            </p:graphicEl>
                                          </p:spTgt>
                                        </p:tgtEl>
                                        <p:attrNameLst>
                                          <p:attrName>style.visibility</p:attrName>
                                        </p:attrNameLst>
                                      </p:cBhvr>
                                      <p:to>
                                        <p:strVal val="visible"/>
                                      </p:to>
                                    </p:set>
                                    <p:anim calcmode="lin" valueType="num">
                                      <p:cBhvr additive="base">
                                        <p:cTn id="11" dur="500" fill="hold"/>
                                        <p:tgtEl>
                                          <p:spTgt spid="6">
                                            <p:graphicEl>
                                              <a:dgm id="{30445CE3-03C4-4D3D-AA25-33FE1869C14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0445CE3-03C4-4D3D-AA25-33FE1869C14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graphicEl>
                                              <a:dgm id="{BAD7A252-DE2E-40C7-AA96-69B633BA38C1}"/>
                                            </p:graphicEl>
                                          </p:spTgt>
                                        </p:tgtEl>
                                        <p:attrNameLst>
                                          <p:attrName>style.visibility</p:attrName>
                                        </p:attrNameLst>
                                      </p:cBhvr>
                                      <p:to>
                                        <p:strVal val="visible"/>
                                      </p:to>
                                    </p:set>
                                    <p:anim calcmode="lin" valueType="num">
                                      <p:cBhvr additive="base">
                                        <p:cTn id="17" dur="500" fill="hold"/>
                                        <p:tgtEl>
                                          <p:spTgt spid="6">
                                            <p:graphicEl>
                                              <a:dgm id="{BAD7A252-DE2E-40C7-AA96-69B633BA38C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BAD7A252-DE2E-40C7-AA96-69B633BA38C1}"/>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graphicEl>
                                              <a:dgm id="{2470A07B-F576-442A-B116-2710A5F66C23}"/>
                                            </p:graphicEl>
                                          </p:spTgt>
                                        </p:tgtEl>
                                        <p:attrNameLst>
                                          <p:attrName>style.visibility</p:attrName>
                                        </p:attrNameLst>
                                      </p:cBhvr>
                                      <p:to>
                                        <p:strVal val="visible"/>
                                      </p:to>
                                    </p:set>
                                    <p:anim calcmode="lin" valueType="num">
                                      <p:cBhvr additive="base">
                                        <p:cTn id="21" dur="500" fill="hold"/>
                                        <p:tgtEl>
                                          <p:spTgt spid="6">
                                            <p:graphicEl>
                                              <a:dgm id="{2470A07B-F576-442A-B116-2710A5F66C2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2470A07B-F576-442A-B116-2710A5F66C2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graphicEl>
                                              <a:dgm id="{4CDD8A7B-DD40-45E6-8F01-2F09560396CB}"/>
                                            </p:graphicEl>
                                          </p:spTgt>
                                        </p:tgtEl>
                                        <p:attrNameLst>
                                          <p:attrName>style.visibility</p:attrName>
                                        </p:attrNameLst>
                                      </p:cBhvr>
                                      <p:to>
                                        <p:strVal val="visible"/>
                                      </p:to>
                                    </p:set>
                                    <p:anim calcmode="lin" valueType="num">
                                      <p:cBhvr additive="base">
                                        <p:cTn id="27" dur="500" fill="hold"/>
                                        <p:tgtEl>
                                          <p:spTgt spid="6">
                                            <p:graphicEl>
                                              <a:dgm id="{4CDD8A7B-DD40-45E6-8F01-2F09560396C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4CDD8A7B-DD40-45E6-8F01-2F09560396CB}"/>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84427E6D-F652-4A37-B786-8424824E1405}"/>
                                            </p:graphicEl>
                                          </p:spTgt>
                                        </p:tgtEl>
                                        <p:attrNameLst>
                                          <p:attrName>style.visibility</p:attrName>
                                        </p:attrNameLst>
                                      </p:cBhvr>
                                      <p:to>
                                        <p:strVal val="visible"/>
                                      </p:to>
                                    </p:set>
                                    <p:anim calcmode="lin" valueType="num">
                                      <p:cBhvr additive="base">
                                        <p:cTn id="31" dur="500" fill="hold"/>
                                        <p:tgtEl>
                                          <p:spTgt spid="6">
                                            <p:graphicEl>
                                              <a:dgm id="{84427E6D-F652-4A37-B786-8424824E140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84427E6D-F652-4A37-B786-8424824E1405}"/>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dgm id="{797CE05F-4DD8-42FA-A76D-DDBD7A3039DA}"/>
                                            </p:graphicEl>
                                          </p:spTgt>
                                        </p:tgtEl>
                                        <p:attrNameLst>
                                          <p:attrName>style.visibility</p:attrName>
                                        </p:attrNameLst>
                                      </p:cBhvr>
                                      <p:to>
                                        <p:strVal val="visible"/>
                                      </p:to>
                                    </p:set>
                                    <p:anim calcmode="lin" valueType="num">
                                      <p:cBhvr additive="base">
                                        <p:cTn id="37" dur="500" fill="hold"/>
                                        <p:tgtEl>
                                          <p:spTgt spid="6">
                                            <p:graphicEl>
                                              <a:dgm id="{797CE05F-4DD8-42FA-A76D-DDBD7A3039D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797CE05F-4DD8-42FA-A76D-DDBD7A3039DA}"/>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graphicEl>
                                              <a:dgm id="{8DA3E24E-9772-44BB-9F1E-30D2030405D2}"/>
                                            </p:graphicEl>
                                          </p:spTgt>
                                        </p:tgtEl>
                                        <p:attrNameLst>
                                          <p:attrName>style.visibility</p:attrName>
                                        </p:attrNameLst>
                                      </p:cBhvr>
                                      <p:to>
                                        <p:strVal val="visible"/>
                                      </p:to>
                                    </p:set>
                                    <p:anim calcmode="lin" valueType="num">
                                      <p:cBhvr additive="base">
                                        <p:cTn id="41" dur="500" fill="hold"/>
                                        <p:tgtEl>
                                          <p:spTgt spid="6">
                                            <p:graphicEl>
                                              <a:dgm id="{8DA3E24E-9772-44BB-9F1E-30D2030405D2}"/>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graphicEl>
                                              <a:dgm id="{8DA3E24E-9772-44BB-9F1E-30D2030405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endParaRPr lang="en-US" dirty="0"/>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1065472756"/>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txBox="1">
            <a:spLocks/>
          </p:cNvSpPr>
          <p:nvPr/>
        </p:nvSpPr>
        <p:spPr>
          <a:xfrm>
            <a:off x="3048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INITIAL MEETING</a:t>
            </a:r>
            <a:endParaRPr lang="en-US" dirty="0"/>
          </a:p>
        </p:txBody>
      </p:sp>
    </p:spTree>
    <p:extLst>
      <p:ext uri="{BB962C8B-B14F-4D97-AF65-F5344CB8AC3E}">
        <p14:creationId xmlns:p14="http://schemas.microsoft.com/office/powerpoint/2010/main" val="1046602671"/>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1265978980"/>
              </p:ext>
            </p:extLst>
          </p:nvPr>
        </p:nvGraphicFramePr>
        <p:xfrm>
          <a:off x="381000" y="1719263"/>
          <a:ext cx="8457460" cy="47577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11866" y="64770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location may be associated with an incident; therefore, totals may exceed the number of HIB Incidents.</a:t>
            </a:r>
            <a:endParaRPr lang="en-US" sz="1200" dirty="0">
              <a:solidFill>
                <a:schemeClr val="tx1">
                  <a:lumMod val="65000"/>
                  <a:lumOff val="35000"/>
                </a:schemeClr>
              </a:solidFill>
            </a:endParaRPr>
          </a:p>
        </p:txBody>
      </p:sp>
      <p:sp>
        <p:nvSpPr>
          <p:cNvPr id="6" name="Title 3"/>
          <p:cNvSpPr>
            <a:spLocks noGrp="1"/>
          </p:cNvSpPr>
          <p:nvPr>
            <p:ph type="title"/>
          </p:nvPr>
        </p:nvSpPr>
        <p:spPr>
          <a:xfrm>
            <a:off x="381000" y="355847"/>
            <a:ext cx="8381260" cy="1054394"/>
          </a:xfrm>
        </p:spPr>
        <p:txBody>
          <a:bodyPr/>
          <a:lstStyle/>
          <a:p>
            <a:r>
              <a:rPr lang="en-US" dirty="0" smtClean="0"/>
              <a:t>MONTGOMERY </a:t>
            </a:r>
            <a:r>
              <a:rPr lang="en-US" dirty="0"/>
              <a:t>SCHOOL DISTRICT</a:t>
            </a:r>
          </a:p>
        </p:txBody>
      </p:sp>
    </p:spTree>
    <p:extLst>
      <p:ext uri="{BB962C8B-B14F-4D97-AF65-F5344CB8AC3E}">
        <p14:creationId xmlns:p14="http://schemas.microsoft.com/office/powerpoint/2010/main" val="3132506620"/>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16582819"/>
              </p:ext>
            </p:extLst>
          </p:nvPr>
        </p:nvGraphicFramePr>
        <p:xfrm>
          <a:off x="381000" y="1719262"/>
          <a:ext cx="8381260" cy="48339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546277"/>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mode may be associated with an incident; therefore, totals may exceed the number of HIB Incidents.</a:t>
            </a:r>
            <a:endParaRPr lang="en-US" sz="1200" dirty="0">
              <a:solidFill>
                <a:schemeClr val="tx1">
                  <a:lumMod val="65000"/>
                  <a:lumOff val="35000"/>
                </a:schemeClr>
              </a:solidFill>
            </a:endParaRPr>
          </a:p>
        </p:txBody>
      </p:sp>
      <p:sp>
        <p:nvSpPr>
          <p:cNvPr id="8" name="Title 3"/>
          <p:cNvSpPr>
            <a:spLocks noGrp="1"/>
          </p:cNvSpPr>
          <p:nvPr>
            <p:ph type="title"/>
          </p:nvPr>
        </p:nvSpPr>
        <p:spPr>
          <a:xfrm>
            <a:off x="381000" y="355847"/>
            <a:ext cx="8381260" cy="1054394"/>
          </a:xfrm>
        </p:spPr>
        <p:txBody>
          <a:bodyPr/>
          <a:lstStyle/>
          <a:p>
            <a:r>
              <a:rPr lang="en-US" dirty="0"/>
              <a:t>MONTGOMERY SCHOOL DISTRICT</a:t>
            </a:r>
          </a:p>
        </p:txBody>
      </p:sp>
    </p:spTree>
    <p:extLst>
      <p:ext uri="{BB962C8B-B14F-4D97-AF65-F5344CB8AC3E}">
        <p14:creationId xmlns:p14="http://schemas.microsoft.com/office/powerpoint/2010/main" val="2244555734"/>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2500916044"/>
              </p:ext>
            </p:extLst>
          </p:nvPr>
        </p:nvGraphicFramePr>
        <p:xfrm>
          <a:off x="381000" y="1676400"/>
          <a:ext cx="838126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category may be associated with an incident; therefore, totals may exceed the number of HIB Incidents.</a:t>
            </a:r>
            <a:endParaRPr lang="en-US" sz="1200" dirty="0">
              <a:solidFill>
                <a:schemeClr val="tx1">
                  <a:lumMod val="65000"/>
                  <a:lumOff val="35000"/>
                </a:schemeClr>
              </a:solidFill>
            </a:endParaRPr>
          </a:p>
        </p:txBody>
      </p:sp>
      <p:sp>
        <p:nvSpPr>
          <p:cNvPr id="8" name="Title 3"/>
          <p:cNvSpPr txBox="1">
            <a:spLocks/>
          </p:cNvSpPr>
          <p:nvPr/>
        </p:nvSpPr>
        <p:spPr>
          <a:xfrm>
            <a:off x="381000" y="35785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a:t>MONTGOMERY SCHOOL DISTRICT</a:t>
            </a:r>
          </a:p>
        </p:txBody>
      </p:sp>
    </p:spTree>
    <p:extLst>
      <p:ext uri="{BB962C8B-B14F-4D97-AF65-F5344CB8AC3E}">
        <p14:creationId xmlns:p14="http://schemas.microsoft.com/office/powerpoint/2010/main" val="2808301911"/>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516562490"/>
              </p:ext>
            </p:extLst>
          </p:nvPr>
        </p:nvGraphicFramePr>
        <p:xfrm>
          <a:off x="381000" y="1752600"/>
          <a:ext cx="8382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57200" y="6400800"/>
            <a:ext cx="8610600" cy="276999"/>
          </a:xfrm>
          <a:prstGeom prst="rect">
            <a:avLst/>
          </a:prstGeom>
          <a:noFill/>
        </p:spPr>
        <p:txBody>
          <a:bodyPr wrap="square" rtlCol="0">
            <a:spAutoFit/>
          </a:bodyPr>
          <a:lstStyle/>
          <a:p>
            <a:r>
              <a:rPr lang="en-US" sz="1200" dirty="0" smtClean="0">
                <a:solidFill>
                  <a:schemeClr val="tx1">
                    <a:lumMod val="65000"/>
                    <a:lumOff val="35000"/>
                  </a:schemeClr>
                </a:solidFill>
              </a:rPr>
              <a:t>*More than one (1) effect may be associated with an incident; therefore, totals may exceed the number of HIB Incidents.</a:t>
            </a:r>
            <a:endParaRPr lang="en-US" sz="1200" dirty="0">
              <a:solidFill>
                <a:schemeClr val="tx1">
                  <a:lumMod val="65000"/>
                  <a:lumOff val="35000"/>
                </a:schemeClr>
              </a:solidFill>
            </a:endParaRPr>
          </a:p>
        </p:txBody>
      </p:sp>
      <p:sp>
        <p:nvSpPr>
          <p:cNvPr id="6" name="Title 3"/>
          <p:cNvSpPr txBox="1">
            <a:spLocks/>
          </p:cNvSpPr>
          <p:nvPr/>
        </p:nvSpPr>
        <p:spPr>
          <a:xfrm>
            <a:off x="381000" y="339525"/>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a:t>MONTGOMERY SCHOOL DISTRICT</a:t>
            </a:r>
          </a:p>
        </p:txBody>
      </p:sp>
    </p:spTree>
    <p:extLst>
      <p:ext uri="{BB962C8B-B14F-4D97-AF65-F5344CB8AC3E}">
        <p14:creationId xmlns:p14="http://schemas.microsoft.com/office/powerpoint/2010/main" val="394121880"/>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099687798"/>
              </p:ext>
            </p:extLst>
          </p:nvPr>
        </p:nvGraphicFramePr>
        <p:xfrm>
          <a:off x="304800" y="1676400"/>
          <a:ext cx="8534400" cy="45291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p:cNvSpPr txBox="1">
            <a:spLocks/>
          </p:cNvSpPr>
          <p:nvPr/>
        </p:nvSpPr>
        <p:spPr>
          <a:xfrm>
            <a:off x="3048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a:t>MONTGOMERY SCHOOL DISTRICT</a:t>
            </a:r>
          </a:p>
        </p:txBody>
      </p:sp>
      <p:sp>
        <p:nvSpPr>
          <p:cNvPr id="5" name="TextBox 4"/>
          <p:cNvSpPr txBox="1"/>
          <p:nvPr/>
        </p:nvSpPr>
        <p:spPr>
          <a:xfrm>
            <a:off x="190130" y="6027003"/>
            <a:ext cx="8763000" cy="830997"/>
          </a:xfrm>
          <a:prstGeom prst="rect">
            <a:avLst/>
          </a:prstGeom>
          <a:noFill/>
        </p:spPr>
        <p:txBody>
          <a:bodyPr wrap="square" rtlCol="0">
            <a:spAutoFit/>
          </a:bodyPr>
          <a:lstStyle/>
          <a:p>
            <a:r>
              <a:rPr lang="en-US" sz="1200" dirty="0" smtClean="0">
                <a:solidFill>
                  <a:schemeClr val="tx1">
                    <a:lumMod val="65000"/>
                    <a:lumOff val="35000"/>
                  </a:schemeClr>
                </a:solidFill>
              </a:rPr>
              <a:t>*The provided percentages only reflect completion within the statutory timeframe.  The steps may have ultimately been completed, but if they were outside the statutory timeframe they are not credited in this chart.  In addition, the chart only reflects data as uploaded on Genesis, which may not reflect the actual dates a step was completed.  Further, beginning in November 2013, the BOE has issued decisions; however, numbers are not available on Genesis.  </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423628899"/>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Montgomery school District: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80274803"/>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273528"/>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DISTRICT: FINDINGS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84786737"/>
              </p:ext>
            </p:extLst>
          </p:nvPr>
        </p:nvGraphicFramePr>
        <p:xfrm>
          <a:off x="228600" y="16764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0113397"/>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162799" y="2892277"/>
            <a:ext cx="1752601" cy="1645920"/>
          </a:xfrm>
        </p:spPr>
        <p:txBody>
          <a:bodyPr/>
          <a:lstStyle/>
          <a:p>
            <a:endParaRPr lang="en-US" dirty="0"/>
          </a:p>
        </p:txBody>
      </p:sp>
      <p:sp>
        <p:nvSpPr>
          <p:cNvPr id="4" name="Title 3"/>
          <p:cNvSpPr>
            <a:spLocks noGrp="1"/>
          </p:cNvSpPr>
          <p:nvPr>
            <p:ph type="title"/>
          </p:nvPr>
        </p:nvSpPr>
        <p:spPr/>
        <p:txBody>
          <a:bodyPr/>
          <a:lstStyle/>
          <a:p>
            <a:r>
              <a:rPr lang="en-US" dirty="0" smtClean="0"/>
              <a:t>RECOMMENDATIONS</a:t>
            </a:r>
            <a:endParaRPr lang="en-US" dirty="0"/>
          </a:p>
        </p:txBody>
      </p:sp>
      <p:sp>
        <p:nvSpPr>
          <p:cNvPr id="6" name="Text Placeholder 4"/>
          <p:cNvSpPr txBox="1">
            <a:spLocks/>
          </p:cNvSpPr>
          <p:nvPr/>
        </p:nvSpPr>
        <p:spPr>
          <a:xfrm>
            <a:off x="3089565" y="1524000"/>
            <a:ext cx="3581401" cy="164592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2000" kern="1200" spc="150" baseline="0">
                <a:solidFill>
                  <a:schemeClr val="bg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pPr algn="r"/>
            <a:r>
              <a:rPr lang="en-US" sz="4800" dirty="0" smtClean="0">
                <a:solidFill>
                  <a:schemeClr val="tx2">
                    <a:lumMod val="75000"/>
                  </a:schemeClr>
                </a:solidFill>
              </a:rPr>
              <a:t>PART III:</a:t>
            </a:r>
            <a:endParaRPr lang="en-US" sz="4800" dirty="0">
              <a:solidFill>
                <a:schemeClr val="tx2">
                  <a:lumMod val="75000"/>
                </a:schemeClr>
              </a:solidFill>
            </a:endParaRPr>
          </a:p>
        </p:txBody>
      </p:sp>
    </p:spTree>
    <p:extLst>
      <p:ext uri="{BB962C8B-B14F-4D97-AF65-F5344CB8AC3E}">
        <p14:creationId xmlns:p14="http://schemas.microsoft.com/office/powerpoint/2010/main" val="1228105872"/>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RECOMMENDATIONS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3742019"/>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232235"/>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RECOMMENDATIONS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33831794"/>
              </p:ext>
            </p:extLst>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003534"/>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1130774767"/>
              </p:ext>
            </p:extLst>
          </p:nvPr>
        </p:nvGraphicFramePr>
        <p:xfrm>
          <a:off x="358957" y="1752600"/>
          <a:ext cx="8407893" cy="468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REVIEW</a:t>
            </a:r>
            <a:endParaRPr lang="en-US" dirty="0"/>
          </a:p>
        </p:txBody>
      </p:sp>
    </p:spTree>
    <p:extLst>
      <p:ext uri="{BB962C8B-B14F-4D97-AF65-F5344CB8AC3E}">
        <p14:creationId xmlns:p14="http://schemas.microsoft.com/office/powerpoint/2010/main" val="376655112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A5428FC-7F58-4F3B-A7BE-2958EFEF44FE}"/>
                                            </p:graphicEl>
                                          </p:spTgt>
                                        </p:tgtEl>
                                        <p:attrNameLst>
                                          <p:attrName>style.visibility</p:attrName>
                                        </p:attrNameLst>
                                      </p:cBhvr>
                                      <p:to>
                                        <p:strVal val="visible"/>
                                      </p:to>
                                    </p:set>
                                    <p:anim calcmode="lin" valueType="num">
                                      <p:cBhvr additive="base">
                                        <p:cTn id="7" dur="500" fill="hold"/>
                                        <p:tgtEl>
                                          <p:spTgt spid="6">
                                            <p:graphicEl>
                                              <a:dgm id="{3A5428FC-7F58-4F3B-A7BE-2958EFEF44F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A5428FC-7F58-4F3B-A7BE-2958EFEF44FE}"/>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0445CE3-03C4-4D3D-AA25-33FE1869C14C}"/>
                                            </p:graphicEl>
                                          </p:spTgt>
                                        </p:tgtEl>
                                        <p:attrNameLst>
                                          <p:attrName>style.visibility</p:attrName>
                                        </p:attrNameLst>
                                      </p:cBhvr>
                                      <p:to>
                                        <p:strVal val="visible"/>
                                      </p:to>
                                    </p:set>
                                    <p:anim calcmode="lin" valueType="num">
                                      <p:cBhvr additive="base">
                                        <p:cTn id="11" dur="500" fill="hold"/>
                                        <p:tgtEl>
                                          <p:spTgt spid="6">
                                            <p:graphicEl>
                                              <a:dgm id="{30445CE3-03C4-4D3D-AA25-33FE1869C14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0445CE3-03C4-4D3D-AA25-33FE1869C14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graphicEl>
                                              <a:dgm id="{BAD7A252-DE2E-40C7-AA96-69B633BA38C1}"/>
                                            </p:graphicEl>
                                          </p:spTgt>
                                        </p:tgtEl>
                                        <p:attrNameLst>
                                          <p:attrName>style.visibility</p:attrName>
                                        </p:attrNameLst>
                                      </p:cBhvr>
                                      <p:to>
                                        <p:strVal val="visible"/>
                                      </p:to>
                                    </p:set>
                                    <p:anim calcmode="lin" valueType="num">
                                      <p:cBhvr additive="base">
                                        <p:cTn id="17" dur="500" fill="hold"/>
                                        <p:tgtEl>
                                          <p:spTgt spid="6">
                                            <p:graphicEl>
                                              <a:dgm id="{BAD7A252-DE2E-40C7-AA96-69B633BA38C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BAD7A252-DE2E-40C7-AA96-69B633BA38C1}"/>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graphicEl>
                                              <a:dgm id="{2470A07B-F576-442A-B116-2710A5F66C23}"/>
                                            </p:graphicEl>
                                          </p:spTgt>
                                        </p:tgtEl>
                                        <p:attrNameLst>
                                          <p:attrName>style.visibility</p:attrName>
                                        </p:attrNameLst>
                                      </p:cBhvr>
                                      <p:to>
                                        <p:strVal val="visible"/>
                                      </p:to>
                                    </p:set>
                                    <p:anim calcmode="lin" valueType="num">
                                      <p:cBhvr additive="base">
                                        <p:cTn id="21" dur="500" fill="hold"/>
                                        <p:tgtEl>
                                          <p:spTgt spid="6">
                                            <p:graphicEl>
                                              <a:dgm id="{2470A07B-F576-442A-B116-2710A5F66C2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2470A07B-F576-442A-B116-2710A5F66C2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graphicEl>
                                              <a:dgm id="{4CDD8A7B-DD40-45E6-8F01-2F09560396CB}"/>
                                            </p:graphicEl>
                                          </p:spTgt>
                                        </p:tgtEl>
                                        <p:attrNameLst>
                                          <p:attrName>style.visibility</p:attrName>
                                        </p:attrNameLst>
                                      </p:cBhvr>
                                      <p:to>
                                        <p:strVal val="visible"/>
                                      </p:to>
                                    </p:set>
                                    <p:anim calcmode="lin" valueType="num">
                                      <p:cBhvr additive="base">
                                        <p:cTn id="27" dur="500" fill="hold"/>
                                        <p:tgtEl>
                                          <p:spTgt spid="6">
                                            <p:graphicEl>
                                              <a:dgm id="{4CDD8A7B-DD40-45E6-8F01-2F09560396C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4CDD8A7B-DD40-45E6-8F01-2F09560396CB}"/>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84427E6D-F652-4A37-B786-8424824E1405}"/>
                                            </p:graphicEl>
                                          </p:spTgt>
                                        </p:tgtEl>
                                        <p:attrNameLst>
                                          <p:attrName>style.visibility</p:attrName>
                                        </p:attrNameLst>
                                      </p:cBhvr>
                                      <p:to>
                                        <p:strVal val="visible"/>
                                      </p:to>
                                    </p:set>
                                    <p:anim calcmode="lin" valueType="num">
                                      <p:cBhvr additive="base">
                                        <p:cTn id="31" dur="500" fill="hold"/>
                                        <p:tgtEl>
                                          <p:spTgt spid="6">
                                            <p:graphicEl>
                                              <a:dgm id="{84427E6D-F652-4A37-B786-8424824E140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84427E6D-F652-4A37-B786-8424824E140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SAMPLE FORMS</a:t>
            </a:r>
            <a:endParaRPr lang="en-US" dirty="0"/>
          </a:p>
        </p:txBody>
      </p:sp>
      <p:sp>
        <p:nvSpPr>
          <p:cNvPr id="6" name="Text Placeholder 4"/>
          <p:cNvSpPr txBox="1">
            <a:spLocks/>
          </p:cNvSpPr>
          <p:nvPr/>
        </p:nvSpPr>
        <p:spPr>
          <a:xfrm>
            <a:off x="3089565" y="1524000"/>
            <a:ext cx="3581401" cy="164592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2000" kern="1200" spc="150" baseline="0">
                <a:solidFill>
                  <a:schemeClr val="bg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pPr algn="r"/>
            <a:r>
              <a:rPr lang="en-US" sz="4800" dirty="0" smtClean="0">
                <a:solidFill>
                  <a:schemeClr val="tx2">
                    <a:lumMod val="75000"/>
                  </a:schemeClr>
                </a:solidFill>
              </a:rPr>
              <a:t>PART IV:</a:t>
            </a:r>
            <a:endParaRPr lang="en-US" sz="4800" dirty="0">
              <a:solidFill>
                <a:schemeClr val="tx2">
                  <a:lumMod val="75000"/>
                </a:schemeClr>
              </a:solidFill>
            </a:endParaRPr>
          </a:p>
        </p:txBody>
      </p:sp>
    </p:spTree>
    <p:extLst>
      <p:ext uri="{BB962C8B-B14F-4D97-AF65-F5344CB8AC3E}">
        <p14:creationId xmlns:p14="http://schemas.microsoft.com/office/powerpoint/2010/main" val="1228105872"/>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Alleged Victim</a:t>
            </a:r>
            <a:endParaRPr lang="en-US" dirty="0"/>
          </a:p>
        </p:txBody>
      </p:sp>
      <p:sp>
        <p:nvSpPr>
          <p:cNvPr id="4" name="Title 3"/>
          <p:cNvSpPr>
            <a:spLocks noGrp="1"/>
          </p:cNvSpPr>
          <p:nvPr>
            <p:ph type="title"/>
          </p:nvPr>
        </p:nvSpPr>
        <p:spPr/>
        <p:txBody>
          <a:bodyPr/>
          <a:lstStyle/>
          <a:p>
            <a:r>
              <a:rPr lang="en-US" sz="1400" dirty="0" smtClean="0"/>
              <a:t>Initial notification to Parents</a:t>
            </a:r>
            <a:endParaRPr lang="en-US" sz="1400" dirty="0"/>
          </a:p>
        </p:txBody>
      </p:sp>
      <p:pic>
        <p:nvPicPr>
          <p:cNvPr id="6" name="Picture 5"/>
          <p:cNvPicPr>
            <a:picLocks noChangeAspect="1"/>
          </p:cNvPicPr>
          <p:nvPr/>
        </p:nvPicPr>
        <p:blipFill>
          <a:blip r:embed="rId3"/>
          <a:stretch>
            <a:fillRect/>
          </a:stretch>
        </p:blipFill>
        <p:spPr>
          <a:xfrm>
            <a:off x="609600" y="152400"/>
            <a:ext cx="5937450" cy="6579374"/>
          </a:xfrm>
          <a:prstGeom prst="rect">
            <a:avLst/>
          </a:prstGeom>
        </p:spPr>
      </p:pic>
    </p:spTree>
    <p:extLst>
      <p:ext uri="{BB962C8B-B14F-4D97-AF65-F5344CB8AC3E}">
        <p14:creationId xmlns:p14="http://schemas.microsoft.com/office/powerpoint/2010/main" val="37842280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Alleged Offender</a:t>
            </a:r>
            <a:endParaRPr lang="en-US" dirty="0"/>
          </a:p>
        </p:txBody>
      </p:sp>
      <p:sp>
        <p:nvSpPr>
          <p:cNvPr id="4" name="Title 3"/>
          <p:cNvSpPr>
            <a:spLocks noGrp="1"/>
          </p:cNvSpPr>
          <p:nvPr>
            <p:ph type="title"/>
          </p:nvPr>
        </p:nvSpPr>
        <p:spPr/>
        <p:txBody>
          <a:bodyPr/>
          <a:lstStyle/>
          <a:p>
            <a:r>
              <a:rPr lang="en-US" sz="1400" dirty="0" smtClean="0"/>
              <a:t>Initial notification to Parents</a:t>
            </a:r>
            <a:endParaRPr lang="en-US" sz="1400" dirty="0"/>
          </a:p>
        </p:txBody>
      </p:sp>
      <p:pic>
        <p:nvPicPr>
          <p:cNvPr id="3" name="Picture 2"/>
          <p:cNvPicPr>
            <a:picLocks noChangeAspect="1"/>
          </p:cNvPicPr>
          <p:nvPr/>
        </p:nvPicPr>
        <p:blipFill>
          <a:blip r:embed="rId3"/>
          <a:stretch>
            <a:fillRect/>
          </a:stretch>
        </p:blipFill>
        <p:spPr>
          <a:xfrm>
            <a:off x="457200" y="152400"/>
            <a:ext cx="6096000" cy="6606379"/>
          </a:xfrm>
          <a:prstGeom prst="rect">
            <a:avLst/>
          </a:prstGeom>
        </p:spPr>
      </p:pic>
    </p:spTree>
    <p:extLst>
      <p:ext uri="{BB962C8B-B14F-4D97-AF65-F5344CB8AC3E}">
        <p14:creationId xmlns:p14="http://schemas.microsoft.com/office/powerpoint/2010/main" val="40222998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Page 1</a:t>
            </a:r>
            <a:endParaRPr lang="en-US" dirty="0"/>
          </a:p>
        </p:txBody>
      </p:sp>
      <p:sp>
        <p:nvSpPr>
          <p:cNvPr id="4" name="Title 3"/>
          <p:cNvSpPr>
            <a:spLocks noGrp="1"/>
          </p:cNvSpPr>
          <p:nvPr>
            <p:ph type="title"/>
          </p:nvPr>
        </p:nvSpPr>
        <p:spPr/>
        <p:txBody>
          <a:bodyPr/>
          <a:lstStyle/>
          <a:p>
            <a:r>
              <a:rPr lang="en-US" dirty="0" smtClean="0"/>
              <a:t>Written report of alleged </a:t>
            </a:r>
            <a:r>
              <a:rPr lang="en-US" dirty="0" err="1" smtClean="0"/>
              <a:t>hib</a:t>
            </a:r>
            <a:endParaRPr lang="en-US" dirty="0"/>
          </a:p>
        </p:txBody>
      </p:sp>
      <p:pic>
        <p:nvPicPr>
          <p:cNvPr id="7" name="Picture 6"/>
          <p:cNvPicPr>
            <a:picLocks noChangeAspect="1"/>
          </p:cNvPicPr>
          <p:nvPr/>
        </p:nvPicPr>
        <p:blipFill>
          <a:blip r:embed="rId3"/>
          <a:stretch>
            <a:fillRect/>
          </a:stretch>
        </p:blipFill>
        <p:spPr>
          <a:xfrm>
            <a:off x="1066800" y="174930"/>
            <a:ext cx="5214225" cy="6508139"/>
          </a:xfrm>
          <a:prstGeom prst="rect">
            <a:avLst/>
          </a:prstGeom>
        </p:spPr>
      </p:pic>
    </p:spTree>
    <p:extLst>
      <p:ext uri="{BB962C8B-B14F-4D97-AF65-F5344CB8AC3E}">
        <p14:creationId xmlns:p14="http://schemas.microsoft.com/office/powerpoint/2010/main" val="38263023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90800"/>
            <a:ext cx="1673352" cy="2816352"/>
          </a:xfrm>
        </p:spPr>
        <p:txBody>
          <a:bodyPr/>
          <a:lstStyle/>
          <a:p>
            <a:r>
              <a:rPr lang="en-US" dirty="0" smtClean="0"/>
              <a:t>Page 2</a:t>
            </a:r>
            <a:endParaRPr lang="en-US" dirty="0"/>
          </a:p>
        </p:txBody>
      </p:sp>
      <p:sp>
        <p:nvSpPr>
          <p:cNvPr id="4" name="Title 3"/>
          <p:cNvSpPr>
            <a:spLocks noGrp="1"/>
          </p:cNvSpPr>
          <p:nvPr>
            <p:ph type="title"/>
          </p:nvPr>
        </p:nvSpPr>
        <p:spPr/>
        <p:txBody>
          <a:bodyPr/>
          <a:lstStyle/>
          <a:p>
            <a:r>
              <a:rPr lang="en-US" dirty="0" smtClean="0"/>
              <a:t>Written report of alleged </a:t>
            </a:r>
            <a:r>
              <a:rPr lang="en-US" dirty="0" err="1" smtClean="0"/>
              <a:t>hib</a:t>
            </a:r>
            <a:endParaRPr lang="en-US" dirty="0"/>
          </a:p>
        </p:txBody>
      </p:sp>
      <p:pic>
        <p:nvPicPr>
          <p:cNvPr id="5" name="Picture 4"/>
          <p:cNvPicPr>
            <a:picLocks noChangeAspect="1"/>
          </p:cNvPicPr>
          <p:nvPr/>
        </p:nvPicPr>
        <p:blipFill>
          <a:blip r:embed="rId3"/>
          <a:stretch>
            <a:fillRect/>
          </a:stretch>
        </p:blipFill>
        <p:spPr>
          <a:xfrm>
            <a:off x="1066800" y="152400"/>
            <a:ext cx="5059010" cy="6645801"/>
          </a:xfrm>
          <a:prstGeom prst="rect">
            <a:avLst/>
          </a:prstGeom>
        </p:spPr>
      </p:pic>
    </p:spTree>
    <p:extLst>
      <p:ext uri="{BB962C8B-B14F-4D97-AF65-F5344CB8AC3E}">
        <p14:creationId xmlns:p14="http://schemas.microsoft.com/office/powerpoint/2010/main" val="947459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52400"/>
            <a:ext cx="4822045" cy="6594708"/>
          </a:xfrm>
          <a:prstGeom prst="rect">
            <a:avLst/>
          </a:prstGeom>
        </p:spPr>
      </p:pic>
      <p:sp>
        <p:nvSpPr>
          <p:cNvPr id="3" name="Title 2"/>
          <p:cNvSpPr>
            <a:spLocks noGrp="1"/>
          </p:cNvSpPr>
          <p:nvPr>
            <p:ph type="title"/>
          </p:nvPr>
        </p:nvSpPr>
        <p:spPr/>
        <p:txBody>
          <a:bodyPr/>
          <a:lstStyle/>
          <a:p>
            <a:r>
              <a:rPr lang="en-US" dirty="0" smtClean="0"/>
              <a:t>Written report of alleged </a:t>
            </a:r>
            <a:r>
              <a:rPr lang="en-US" dirty="0" err="1" smtClean="0"/>
              <a:t>hib</a:t>
            </a:r>
            <a:endParaRPr lang="en-US" dirty="0"/>
          </a:p>
        </p:txBody>
      </p:sp>
      <p:sp>
        <p:nvSpPr>
          <p:cNvPr id="5" name="Text Placeholder 4"/>
          <p:cNvSpPr>
            <a:spLocks noGrp="1"/>
          </p:cNvSpPr>
          <p:nvPr>
            <p:ph type="body" sz="half" idx="2"/>
          </p:nvPr>
        </p:nvSpPr>
        <p:spPr>
          <a:xfrm>
            <a:off x="7159752" y="2590800"/>
            <a:ext cx="1673352" cy="2816352"/>
          </a:xfrm>
        </p:spPr>
        <p:txBody>
          <a:bodyPr/>
          <a:lstStyle/>
          <a:p>
            <a:r>
              <a:rPr lang="en-US" dirty="0" smtClean="0"/>
              <a:t>Page 3</a:t>
            </a:r>
            <a:endParaRPr lang="en-US" dirty="0"/>
          </a:p>
        </p:txBody>
      </p:sp>
    </p:spTree>
    <p:extLst>
      <p:ext uri="{BB962C8B-B14F-4D97-AF65-F5344CB8AC3E}">
        <p14:creationId xmlns:p14="http://schemas.microsoft.com/office/powerpoint/2010/main" val="6749755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Page 1</a:t>
            </a:r>
            <a:endParaRPr lang="en-US" dirty="0"/>
          </a:p>
        </p:txBody>
      </p:sp>
      <p:sp>
        <p:nvSpPr>
          <p:cNvPr id="4" name="Title 3"/>
          <p:cNvSpPr>
            <a:spLocks noGrp="1"/>
          </p:cNvSpPr>
          <p:nvPr>
            <p:ph type="title"/>
          </p:nvPr>
        </p:nvSpPr>
        <p:spPr/>
        <p:txBody>
          <a:bodyPr/>
          <a:lstStyle/>
          <a:p>
            <a:r>
              <a:rPr lang="en-US" sz="1400" dirty="0" smtClean="0"/>
              <a:t>ANTI-BULLYING SPECIALIST INVESTIGATION REPORT</a:t>
            </a:r>
            <a:endParaRPr lang="en-US" sz="1400" dirty="0"/>
          </a:p>
        </p:txBody>
      </p:sp>
      <p:pic>
        <p:nvPicPr>
          <p:cNvPr id="2" name="Picture 1"/>
          <p:cNvPicPr>
            <a:picLocks noChangeAspect="1"/>
          </p:cNvPicPr>
          <p:nvPr/>
        </p:nvPicPr>
        <p:blipFill>
          <a:blip r:embed="rId3"/>
          <a:stretch>
            <a:fillRect/>
          </a:stretch>
        </p:blipFill>
        <p:spPr>
          <a:xfrm>
            <a:off x="1066800" y="188025"/>
            <a:ext cx="4876800" cy="6472775"/>
          </a:xfrm>
          <a:prstGeom prst="rect">
            <a:avLst/>
          </a:prstGeom>
        </p:spPr>
      </p:pic>
    </p:spTree>
    <p:extLst>
      <p:ext uri="{BB962C8B-B14F-4D97-AF65-F5344CB8AC3E}">
        <p14:creationId xmlns:p14="http://schemas.microsoft.com/office/powerpoint/2010/main" val="2182326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Page 2</a:t>
            </a:r>
            <a:endParaRPr lang="en-US" dirty="0"/>
          </a:p>
        </p:txBody>
      </p:sp>
      <p:sp>
        <p:nvSpPr>
          <p:cNvPr id="4" name="Title 3"/>
          <p:cNvSpPr>
            <a:spLocks noGrp="1"/>
          </p:cNvSpPr>
          <p:nvPr>
            <p:ph type="title"/>
          </p:nvPr>
        </p:nvSpPr>
        <p:spPr/>
        <p:txBody>
          <a:bodyPr/>
          <a:lstStyle/>
          <a:p>
            <a:r>
              <a:rPr lang="en-US" sz="1400" dirty="0" smtClean="0"/>
              <a:t>ANTI-BULLYING SPECIALIST INVESTIGATION REPORT</a:t>
            </a:r>
            <a:endParaRPr lang="en-US" sz="1400" dirty="0"/>
          </a:p>
        </p:txBody>
      </p:sp>
      <p:pic>
        <p:nvPicPr>
          <p:cNvPr id="3" name="Picture 2"/>
          <p:cNvPicPr>
            <a:picLocks noChangeAspect="1"/>
          </p:cNvPicPr>
          <p:nvPr/>
        </p:nvPicPr>
        <p:blipFill>
          <a:blip r:embed="rId3"/>
          <a:stretch>
            <a:fillRect/>
          </a:stretch>
        </p:blipFill>
        <p:spPr>
          <a:xfrm>
            <a:off x="1066800" y="152400"/>
            <a:ext cx="5065438" cy="6636309"/>
          </a:xfrm>
          <a:prstGeom prst="rect">
            <a:avLst/>
          </a:prstGeom>
        </p:spPr>
      </p:pic>
    </p:spTree>
    <p:extLst>
      <p:ext uri="{BB962C8B-B14F-4D97-AF65-F5344CB8AC3E}">
        <p14:creationId xmlns:p14="http://schemas.microsoft.com/office/powerpoint/2010/main" val="11876153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Page 3</a:t>
            </a:r>
            <a:endParaRPr lang="en-US" dirty="0"/>
          </a:p>
        </p:txBody>
      </p:sp>
      <p:sp>
        <p:nvSpPr>
          <p:cNvPr id="4" name="Title 3"/>
          <p:cNvSpPr>
            <a:spLocks noGrp="1"/>
          </p:cNvSpPr>
          <p:nvPr>
            <p:ph type="title"/>
          </p:nvPr>
        </p:nvSpPr>
        <p:spPr/>
        <p:txBody>
          <a:bodyPr/>
          <a:lstStyle/>
          <a:p>
            <a:r>
              <a:rPr lang="en-US" sz="1400" dirty="0" smtClean="0"/>
              <a:t>ANTI-BULLYING SPECIALIST INVESTIGATION REPORT</a:t>
            </a:r>
            <a:endParaRPr lang="en-US" sz="1400" dirty="0"/>
          </a:p>
        </p:txBody>
      </p:sp>
      <p:pic>
        <p:nvPicPr>
          <p:cNvPr id="2" name="Picture 1"/>
          <p:cNvPicPr>
            <a:picLocks noChangeAspect="1"/>
          </p:cNvPicPr>
          <p:nvPr/>
        </p:nvPicPr>
        <p:blipFill>
          <a:blip r:embed="rId3"/>
          <a:stretch>
            <a:fillRect/>
          </a:stretch>
        </p:blipFill>
        <p:spPr>
          <a:xfrm>
            <a:off x="990600" y="152400"/>
            <a:ext cx="5285476" cy="6606563"/>
          </a:xfrm>
          <a:prstGeom prst="rect">
            <a:avLst/>
          </a:prstGeom>
        </p:spPr>
      </p:pic>
    </p:spTree>
    <p:extLst>
      <p:ext uri="{BB962C8B-B14F-4D97-AF65-F5344CB8AC3E}">
        <p14:creationId xmlns:p14="http://schemas.microsoft.com/office/powerpoint/2010/main" val="31214698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Page 4</a:t>
            </a:r>
            <a:endParaRPr lang="en-US" dirty="0"/>
          </a:p>
        </p:txBody>
      </p:sp>
      <p:sp>
        <p:nvSpPr>
          <p:cNvPr id="4" name="Title 3"/>
          <p:cNvSpPr>
            <a:spLocks noGrp="1"/>
          </p:cNvSpPr>
          <p:nvPr>
            <p:ph type="title"/>
          </p:nvPr>
        </p:nvSpPr>
        <p:spPr/>
        <p:txBody>
          <a:bodyPr/>
          <a:lstStyle/>
          <a:p>
            <a:r>
              <a:rPr lang="en-US" sz="1400" dirty="0" smtClean="0"/>
              <a:t>ANTI-BULLYING SPECIALIST INVESTIGATION REPORT</a:t>
            </a:r>
            <a:endParaRPr lang="en-US" sz="1400" dirty="0"/>
          </a:p>
        </p:txBody>
      </p:sp>
      <p:pic>
        <p:nvPicPr>
          <p:cNvPr id="2" name="Picture 1"/>
          <p:cNvPicPr>
            <a:picLocks noChangeAspect="1"/>
          </p:cNvPicPr>
          <p:nvPr/>
        </p:nvPicPr>
        <p:blipFill>
          <a:blip r:embed="rId3"/>
          <a:stretch>
            <a:fillRect/>
          </a:stretch>
        </p:blipFill>
        <p:spPr>
          <a:xfrm>
            <a:off x="914400" y="216725"/>
            <a:ext cx="5361526" cy="6473672"/>
          </a:xfrm>
          <a:prstGeom prst="rect">
            <a:avLst/>
          </a:prstGeom>
        </p:spPr>
      </p:pic>
    </p:spTree>
    <p:extLst>
      <p:ext uri="{BB962C8B-B14F-4D97-AF65-F5344CB8AC3E}">
        <p14:creationId xmlns:p14="http://schemas.microsoft.com/office/powerpoint/2010/main" val="38582071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3785579794"/>
              </p:ext>
            </p:extLst>
          </p:nvPr>
        </p:nvGraphicFramePr>
        <p:xfrm>
          <a:off x="358957" y="1752600"/>
          <a:ext cx="8407893" cy="468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p:cNvSpPr txBox="1">
            <a:spLocks/>
          </p:cNvSpPr>
          <p:nvPr/>
        </p:nvSpPr>
        <p:spPr>
          <a:xfrm>
            <a:off x="457200" y="304800"/>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t>REPORTS</a:t>
            </a:r>
            <a:endParaRPr lang="en-US" dirty="0"/>
          </a:p>
        </p:txBody>
      </p:sp>
    </p:spTree>
    <p:extLst>
      <p:ext uri="{BB962C8B-B14F-4D97-AF65-F5344CB8AC3E}">
        <p14:creationId xmlns:p14="http://schemas.microsoft.com/office/powerpoint/2010/main" val="362342477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A5428FC-7F58-4F3B-A7BE-2958EFEF44FE}"/>
                                            </p:graphicEl>
                                          </p:spTgt>
                                        </p:tgtEl>
                                        <p:attrNameLst>
                                          <p:attrName>style.visibility</p:attrName>
                                        </p:attrNameLst>
                                      </p:cBhvr>
                                      <p:to>
                                        <p:strVal val="visible"/>
                                      </p:to>
                                    </p:set>
                                    <p:anim calcmode="lin" valueType="num">
                                      <p:cBhvr additive="base">
                                        <p:cTn id="7" dur="500" fill="hold"/>
                                        <p:tgtEl>
                                          <p:spTgt spid="6">
                                            <p:graphicEl>
                                              <a:dgm id="{3A5428FC-7F58-4F3B-A7BE-2958EFEF44F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A5428FC-7F58-4F3B-A7BE-2958EFEF44FE}"/>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0445CE3-03C4-4D3D-AA25-33FE1869C14C}"/>
                                            </p:graphicEl>
                                          </p:spTgt>
                                        </p:tgtEl>
                                        <p:attrNameLst>
                                          <p:attrName>style.visibility</p:attrName>
                                        </p:attrNameLst>
                                      </p:cBhvr>
                                      <p:to>
                                        <p:strVal val="visible"/>
                                      </p:to>
                                    </p:set>
                                    <p:anim calcmode="lin" valueType="num">
                                      <p:cBhvr additive="base">
                                        <p:cTn id="11" dur="500" fill="hold"/>
                                        <p:tgtEl>
                                          <p:spTgt spid="6">
                                            <p:graphicEl>
                                              <a:dgm id="{30445CE3-03C4-4D3D-AA25-33FE1869C14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0445CE3-03C4-4D3D-AA25-33FE1869C14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graphicEl>
                                              <a:dgm id="{BAD7A252-DE2E-40C7-AA96-69B633BA38C1}"/>
                                            </p:graphicEl>
                                          </p:spTgt>
                                        </p:tgtEl>
                                        <p:attrNameLst>
                                          <p:attrName>style.visibility</p:attrName>
                                        </p:attrNameLst>
                                      </p:cBhvr>
                                      <p:to>
                                        <p:strVal val="visible"/>
                                      </p:to>
                                    </p:set>
                                    <p:anim calcmode="lin" valueType="num">
                                      <p:cBhvr additive="base">
                                        <p:cTn id="17" dur="500" fill="hold"/>
                                        <p:tgtEl>
                                          <p:spTgt spid="6">
                                            <p:graphicEl>
                                              <a:dgm id="{BAD7A252-DE2E-40C7-AA96-69B633BA38C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BAD7A252-DE2E-40C7-AA96-69B633BA38C1}"/>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graphicEl>
                                              <a:dgm id="{2470A07B-F576-442A-B116-2710A5F66C23}"/>
                                            </p:graphicEl>
                                          </p:spTgt>
                                        </p:tgtEl>
                                        <p:attrNameLst>
                                          <p:attrName>style.visibility</p:attrName>
                                        </p:attrNameLst>
                                      </p:cBhvr>
                                      <p:to>
                                        <p:strVal val="visible"/>
                                      </p:to>
                                    </p:set>
                                    <p:anim calcmode="lin" valueType="num">
                                      <p:cBhvr additive="base">
                                        <p:cTn id="21" dur="500" fill="hold"/>
                                        <p:tgtEl>
                                          <p:spTgt spid="6">
                                            <p:graphicEl>
                                              <a:dgm id="{2470A07B-F576-442A-B116-2710A5F66C2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2470A07B-F576-442A-B116-2710A5F66C2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graphicEl>
                                              <a:dgm id="{4CDD8A7B-DD40-45E6-8F01-2F09560396CB}"/>
                                            </p:graphicEl>
                                          </p:spTgt>
                                        </p:tgtEl>
                                        <p:attrNameLst>
                                          <p:attrName>style.visibility</p:attrName>
                                        </p:attrNameLst>
                                      </p:cBhvr>
                                      <p:to>
                                        <p:strVal val="visible"/>
                                      </p:to>
                                    </p:set>
                                    <p:anim calcmode="lin" valueType="num">
                                      <p:cBhvr additive="base">
                                        <p:cTn id="27" dur="500" fill="hold"/>
                                        <p:tgtEl>
                                          <p:spTgt spid="6">
                                            <p:graphicEl>
                                              <a:dgm id="{4CDD8A7B-DD40-45E6-8F01-2F09560396C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4CDD8A7B-DD40-45E6-8F01-2F09560396CB}"/>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84427E6D-F652-4A37-B786-8424824E1405}"/>
                                            </p:graphicEl>
                                          </p:spTgt>
                                        </p:tgtEl>
                                        <p:attrNameLst>
                                          <p:attrName>style.visibility</p:attrName>
                                        </p:attrNameLst>
                                      </p:cBhvr>
                                      <p:to>
                                        <p:strVal val="visible"/>
                                      </p:to>
                                    </p:set>
                                    <p:anim calcmode="lin" valueType="num">
                                      <p:cBhvr additive="base">
                                        <p:cTn id="31" dur="500" fill="hold"/>
                                        <p:tgtEl>
                                          <p:spTgt spid="6">
                                            <p:graphicEl>
                                              <a:dgm id="{84427E6D-F652-4A37-B786-8424824E140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84427E6D-F652-4A37-B786-8424824E140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Page 5</a:t>
            </a:r>
            <a:endParaRPr lang="en-US" dirty="0"/>
          </a:p>
        </p:txBody>
      </p:sp>
      <p:sp>
        <p:nvSpPr>
          <p:cNvPr id="4" name="Title 3"/>
          <p:cNvSpPr>
            <a:spLocks noGrp="1"/>
          </p:cNvSpPr>
          <p:nvPr>
            <p:ph type="title"/>
          </p:nvPr>
        </p:nvSpPr>
        <p:spPr/>
        <p:txBody>
          <a:bodyPr/>
          <a:lstStyle/>
          <a:p>
            <a:r>
              <a:rPr lang="en-US" sz="1400" dirty="0" smtClean="0"/>
              <a:t>ANTI-BULLYING SPECIALIST INVESTIGATION REPORT</a:t>
            </a:r>
            <a:endParaRPr lang="en-US" sz="1400" dirty="0"/>
          </a:p>
        </p:txBody>
      </p:sp>
      <p:pic>
        <p:nvPicPr>
          <p:cNvPr id="2" name="Picture 1"/>
          <p:cNvPicPr>
            <a:picLocks noChangeAspect="1"/>
          </p:cNvPicPr>
          <p:nvPr/>
        </p:nvPicPr>
        <p:blipFill>
          <a:blip r:embed="rId3"/>
          <a:stretch>
            <a:fillRect/>
          </a:stretch>
        </p:blipFill>
        <p:spPr>
          <a:xfrm>
            <a:off x="685800" y="304800"/>
            <a:ext cx="5715913" cy="6179798"/>
          </a:xfrm>
          <a:prstGeom prst="rect">
            <a:avLst/>
          </a:prstGeom>
        </p:spPr>
      </p:pic>
    </p:spTree>
    <p:extLst>
      <p:ext uri="{BB962C8B-B14F-4D97-AF65-F5344CB8AC3E}">
        <p14:creationId xmlns:p14="http://schemas.microsoft.com/office/powerpoint/2010/main" val="3302888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endParaRPr lang="en-US" dirty="0"/>
          </a:p>
        </p:txBody>
      </p:sp>
      <p:sp>
        <p:nvSpPr>
          <p:cNvPr id="4" name="Title 3"/>
          <p:cNvSpPr>
            <a:spLocks noGrp="1"/>
          </p:cNvSpPr>
          <p:nvPr>
            <p:ph type="title"/>
          </p:nvPr>
        </p:nvSpPr>
        <p:spPr/>
        <p:txBody>
          <a:bodyPr/>
          <a:lstStyle/>
          <a:p>
            <a:r>
              <a:rPr lang="en-US" sz="1400" dirty="0" smtClean="0"/>
              <a:t>Report to the </a:t>
            </a:r>
            <a:r>
              <a:rPr lang="en-US" sz="1400" dirty="0" err="1" smtClean="0"/>
              <a:t>Boe</a:t>
            </a:r>
            <a:endParaRPr lang="en-US" sz="1400" dirty="0"/>
          </a:p>
        </p:txBody>
      </p:sp>
      <p:pic>
        <p:nvPicPr>
          <p:cNvPr id="5" name="Picture 4"/>
          <p:cNvPicPr>
            <a:picLocks noChangeAspect="1"/>
          </p:cNvPicPr>
          <p:nvPr/>
        </p:nvPicPr>
        <p:blipFill>
          <a:blip r:embed="rId3"/>
          <a:stretch>
            <a:fillRect/>
          </a:stretch>
        </p:blipFill>
        <p:spPr>
          <a:xfrm>
            <a:off x="304800" y="228600"/>
            <a:ext cx="6395100" cy="6427650"/>
          </a:xfrm>
          <a:prstGeom prst="rect">
            <a:avLst/>
          </a:prstGeom>
        </p:spPr>
      </p:pic>
    </p:spTree>
    <p:extLst>
      <p:ext uri="{BB962C8B-B14F-4D97-AF65-F5344CB8AC3E}">
        <p14:creationId xmlns:p14="http://schemas.microsoft.com/office/powerpoint/2010/main" val="40681825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Draft Letter to the Alleged Offender (HIB Found)</a:t>
            </a:r>
            <a:endParaRPr lang="en-US" dirty="0"/>
          </a:p>
        </p:txBody>
      </p:sp>
      <p:sp>
        <p:nvSpPr>
          <p:cNvPr id="4" name="Title 3"/>
          <p:cNvSpPr>
            <a:spLocks noGrp="1"/>
          </p:cNvSpPr>
          <p:nvPr>
            <p:ph type="title"/>
          </p:nvPr>
        </p:nvSpPr>
        <p:spPr/>
        <p:txBody>
          <a:bodyPr/>
          <a:lstStyle/>
          <a:p>
            <a:r>
              <a:rPr lang="en-US" sz="1400" dirty="0" smtClean="0"/>
              <a:t>Notification of </a:t>
            </a:r>
            <a:r>
              <a:rPr lang="en-US" sz="1400" dirty="0" err="1" smtClean="0"/>
              <a:t>Boe’s</a:t>
            </a:r>
            <a:r>
              <a:rPr lang="en-US" sz="1400" dirty="0" smtClean="0"/>
              <a:t> decision to parents</a:t>
            </a:r>
            <a:endParaRPr lang="en-US" sz="1400" dirty="0"/>
          </a:p>
        </p:txBody>
      </p:sp>
      <p:pic>
        <p:nvPicPr>
          <p:cNvPr id="3" name="Picture 2"/>
          <p:cNvPicPr>
            <a:picLocks noChangeAspect="1"/>
          </p:cNvPicPr>
          <p:nvPr/>
        </p:nvPicPr>
        <p:blipFill>
          <a:blip r:embed="rId3"/>
          <a:stretch>
            <a:fillRect/>
          </a:stretch>
        </p:blipFill>
        <p:spPr>
          <a:xfrm>
            <a:off x="1295400" y="228600"/>
            <a:ext cx="4525073" cy="6428834"/>
          </a:xfrm>
          <a:prstGeom prst="rect">
            <a:avLst/>
          </a:prstGeom>
        </p:spPr>
      </p:pic>
    </p:spTree>
    <p:extLst>
      <p:ext uri="{BB962C8B-B14F-4D97-AF65-F5344CB8AC3E}">
        <p14:creationId xmlns:p14="http://schemas.microsoft.com/office/powerpoint/2010/main" val="38437688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Draft Letter to the Alleged Offender (HIB </a:t>
            </a:r>
            <a:r>
              <a:rPr lang="en-US" dirty="0"/>
              <a:t>N</a:t>
            </a:r>
            <a:r>
              <a:rPr lang="en-US" dirty="0" smtClean="0"/>
              <a:t>ot Found)</a:t>
            </a:r>
            <a:endParaRPr lang="en-US" dirty="0"/>
          </a:p>
        </p:txBody>
      </p:sp>
      <p:sp>
        <p:nvSpPr>
          <p:cNvPr id="4" name="Title 3"/>
          <p:cNvSpPr>
            <a:spLocks noGrp="1"/>
          </p:cNvSpPr>
          <p:nvPr>
            <p:ph type="title"/>
          </p:nvPr>
        </p:nvSpPr>
        <p:spPr/>
        <p:txBody>
          <a:bodyPr/>
          <a:lstStyle/>
          <a:p>
            <a:r>
              <a:rPr lang="en-US" sz="1400" dirty="0" smtClean="0"/>
              <a:t>Notification of </a:t>
            </a:r>
            <a:r>
              <a:rPr lang="en-US" sz="1400" dirty="0" err="1" smtClean="0"/>
              <a:t>Boe’s</a:t>
            </a:r>
            <a:r>
              <a:rPr lang="en-US" sz="1400" dirty="0" smtClean="0"/>
              <a:t> decision to parents</a:t>
            </a:r>
            <a:endParaRPr lang="en-US" sz="1400" dirty="0"/>
          </a:p>
        </p:txBody>
      </p:sp>
      <p:pic>
        <p:nvPicPr>
          <p:cNvPr id="3" name="Picture 2"/>
          <p:cNvPicPr>
            <a:picLocks noChangeAspect="1"/>
          </p:cNvPicPr>
          <p:nvPr/>
        </p:nvPicPr>
        <p:blipFill>
          <a:blip r:embed="rId3"/>
          <a:stretch>
            <a:fillRect/>
          </a:stretch>
        </p:blipFill>
        <p:spPr>
          <a:xfrm>
            <a:off x="1447800" y="228600"/>
            <a:ext cx="4359473" cy="6477000"/>
          </a:xfrm>
          <a:prstGeom prst="rect">
            <a:avLst/>
          </a:prstGeom>
        </p:spPr>
      </p:pic>
    </p:spTree>
    <p:extLst>
      <p:ext uri="{BB962C8B-B14F-4D97-AF65-F5344CB8AC3E}">
        <p14:creationId xmlns:p14="http://schemas.microsoft.com/office/powerpoint/2010/main" val="9983571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smtClean="0"/>
              <a:t>Draft Letter to the Alleged </a:t>
            </a:r>
            <a:r>
              <a:rPr lang="en-US" dirty="0"/>
              <a:t>V</a:t>
            </a:r>
            <a:r>
              <a:rPr lang="en-US" dirty="0" smtClean="0"/>
              <a:t>ictim (Finding HIB)</a:t>
            </a:r>
            <a:endParaRPr lang="en-US" dirty="0"/>
          </a:p>
        </p:txBody>
      </p:sp>
      <p:sp>
        <p:nvSpPr>
          <p:cNvPr id="4" name="Title 3"/>
          <p:cNvSpPr>
            <a:spLocks noGrp="1"/>
          </p:cNvSpPr>
          <p:nvPr>
            <p:ph type="title"/>
          </p:nvPr>
        </p:nvSpPr>
        <p:spPr/>
        <p:txBody>
          <a:bodyPr/>
          <a:lstStyle/>
          <a:p>
            <a:r>
              <a:rPr lang="en-US" sz="1400" dirty="0" smtClean="0"/>
              <a:t>Notification of </a:t>
            </a:r>
            <a:r>
              <a:rPr lang="en-US" sz="1400" dirty="0" err="1" smtClean="0"/>
              <a:t>Boe’s</a:t>
            </a:r>
            <a:r>
              <a:rPr lang="en-US" sz="1400" dirty="0" smtClean="0"/>
              <a:t> decision to parents</a:t>
            </a:r>
            <a:endParaRPr lang="en-US" sz="1400" dirty="0"/>
          </a:p>
        </p:txBody>
      </p:sp>
      <p:pic>
        <p:nvPicPr>
          <p:cNvPr id="2" name="Picture 1"/>
          <p:cNvPicPr>
            <a:picLocks noChangeAspect="1"/>
          </p:cNvPicPr>
          <p:nvPr/>
        </p:nvPicPr>
        <p:blipFill>
          <a:blip r:embed="rId3"/>
          <a:stretch>
            <a:fillRect/>
          </a:stretch>
        </p:blipFill>
        <p:spPr>
          <a:xfrm>
            <a:off x="1447800" y="152400"/>
            <a:ext cx="4424676" cy="6581803"/>
          </a:xfrm>
          <a:prstGeom prst="rect">
            <a:avLst/>
          </a:prstGeom>
        </p:spPr>
      </p:pic>
    </p:spTree>
    <p:extLst>
      <p:ext uri="{BB962C8B-B14F-4D97-AF65-F5344CB8AC3E}">
        <p14:creationId xmlns:p14="http://schemas.microsoft.com/office/powerpoint/2010/main" val="1063028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159752" y="2514600"/>
            <a:ext cx="1673352" cy="2816352"/>
          </a:xfrm>
        </p:spPr>
        <p:txBody>
          <a:bodyPr/>
          <a:lstStyle/>
          <a:p>
            <a:r>
              <a:rPr lang="en-US" dirty="0"/>
              <a:t>Draft </a:t>
            </a:r>
            <a:r>
              <a:rPr lang="en-US" dirty="0" smtClean="0"/>
              <a:t>Letter </a:t>
            </a:r>
            <a:r>
              <a:rPr lang="en-US" dirty="0"/>
              <a:t>to </a:t>
            </a:r>
            <a:r>
              <a:rPr lang="en-US" dirty="0" smtClean="0"/>
              <a:t>the Alleged Victim </a:t>
            </a:r>
            <a:r>
              <a:rPr lang="en-US" dirty="0"/>
              <a:t>(Finding </a:t>
            </a:r>
            <a:r>
              <a:rPr lang="en-US" dirty="0" smtClean="0"/>
              <a:t>Not HIB</a:t>
            </a:r>
            <a:r>
              <a:rPr lang="en-US" dirty="0"/>
              <a:t>)</a:t>
            </a:r>
          </a:p>
          <a:p>
            <a:endParaRPr lang="en-US" dirty="0"/>
          </a:p>
        </p:txBody>
      </p:sp>
      <p:sp>
        <p:nvSpPr>
          <p:cNvPr id="4" name="Title 3"/>
          <p:cNvSpPr>
            <a:spLocks noGrp="1"/>
          </p:cNvSpPr>
          <p:nvPr>
            <p:ph type="title"/>
          </p:nvPr>
        </p:nvSpPr>
        <p:spPr/>
        <p:txBody>
          <a:bodyPr/>
          <a:lstStyle/>
          <a:p>
            <a:r>
              <a:rPr lang="en-US" sz="1400" dirty="0" smtClean="0"/>
              <a:t>Notification of </a:t>
            </a:r>
            <a:r>
              <a:rPr lang="en-US" sz="1400" dirty="0" err="1" smtClean="0"/>
              <a:t>Boe’s</a:t>
            </a:r>
            <a:r>
              <a:rPr lang="en-US" sz="1400" dirty="0" smtClean="0"/>
              <a:t> decision to parents</a:t>
            </a:r>
            <a:endParaRPr lang="en-US" sz="1400" dirty="0"/>
          </a:p>
        </p:txBody>
      </p:sp>
      <p:pic>
        <p:nvPicPr>
          <p:cNvPr id="3" name="Picture 2"/>
          <p:cNvPicPr>
            <a:picLocks noChangeAspect="1"/>
          </p:cNvPicPr>
          <p:nvPr/>
        </p:nvPicPr>
        <p:blipFill>
          <a:blip r:embed="rId3"/>
          <a:stretch>
            <a:fillRect/>
          </a:stretch>
        </p:blipFill>
        <p:spPr>
          <a:xfrm>
            <a:off x="1371600" y="142022"/>
            <a:ext cx="4416944" cy="6668478"/>
          </a:xfrm>
          <a:prstGeom prst="rect">
            <a:avLst/>
          </a:prstGeom>
        </p:spPr>
      </p:pic>
    </p:spTree>
    <p:extLst>
      <p:ext uri="{BB962C8B-B14F-4D97-AF65-F5344CB8AC3E}">
        <p14:creationId xmlns:p14="http://schemas.microsoft.com/office/powerpoint/2010/main" val="6848664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6" name="Text Placeholder 4"/>
          <p:cNvSpPr txBox="1">
            <a:spLocks/>
          </p:cNvSpPr>
          <p:nvPr/>
        </p:nvSpPr>
        <p:spPr>
          <a:xfrm>
            <a:off x="3089565" y="1524000"/>
            <a:ext cx="3581401" cy="164592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2000" kern="1200" spc="150" baseline="0">
                <a:solidFill>
                  <a:schemeClr val="bg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pPr algn="r"/>
            <a:r>
              <a:rPr lang="en-US" sz="4800" dirty="0" smtClean="0">
                <a:solidFill>
                  <a:schemeClr val="tx2">
                    <a:lumMod val="75000"/>
                  </a:schemeClr>
                </a:solidFill>
              </a:rPr>
              <a:t>PART V:</a:t>
            </a:r>
            <a:endParaRPr lang="en-US" sz="4800" dirty="0">
              <a:solidFill>
                <a:schemeClr val="tx2">
                  <a:lumMod val="75000"/>
                </a:schemeClr>
              </a:solidFill>
            </a:endParaRPr>
          </a:p>
        </p:txBody>
      </p:sp>
    </p:spTree>
    <p:extLst>
      <p:ext uri="{BB962C8B-B14F-4D97-AF65-F5344CB8AC3E}">
        <p14:creationId xmlns:p14="http://schemas.microsoft.com/office/powerpoint/2010/main" val="333184658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162799" y="2892277"/>
            <a:ext cx="1752601" cy="1645920"/>
          </a:xfrm>
        </p:spPr>
        <p:txBody>
          <a:bodyPr/>
          <a:lstStyle/>
          <a:p>
            <a:endParaRPr lang="en-US" dirty="0"/>
          </a:p>
        </p:txBody>
      </p:sp>
      <p:sp>
        <p:nvSpPr>
          <p:cNvPr id="4" name="Title 3"/>
          <p:cNvSpPr>
            <a:spLocks noGrp="1"/>
          </p:cNvSpPr>
          <p:nvPr>
            <p:ph type="title"/>
          </p:nvPr>
        </p:nvSpPr>
        <p:spPr/>
        <p:txBody>
          <a:bodyPr/>
          <a:lstStyle/>
          <a:p>
            <a:r>
              <a:rPr lang="en-US" dirty="0" smtClean="0"/>
              <a:t>Summary of findings</a:t>
            </a:r>
            <a:endParaRPr lang="en-US" dirty="0"/>
          </a:p>
        </p:txBody>
      </p:sp>
      <p:sp>
        <p:nvSpPr>
          <p:cNvPr id="6" name="Text Placeholder 4"/>
          <p:cNvSpPr txBox="1">
            <a:spLocks/>
          </p:cNvSpPr>
          <p:nvPr/>
        </p:nvSpPr>
        <p:spPr>
          <a:xfrm>
            <a:off x="3089565" y="1524000"/>
            <a:ext cx="3581401" cy="164592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2000" kern="1200" spc="150" baseline="0">
                <a:solidFill>
                  <a:schemeClr val="bg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pPr algn="r"/>
            <a:r>
              <a:rPr lang="en-US" sz="4800" dirty="0" smtClean="0">
                <a:solidFill>
                  <a:schemeClr val="tx2">
                    <a:lumMod val="75000"/>
                  </a:schemeClr>
                </a:solidFill>
              </a:rPr>
              <a:t>PART II:</a:t>
            </a:r>
            <a:endParaRPr lang="en-US" sz="4800" dirty="0">
              <a:solidFill>
                <a:schemeClr val="tx2">
                  <a:lumMod val="75000"/>
                </a:schemeClr>
              </a:solidFill>
            </a:endParaRPr>
          </a:p>
        </p:txBody>
      </p:sp>
    </p:spTree>
    <p:extLst>
      <p:ext uri="{BB962C8B-B14F-4D97-AF65-F5344CB8AC3E}">
        <p14:creationId xmlns:p14="http://schemas.microsoft.com/office/powerpoint/2010/main" val="3724785165"/>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ORCHARD HILL ELEMENTARY SCHOOL</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1887728899"/>
              </p:ext>
            </p:extLst>
          </p:nvPr>
        </p:nvGraphicFramePr>
        <p:xfrm>
          <a:off x="358957" y="1752600"/>
          <a:ext cx="8407893" cy="468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375409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3A5428FC-7F58-4F3B-A7BE-2958EFEF44FE}"/>
                                            </p:graphicEl>
                                          </p:spTgt>
                                        </p:tgtEl>
                                        <p:attrNameLst>
                                          <p:attrName>style.visibility</p:attrName>
                                        </p:attrNameLst>
                                      </p:cBhvr>
                                      <p:to>
                                        <p:strVal val="visible"/>
                                      </p:to>
                                    </p:set>
                                    <p:anim calcmode="lin" valueType="num">
                                      <p:cBhvr additive="base">
                                        <p:cTn id="7" dur="500" fill="hold"/>
                                        <p:tgtEl>
                                          <p:spTgt spid="6">
                                            <p:graphicEl>
                                              <a:dgm id="{3A5428FC-7F58-4F3B-A7BE-2958EFEF44F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3A5428FC-7F58-4F3B-A7BE-2958EFEF44FE}"/>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30445CE3-03C4-4D3D-AA25-33FE1869C14C}"/>
                                            </p:graphicEl>
                                          </p:spTgt>
                                        </p:tgtEl>
                                        <p:attrNameLst>
                                          <p:attrName>style.visibility</p:attrName>
                                        </p:attrNameLst>
                                      </p:cBhvr>
                                      <p:to>
                                        <p:strVal val="visible"/>
                                      </p:to>
                                    </p:set>
                                    <p:anim calcmode="lin" valueType="num">
                                      <p:cBhvr additive="base">
                                        <p:cTn id="11" dur="500" fill="hold"/>
                                        <p:tgtEl>
                                          <p:spTgt spid="6">
                                            <p:graphicEl>
                                              <a:dgm id="{30445CE3-03C4-4D3D-AA25-33FE1869C14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30445CE3-03C4-4D3D-AA25-33FE1869C14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graphicEl>
                                              <a:dgm id="{BAD7A252-DE2E-40C7-AA96-69B633BA38C1}"/>
                                            </p:graphicEl>
                                          </p:spTgt>
                                        </p:tgtEl>
                                        <p:attrNameLst>
                                          <p:attrName>style.visibility</p:attrName>
                                        </p:attrNameLst>
                                      </p:cBhvr>
                                      <p:to>
                                        <p:strVal val="visible"/>
                                      </p:to>
                                    </p:set>
                                    <p:anim calcmode="lin" valueType="num">
                                      <p:cBhvr additive="base">
                                        <p:cTn id="17" dur="500" fill="hold"/>
                                        <p:tgtEl>
                                          <p:spTgt spid="6">
                                            <p:graphicEl>
                                              <a:dgm id="{BAD7A252-DE2E-40C7-AA96-69B633BA38C1}"/>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BAD7A252-DE2E-40C7-AA96-69B633BA38C1}"/>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graphicEl>
                                              <a:dgm id="{2470A07B-F576-442A-B116-2710A5F66C23}"/>
                                            </p:graphicEl>
                                          </p:spTgt>
                                        </p:tgtEl>
                                        <p:attrNameLst>
                                          <p:attrName>style.visibility</p:attrName>
                                        </p:attrNameLst>
                                      </p:cBhvr>
                                      <p:to>
                                        <p:strVal val="visible"/>
                                      </p:to>
                                    </p:set>
                                    <p:anim calcmode="lin" valueType="num">
                                      <p:cBhvr additive="base">
                                        <p:cTn id="21" dur="500" fill="hold"/>
                                        <p:tgtEl>
                                          <p:spTgt spid="6">
                                            <p:graphicEl>
                                              <a:dgm id="{2470A07B-F576-442A-B116-2710A5F66C2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2470A07B-F576-442A-B116-2710A5F66C2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graphicEl>
                                              <a:dgm id="{4CDD8A7B-DD40-45E6-8F01-2F09560396CB}"/>
                                            </p:graphicEl>
                                          </p:spTgt>
                                        </p:tgtEl>
                                        <p:attrNameLst>
                                          <p:attrName>style.visibility</p:attrName>
                                        </p:attrNameLst>
                                      </p:cBhvr>
                                      <p:to>
                                        <p:strVal val="visible"/>
                                      </p:to>
                                    </p:set>
                                    <p:anim calcmode="lin" valueType="num">
                                      <p:cBhvr additive="base">
                                        <p:cTn id="27" dur="500" fill="hold"/>
                                        <p:tgtEl>
                                          <p:spTgt spid="6">
                                            <p:graphicEl>
                                              <a:dgm id="{4CDD8A7B-DD40-45E6-8F01-2F09560396C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4CDD8A7B-DD40-45E6-8F01-2F09560396CB}"/>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graphicEl>
                                              <a:dgm id="{84427E6D-F652-4A37-B786-8424824E1405}"/>
                                            </p:graphicEl>
                                          </p:spTgt>
                                        </p:tgtEl>
                                        <p:attrNameLst>
                                          <p:attrName>style.visibility</p:attrName>
                                        </p:attrNameLst>
                                      </p:cBhvr>
                                      <p:to>
                                        <p:strVal val="visible"/>
                                      </p:to>
                                    </p:set>
                                    <p:anim calcmode="lin" valueType="num">
                                      <p:cBhvr additive="base">
                                        <p:cTn id="31" dur="500" fill="hold"/>
                                        <p:tgtEl>
                                          <p:spTgt spid="6">
                                            <p:graphicEl>
                                              <a:dgm id="{84427E6D-F652-4A37-B786-8424824E140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84427E6D-F652-4A37-B786-8424824E1405}"/>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graphicEl>
                                              <a:dgm id="{797CE05F-4DD8-42FA-A76D-DDBD7A3039DA}"/>
                                            </p:graphicEl>
                                          </p:spTgt>
                                        </p:tgtEl>
                                        <p:attrNameLst>
                                          <p:attrName>style.visibility</p:attrName>
                                        </p:attrNameLst>
                                      </p:cBhvr>
                                      <p:to>
                                        <p:strVal val="visible"/>
                                      </p:to>
                                    </p:set>
                                    <p:anim calcmode="lin" valueType="num">
                                      <p:cBhvr additive="base">
                                        <p:cTn id="37" dur="500" fill="hold"/>
                                        <p:tgtEl>
                                          <p:spTgt spid="6">
                                            <p:graphicEl>
                                              <a:dgm id="{797CE05F-4DD8-42FA-A76D-DDBD7A3039D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797CE05F-4DD8-42FA-A76D-DDBD7A3039DA}"/>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graphicEl>
                                              <a:dgm id="{8DA3E24E-9772-44BB-9F1E-30D2030405D2}"/>
                                            </p:graphicEl>
                                          </p:spTgt>
                                        </p:tgtEl>
                                        <p:attrNameLst>
                                          <p:attrName>style.visibility</p:attrName>
                                        </p:attrNameLst>
                                      </p:cBhvr>
                                      <p:to>
                                        <p:strVal val="visible"/>
                                      </p:to>
                                    </p:set>
                                    <p:anim calcmode="lin" valueType="num">
                                      <p:cBhvr additive="base">
                                        <p:cTn id="41" dur="500" fill="hold"/>
                                        <p:tgtEl>
                                          <p:spTgt spid="6">
                                            <p:graphicEl>
                                              <a:dgm id="{8DA3E24E-9772-44BB-9F1E-30D2030405D2}"/>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graphicEl>
                                              <a:dgm id="{8DA3E24E-9772-44BB-9F1E-30D2030405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4626</TotalTime>
  <Words>4314</Words>
  <Application>Microsoft Office PowerPoint</Application>
  <PresentationFormat>On-screen Show (4:3)</PresentationFormat>
  <Paragraphs>468</Paragraphs>
  <Slides>76</Slides>
  <Notes>76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Grid</vt:lpstr>
      <vt:lpstr> THE ANTi-BuLLYING BILL OF RIGHTS ACT: </vt:lpstr>
      <vt:lpstr>HIB: The statutory definition</vt:lpstr>
      <vt:lpstr>PROCESS</vt:lpstr>
      <vt:lpstr>PowerPoint Presentation</vt:lpstr>
      <vt:lpstr>PowerPoint Presentation</vt:lpstr>
      <vt:lpstr>PowerPoint Presentation</vt:lpstr>
      <vt:lpstr>PowerPoint Presentation</vt:lpstr>
      <vt:lpstr>Summary of findings</vt:lpstr>
      <vt:lpstr>ORCHARD HILL ELEMENTARY SCHOOL</vt:lpstr>
      <vt:lpstr>PowerPoint Presentation</vt:lpstr>
      <vt:lpstr>PowerPoint Presentation</vt:lpstr>
      <vt:lpstr>ORCHARD HILL ELEMENTARY SCHOOL</vt:lpstr>
      <vt:lpstr>ORCHARD HILL ELEMENTARY SCHOOL</vt:lpstr>
      <vt:lpstr>ORCHARD HILL ELEMENTARY SCHOOL</vt:lpstr>
      <vt:lpstr>PowerPoint Presentation</vt:lpstr>
      <vt:lpstr>PowerPoint Presentation</vt:lpstr>
      <vt:lpstr>PowerPoint Presentation</vt:lpstr>
      <vt:lpstr>VILLAGE ELEMENTARY SCHOOL</vt:lpstr>
      <vt:lpstr>PowerPoint Presentation</vt:lpstr>
      <vt:lpstr>PowerPoint Presentation</vt:lpstr>
      <vt:lpstr>PowerPoint Presentation</vt:lpstr>
      <vt:lpstr>PowerPoint Presentation</vt:lpstr>
      <vt:lpstr>PowerPoint Presentation</vt:lpstr>
      <vt:lpstr>PowerPoint Presentation</vt:lpstr>
      <vt:lpstr>Lower Middle SCHOOL</vt:lpstr>
      <vt:lpstr>Lower Middle SCHOOL</vt:lpstr>
      <vt:lpstr>Lower Middle SCHOOL</vt:lpstr>
      <vt:lpstr>PowerPoint Presentation</vt:lpstr>
      <vt:lpstr>PowerPoint Presentation</vt:lpstr>
      <vt:lpstr>PowerPoint Presentation</vt:lpstr>
      <vt:lpstr>PowerPoint Presentation</vt:lpstr>
      <vt:lpstr>PowerPoint Presentation</vt:lpstr>
      <vt:lpstr>UPPER Middle SCHOOL</vt:lpstr>
      <vt:lpstr>UPPER Middle SCHOOL</vt:lpstr>
      <vt:lpstr>UPPER Middle SCHOOL</vt:lpstr>
      <vt:lpstr>PowerPoint Presentation</vt:lpstr>
      <vt:lpstr>PowerPoint Presentation</vt:lpstr>
      <vt:lpstr>PowerPoint Presentation</vt:lpstr>
      <vt:lpstr>PowerPoint Presentation</vt:lpstr>
      <vt:lpstr>PowerPoint Presentation</vt:lpstr>
      <vt:lpstr>MONTGOMERY HIGH SCHOOL</vt:lpstr>
      <vt:lpstr>MONTGOMERY HIGH SCHOOL</vt:lpstr>
      <vt:lpstr>MONTGOMERY HIGH SCHOOL</vt:lpstr>
      <vt:lpstr>PowerPoint Presentation</vt:lpstr>
      <vt:lpstr>PowerPoint Presentation</vt:lpstr>
      <vt:lpstr>PowerPoint Presentation</vt:lpstr>
      <vt:lpstr>PowerPoint Presentation</vt:lpstr>
      <vt:lpstr>PowerPoint Presentation</vt:lpstr>
      <vt:lpstr>MONTGOMERY SCHOOL DISTRICT</vt:lpstr>
      <vt:lpstr>MONTGOMERY SCHOOL DISTRICT</vt:lpstr>
      <vt:lpstr>MONTGOMERY SCHOOL DISTRICT</vt:lpstr>
      <vt:lpstr>PowerPoint Presentation</vt:lpstr>
      <vt:lpstr>PowerPoint Presentation</vt:lpstr>
      <vt:lpstr>PowerPoint Presentation</vt:lpstr>
      <vt:lpstr>PowerPoint Presentation</vt:lpstr>
      <vt:lpstr>PowerPoint Presentation</vt:lpstr>
      <vt:lpstr>RECOMMENDATIONS</vt:lpstr>
      <vt:lpstr>PowerPoint Presentation</vt:lpstr>
      <vt:lpstr>PowerPoint Presentation</vt:lpstr>
      <vt:lpstr>SAMPLE FORMS</vt:lpstr>
      <vt:lpstr>Initial notification to Parents</vt:lpstr>
      <vt:lpstr>Initial notification to Parents</vt:lpstr>
      <vt:lpstr>Written report of alleged hib</vt:lpstr>
      <vt:lpstr>Written report of alleged hib</vt:lpstr>
      <vt:lpstr>Written report of alleged hib</vt:lpstr>
      <vt:lpstr>ANTI-BULLYING SPECIALIST INVESTIGATION REPORT</vt:lpstr>
      <vt:lpstr>ANTI-BULLYING SPECIALIST INVESTIGATION REPORT</vt:lpstr>
      <vt:lpstr>ANTI-BULLYING SPECIALIST INVESTIGATION REPORT</vt:lpstr>
      <vt:lpstr>ANTI-BULLYING SPECIALIST INVESTIGATION REPORT</vt:lpstr>
      <vt:lpstr>ANTI-BULLYING SPECIALIST INVESTIGATION REPORT</vt:lpstr>
      <vt:lpstr>Report to the Boe</vt:lpstr>
      <vt:lpstr>Notification of Boe’s decision to parents</vt:lpstr>
      <vt:lpstr>Notification of Boe’s decision to parents</vt:lpstr>
      <vt:lpstr>Notification of Boe’s decision to parents</vt:lpstr>
      <vt:lpstr>Notification of Boe’s decision to parents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Therese Cherry</dc:creator>
  <cp:lastModifiedBy>student logon</cp:lastModifiedBy>
  <cp:revision>318</cp:revision>
  <cp:lastPrinted>2014-04-22T19:52:59Z</cp:lastPrinted>
  <dcterms:created xsi:type="dcterms:W3CDTF">2012-12-31T14:05:09Z</dcterms:created>
  <dcterms:modified xsi:type="dcterms:W3CDTF">2014-04-22T20:35:53Z</dcterms:modified>
</cp:coreProperties>
</file>