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4.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9.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0.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1.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2.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3.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4.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5.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6.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9.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30.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31.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32.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33.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34.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notesSlides/notesSlide35.xml" ContentType="application/vnd.openxmlformats-officedocument.presentationml.notesSlide+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notesSlides/notesSlide36.xml" ContentType="application/vnd.openxmlformats-officedocument.presentationml.notesSlide+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notesSlides/notesSlide37.xml" ContentType="application/vnd.openxmlformats-officedocument.presentationml.notesSlide+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notesSlides/notesSlide38.xml" ContentType="application/vnd.openxmlformats-officedocument.presentationml.notesSlide+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notesSlides/notesSlide39.xml" ContentType="application/vnd.openxmlformats-officedocument.presentationml.notesSlide+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notesSlides/notesSlide40.xml" ContentType="application/vnd.openxmlformats-officedocument.presentationml.notesSlide+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notesSlides/notesSlide41.xml" ContentType="application/vnd.openxmlformats-officedocument.presentationml.notesSlide+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notesSlides/notesSlide44.xml" ContentType="application/vnd.openxmlformats-officedocument.presentationml.notesSlide+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notesSlides/notesSlide45.xml" ContentType="application/vnd.openxmlformats-officedocument.presentationml.notesSlide+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8"/>
  </p:notesMasterIdLst>
  <p:handoutMasterIdLst>
    <p:handoutMasterId r:id="rId49"/>
  </p:handoutMasterIdLst>
  <p:sldIdLst>
    <p:sldId id="256" r:id="rId2"/>
    <p:sldId id="257" r:id="rId3"/>
    <p:sldId id="258" r:id="rId4"/>
    <p:sldId id="259" r:id="rId5"/>
    <p:sldId id="285" r:id="rId6"/>
    <p:sldId id="260" r:id="rId7"/>
    <p:sldId id="326" r:id="rId8"/>
    <p:sldId id="325" r:id="rId9"/>
    <p:sldId id="263" r:id="rId10"/>
    <p:sldId id="287" r:id="rId11"/>
    <p:sldId id="266" r:id="rId12"/>
    <p:sldId id="267" r:id="rId13"/>
    <p:sldId id="268" r:id="rId14"/>
    <p:sldId id="327"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328" r:id="rId29"/>
    <p:sldId id="309" r:id="rId30"/>
    <p:sldId id="308" r:id="rId31"/>
    <p:sldId id="310" r:id="rId32"/>
    <p:sldId id="311" r:id="rId33"/>
    <p:sldId id="331" r:id="rId34"/>
    <p:sldId id="330" r:id="rId35"/>
    <p:sldId id="292" r:id="rId36"/>
    <p:sldId id="313" r:id="rId37"/>
    <p:sldId id="312" r:id="rId38"/>
    <p:sldId id="291" r:id="rId39"/>
    <p:sldId id="323" r:id="rId40"/>
    <p:sldId id="317" r:id="rId41"/>
    <p:sldId id="318" r:id="rId42"/>
    <p:sldId id="319" r:id="rId43"/>
    <p:sldId id="320" r:id="rId44"/>
    <p:sldId id="329" r:id="rId45"/>
    <p:sldId id="324" r:id="rId46"/>
    <p:sldId id="299" r:id="rId4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8" autoAdjust="0"/>
    <p:restoredTop sz="78641" autoAdjust="0"/>
  </p:normalViewPr>
  <p:slideViewPr>
    <p:cSldViewPr showGuides="1">
      <p:cViewPr>
        <p:scale>
          <a:sx n="70" d="100"/>
          <a:sy n="70" d="100"/>
        </p:scale>
        <p:origin x="30" y="48"/>
      </p:cViewPr>
      <p:guideLst>
        <p:guide orient="horz" pos="2160"/>
        <p:guide pos="2880"/>
      </p:guideLst>
    </p:cSldViewPr>
  </p:slideViewPr>
  <p:notesTextViewPr>
    <p:cViewPr>
      <p:scale>
        <a:sx n="1" d="1"/>
        <a:sy n="1" d="1"/>
      </p:scale>
      <p:origin x="0" y="0"/>
    </p:cViewPr>
  </p:notesTextViewPr>
  <p:notesViewPr>
    <p:cSldViewPr showGuides="1">
      <p:cViewPr varScale="1">
        <p:scale>
          <a:sx n="84" d="100"/>
          <a:sy n="84" d="100"/>
        </p:scale>
        <p:origin x="-1926" y="-8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C7E139-56BC-44D4-987A-FC3DB2F49D0B}" type="doc">
      <dgm:prSet loTypeId="urn:microsoft.com/office/officeart/2005/8/layout/vList5" loCatId="list" qsTypeId="urn:microsoft.com/office/officeart/2005/8/quickstyle/simple1#1" qsCatId="simple" csTypeId="urn:microsoft.com/office/officeart/2005/8/colors/accent1_2#1" csCatId="accent1" phldr="1"/>
      <dgm:spPr/>
      <dgm:t>
        <a:bodyPr/>
        <a:lstStyle/>
        <a:p>
          <a:endParaRPr lang="en-US"/>
        </a:p>
      </dgm:t>
    </dgm:pt>
    <dgm:pt modelId="{B5ED98C3-FD94-46BB-A45F-24F50840F4DE}">
      <dgm:prSet phldrT="[Text]"/>
      <dgm:spPr/>
      <dgm:t>
        <a:bodyPr/>
        <a:lstStyle/>
        <a:p>
          <a:r>
            <a:rPr lang="en-US" dirty="0" smtClean="0">
              <a:latin typeface="+mj-lt"/>
            </a:rPr>
            <a:t>School Officials</a:t>
          </a:r>
          <a:endParaRPr lang="en-US" dirty="0">
            <a:latin typeface="+mj-lt"/>
          </a:endParaRPr>
        </a:p>
      </dgm:t>
    </dgm:pt>
    <dgm:pt modelId="{D242C9C4-D2FD-4549-999D-A02BA93F6575}" type="parTrans" cxnId="{DBDD5056-F0A8-4CBC-ADE1-CEB803FD009B}">
      <dgm:prSet/>
      <dgm:spPr/>
      <dgm:t>
        <a:bodyPr/>
        <a:lstStyle/>
        <a:p>
          <a:endParaRPr lang="en-US"/>
        </a:p>
      </dgm:t>
    </dgm:pt>
    <dgm:pt modelId="{6BA33CF5-6184-4375-AA5D-7F0C962A6178}" type="sibTrans" cxnId="{DBDD5056-F0A8-4CBC-ADE1-CEB803FD009B}">
      <dgm:prSet/>
      <dgm:spPr/>
      <dgm:t>
        <a:bodyPr/>
        <a:lstStyle/>
        <a:p>
          <a:endParaRPr lang="en-US"/>
        </a:p>
      </dgm:t>
    </dgm:pt>
    <dgm:pt modelId="{2DAAD98C-9A6E-4CE9-94DB-40612E2A0E40}">
      <dgm:prSet phldrT="[Text]" custT="1"/>
      <dgm:spPr/>
      <dgm:t>
        <a:bodyPr/>
        <a:lstStyle/>
        <a:p>
          <a:pPr algn="just"/>
          <a:r>
            <a:rPr lang="en-US" sz="2000" dirty="0" smtClean="0">
              <a:latin typeface="+mj-lt"/>
            </a:rPr>
            <a:t>A board member, an officer or employee of the New Jersey School Boards Association (other than clerical, secretarial or maintenance staff) or an administrator.</a:t>
          </a:r>
          <a:endParaRPr lang="en-US" sz="2000" dirty="0">
            <a:latin typeface="+mj-lt"/>
          </a:endParaRPr>
        </a:p>
      </dgm:t>
    </dgm:pt>
    <dgm:pt modelId="{050861EF-D84A-4931-87D6-496E4C96CF97}" type="parTrans" cxnId="{0EE55817-A04F-4BE0-A4E7-5980AFC609D9}">
      <dgm:prSet/>
      <dgm:spPr/>
      <dgm:t>
        <a:bodyPr/>
        <a:lstStyle/>
        <a:p>
          <a:endParaRPr lang="en-US"/>
        </a:p>
      </dgm:t>
    </dgm:pt>
    <dgm:pt modelId="{A5E17BB3-7E4A-417E-B309-D1D38BCC5B2B}" type="sibTrans" cxnId="{0EE55817-A04F-4BE0-A4E7-5980AFC609D9}">
      <dgm:prSet/>
      <dgm:spPr/>
      <dgm:t>
        <a:bodyPr/>
        <a:lstStyle/>
        <a:p>
          <a:endParaRPr lang="en-US"/>
        </a:p>
      </dgm:t>
    </dgm:pt>
    <dgm:pt modelId="{6E65AB2B-7DCC-4679-80BE-7ADFB28F3E1F}">
      <dgm:prSet phldrT="[Text]"/>
      <dgm:spPr/>
      <dgm:t>
        <a:bodyPr/>
        <a:lstStyle/>
        <a:p>
          <a:r>
            <a:rPr lang="en-US" dirty="0" smtClean="0">
              <a:latin typeface="+mj-lt"/>
            </a:rPr>
            <a:t>Interest</a:t>
          </a:r>
          <a:endParaRPr lang="en-US" dirty="0">
            <a:latin typeface="+mj-lt"/>
          </a:endParaRPr>
        </a:p>
      </dgm:t>
    </dgm:pt>
    <dgm:pt modelId="{C161387A-B7B0-4085-B41F-9147AE549621}" type="parTrans" cxnId="{A4794D2E-6A2D-4F3C-8BB6-533012E2C64E}">
      <dgm:prSet/>
      <dgm:spPr/>
      <dgm:t>
        <a:bodyPr/>
        <a:lstStyle/>
        <a:p>
          <a:endParaRPr lang="en-US"/>
        </a:p>
      </dgm:t>
    </dgm:pt>
    <dgm:pt modelId="{AE7224EE-88B1-4734-A788-B395328E1BDA}" type="sibTrans" cxnId="{A4794D2E-6A2D-4F3C-8BB6-533012E2C64E}">
      <dgm:prSet/>
      <dgm:spPr/>
      <dgm:t>
        <a:bodyPr/>
        <a:lstStyle/>
        <a:p>
          <a:endParaRPr lang="en-US"/>
        </a:p>
      </dgm:t>
    </dgm:pt>
    <dgm:pt modelId="{0B90BED7-1CC3-4DB7-B738-2FC601DD72BF}">
      <dgm:prSet phldrT="[Text]" custT="1"/>
      <dgm:spPr/>
      <dgm:t>
        <a:bodyPr/>
        <a:lstStyle/>
        <a:p>
          <a:pPr algn="just"/>
          <a:r>
            <a:rPr lang="en-US" sz="2000" dirty="0" smtClean="0">
              <a:latin typeface="+mj-lt"/>
            </a:rPr>
            <a:t>Ownership or control of more than 10% of the profits, assets or stock of a business but does not include the control of assets in a labor union.  </a:t>
          </a:r>
          <a:endParaRPr lang="en-US" sz="2000" dirty="0">
            <a:latin typeface="+mj-lt"/>
          </a:endParaRPr>
        </a:p>
      </dgm:t>
    </dgm:pt>
    <dgm:pt modelId="{5DC98D65-2B9B-485D-B412-FB509386A600}" type="parTrans" cxnId="{30B61788-2F6A-4302-B985-BAB9ABEB3C9F}">
      <dgm:prSet/>
      <dgm:spPr/>
      <dgm:t>
        <a:bodyPr/>
        <a:lstStyle/>
        <a:p>
          <a:endParaRPr lang="en-US"/>
        </a:p>
      </dgm:t>
    </dgm:pt>
    <dgm:pt modelId="{F8060BB6-07FE-4D22-93FA-6CDE30508384}" type="sibTrans" cxnId="{30B61788-2F6A-4302-B985-BAB9ABEB3C9F}">
      <dgm:prSet/>
      <dgm:spPr/>
      <dgm:t>
        <a:bodyPr/>
        <a:lstStyle/>
        <a:p>
          <a:endParaRPr lang="en-US"/>
        </a:p>
      </dgm:t>
    </dgm:pt>
    <dgm:pt modelId="{A517998A-17F5-4AC7-B972-6C8EB6C87922}">
      <dgm:prSet phldrT="[Text]"/>
      <dgm:spPr/>
      <dgm:t>
        <a:bodyPr/>
        <a:lstStyle/>
        <a:p>
          <a:r>
            <a:rPr lang="en-US" dirty="0" smtClean="0">
              <a:latin typeface="+mj-lt"/>
            </a:rPr>
            <a:t>Business</a:t>
          </a:r>
          <a:endParaRPr lang="en-US" dirty="0">
            <a:latin typeface="+mj-lt"/>
          </a:endParaRPr>
        </a:p>
      </dgm:t>
    </dgm:pt>
    <dgm:pt modelId="{4CC98A9D-063F-45A0-B780-05CB4D3B8AF7}" type="parTrans" cxnId="{FABFC1C1-7183-4035-958C-2BEFBC0AEF2A}">
      <dgm:prSet/>
      <dgm:spPr/>
      <dgm:t>
        <a:bodyPr/>
        <a:lstStyle/>
        <a:p>
          <a:endParaRPr lang="en-US"/>
        </a:p>
      </dgm:t>
    </dgm:pt>
    <dgm:pt modelId="{C1BD3783-390A-4833-9F4A-5FEF630F7F60}" type="sibTrans" cxnId="{FABFC1C1-7183-4035-958C-2BEFBC0AEF2A}">
      <dgm:prSet/>
      <dgm:spPr/>
      <dgm:t>
        <a:bodyPr/>
        <a:lstStyle/>
        <a:p>
          <a:endParaRPr lang="en-US"/>
        </a:p>
      </dgm:t>
    </dgm:pt>
    <dgm:pt modelId="{5ECF3A38-5AAF-4BBE-A552-13EAFFA1A9AF}">
      <dgm:prSet phldrT="[Text]" custT="1"/>
      <dgm:spPr/>
      <dgm:t>
        <a:bodyPr/>
        <a:lstStyle/>
        <a:p>
          <a:pPr algn="just"/>
          <a:r>
            <a:rPr lang="en-US" sz="1800" dirty="0" smtClean="0">
              <a:latin typeface="+mj-lt"/>
            </a:rPr>
            <a:t>Any corporation, partnership, firm, enterprise, franchise, association, trust, sole proprietorship, union, political organization, or other legal entity but shall not include a local school district or any other public entity</a:t>
          </a:r>
          <a:endParaRPr lang="en-US" sz="1800" dirty="0">
            <a:latin typeface="+mj-lt"/>
          </a:endParaRPr>
        </a:p>
      </dgm:t>
    </dgm:pt>
    <dgm:pt modelId="{9F3F1CBD-C836-4EA5-9BF6-961D1B0F108A}" type="parTrans" cxnId="{4F464346-2D43-48BB-B687-6641DFD1418F}">
      <dgm:prSet/>
      <dgm:spPr/>
      <dgm:t>
        <a:bodyPr/>
        <a:lstStyle/>
        <a:p>
          <a:endParaRPr lang="en-US"/>
        </a:p>
      </dgm:t>
    </dgm:pt>
    <dgm:pt modelId="{F883B212-3D8B-4D2E-A193-F8C655DA29E7}" type="sibTrans" cxnId="{4F464346-2D43-48BB-B687-6641DFD1418F}">
      <dgm:prSet/>
      <dgm:spPr/>
      <dgm:t>
        <a:bodyPr/>
        <a:lstStyle/>
        <a:p>
          <a:endParaRPr lang="en-US"/>
        </a:p>
      </dgm:t>
    </dgm:pt>
    <dgm:pt modelId="{B92FB01F-1DAC-44F7-BEAC-3B2BC9E61BFF}" type="pres">
      <dgm:prSet presAssocID="{BDC7E139-56BC-44D4-987A-FC3DB2F49D0B}" presName="Name0" presStyleCnt="0">
        <dgm:presLayoutVars>
          <dgm:dir/>
          <dgm:animLvl val="lvl"/>
          <dgm:resizeHandles val="exact"/>
        </dgm:presLayoutVars>
      </dgm:prSet>
      <dgm:spPr/>
      <dgm:t>
        <a:bodyPr/>
        <a:lstStyle/>
        <a:p>
          <a:endParaRPr lang="en-US"/>
        </a:p>
      </dgm:t>
    </dgm:pt>
    <dgm:pt modelId="{2B2FB4F3-F557-43C1-B522-4175A88532DD}" type="pres">
      <dgm:prSet presAssocID="{B5ED98C3-FD94-46BB-A45F-24F50840F4DE}" presName="linNode" presStyleCnt="0"/>
      <dgm:spPr/>
    </dgm:pt>
    <dgm:pt modelId="{44DB80A7-577D-43EB-BAAD-C598132572A5}" type="pres">
      <dgm:prSet presAssocID="{B5ED98C3-FD94-46BB-A45F-24F50840F4DE}" presName="parentText" presStyleLbl="node1" presStyleIdx="0" presStyleCnt="3">
        <dgm:presLayoutVars>
          <dgm:chMax val="1"/>
          <dgm:bulletEnabled val="1"/>
        </dgm:presLayoutVars>
      </dgm:prSet>
      <dgm:spPr/>
      <dgm:t>
        <a:bodyPr/>
        <a:lstStyle/>
        <a:p>
          <a:endParaRPr lang="en-US"/>
        </a:p>
      </dgm:t>
    </dgm:pt>
    <dgm:pt modelId="{A49AE45A-D838-499E-9926-6C6FA1928E80}" type="pres">
      <dgm:prSet presAssocID="{B5ED98C3-FD94-46BB-A45F-24F50840F4DE}" presName="descendantText" presStyleLbl="alignAccFollowNode1" presStyleIdx="0" presStyleCnt="3">
        <dgm:presLayoutVars>
          <dgm:bulletEnabled val="1"/>
        </dgm:presLayoutVars>
      </dgm:prSet>
      <dgm:spPr/>
      <dgm:t>
        <a:bodyPr/>
        <a:lstStyle/>
        <a:p>
          <a:endParaRPr lang="en-US"/>
        </a:p>
      </dgm:t>
    </dgm:pt>
    <dgm:pt modelId="{C73C11C9-65CF-4126-BEBC-07DBF16A0EC5}" type="pres">
      <dgm:prSet presAssocID="{6BA33CF5-6184-4375-AA5D-7F0C962A6178}" presName="sp" presStyleCnt="0"/>
      <dgm:spPr/>
    </dgm:pt>
    <dgm:pt modelId="{193C8C19-1B0E-4BE6-A4ED-A4DCF94B6D88}" type="pres">
      <dgm:prSet presAssocID="{6E65AB2B-7DCC-4679-80BE-7ADFB28F3E1F}" presName="linNode" presStyleCnt="0"/>
      <dgm:spPr/>
    </dgm:pt>
    <dgm:pt modelId="{455F4DFE-0D50-46DA-9999-B15BBE6782A5}" type="pres">
      <dgm:prSet presAssocID="{6E65AB2B-7DCC-4679-80BE-7ADFB28F3E1F}" presName="parentText" presStyleLbl="node1" presStyleIdx="1" presStyleCnt="3">
        <dgm:presLayoutVars>
          <dgm:chMax val="1"/>
          <dgm:bulletEnabled val="1"/>
        </dgm:presLayoutVars>
      </dgm:prSet>
      <dgm:spPr/>
      <dgm:t>
        <a:bodyPr/>
        <a:lstStyle/>
        <a:p>
          <a:endParaRPr lang="en-US"/>
        </a:p>
      </dgm:t>
    </dgm:pt>
    <dgm:pt modelId="{E7694138-9AE7-4F57-AB6A-627F44E46F3B}" type="pres">
      <dgm:prSet presAssocID="{6E65AB2B-7DCC-4679-80BE-7ADFB28F3E1F}" presName="descendantText" presStyleLbl="alignAccFollowNode1" presStyleIdx="1" presStyleCnt="3">
        <dgm:presLayoutVars>
          <dgm:bulletEnabled val="1"/>
        </dgm:presLayoutVars>
      </dgm:prSet>
      <dgm:spPr/>
      <dgm:t>
        <a:bodyPr/>
        <a:lstStyle/>
        <a:p>
          <a:endParaRPr lang="en-US"/>
        </a:p>
      </dgm:t>
    </dgm:pt>
    <dgm:pt modelId="{A31250BE-8B28-4AAA-B1C4-B5FB0407C954}" type="pres">
      <dgm:prSet presAssocID="{AE7224EE-88B1-4734-A788-B395328E1BDA}" presName="sp" presStyleCnt="0"/>
      <dgm:spPr/>
    </dgm:pt>
    <dgm:pt modelId="{701E3EFC-FF33-445F-9CD3-4EEFC86755C0}" type="pres">
      <dgm:prSet presAssocID="{A517998A-17F5-4AC7-B972-6C8EB6C87922}" presName="linNode" presStyleCnt="0"/>
      <dgm:spPr/>
    </dgm:pt>
    <dgm:pt modelId="{8DC40416-260E-4281-A01D-F70ACC691735}" type="pres">
      <dgm:prSet presAssocID="{A517998A-17F5-4AC7-B972-6C8EB6C87922}" presName="parentText" presStyleLbl="node1" presStyleIdx="2" presStyleCnt="3">
        <dgm:presLayoutVars>
          <dgm:chMax val="1"/>
          <dgm:bulletEnabled val="1"/>
        </dgm:presLayoutVars>
      </dgm:prSet>
      <dgm:spPr/>
      <dgm:t>
        <a:bodyPr/>
        <a:lstStyle/>
        <a:p>
          <a:endParaRPr lang="en-US"/>
        </a:p>
      </dgm:t>
    </dgm:pt>
    <dgm:pt modelId="{9A6B89FC-FEE8-47D1-BAA5-FFD1431EE995}" type="pres">
      <dgm:prSet presAssocID="{A517998A-17F5-4AC7-B972-6C8EB6C87922}" presName="descendantText" presStyleLbl="alignAccFollowNode1" presStyleIdx="2" presStyleCnt="3" custScaleY="149425">
        <dgm:presLayoutVars>
          <dgm:bulletEnabled val="1"/>
        </dgm:presLayoutVars>
      </dgm:prSet>
      <dgm:spPr/>
      <dgm:t>
        <a:bodyPr/>
        <a:lstStyle/>
        <a:p>
          <a:endParaRPr lang="en-US"/>
        </a:p>
      </dgm:t>
    </dgm:pt>
  </dgm:ptLst>
  <dgm:cxnLst>
    <dgm:cxn modelId="{FABFC1C1-7183-4035-958C-2BEFBC0AEF2A}" srcId="{BDC7E139-56BC-44D4-987A-FC3DB2F49D0B}" destId="{A517998A-17F5-4AC7-B972-6C8EB6C87922}" srcOrd="2" destOrd="0" parTransId="{4CC98A9D-063F-45A0-B780-05CB4D3B8AF7}" sibTransId="{C1BD3783-390A-4833-9F4A-5FEF630F7F60}"/>
    <dgm:cxn modelId="{4738F248-1975-4147-91F7-28AB506D01BD}" type="presOf" srcId="{A517998A-17F5-4AC7-B972-6C8EB6C87922}" destId="{8DC40416-260E-4281-A01D-F70ACC691735}" srcOrd="0" destOrd="0" presId="urn:microsoft.com/office/officeart/2005/8/layout/vList5"/>
    <dgm:cxn modelId="{4F464346-2D43-48BB-B687-6641DFD1418F}" srcId="{A517998A-17F5-4AC7-B972-6C8EB6C87922}" destId="{5ECF3A38-5AAF-4BBE-A552-13EAFFA1A9AF}" srcOrd="0" destOrd="0" parTransId="{9F3F1CBD-C836-4EA5-9BF6-961D1B0F108A}" sibTransId="{F883B212-3D8B-4D2E-A193-F8C655DA29E7}"/>
    <dgm:cxn modelId="{FAC90B60-1A7C-4C79-839A-2A60F4AD6A7B}" type="presOf" srcId="{6E65AB2B-7DCC-4679-80BE-7ADFB28F3E1F}" destId="{455F4DFE-0D50-46DA-9999-B15BBE6782A5}" srcOrd="0" destOrd="0" presId="urn:microsoft.com/office/officeart/2005/8/layout/vList5"/>
    <dgm:cxn modelId="{1B4DEFFC-C1CC-40DA-B8E1-C1D7DA65F9DC}" type="presOf" srcId="{BDC7E139-56BC-44D4-987A-FC3DB2F49D0B}" destId="{B92FB01F-1DAC-44F7-BEAC-3B2BC9E61BFF}" srcOrd="0" destOrd="0" presId="urn:microsoft.com/office/officeart/2005/8/layout/vList5"/>
    <dgm:cxn modelId="{DBDD5056-F0A8-4CBC-ADE1-CEB803FD009B}" srcId="{BDC7E139-56BC-44D4-987A-FC3DB2F49D0B}" destId="{B5ED98C3-FD94-46BB-A45F-24F50840F4DE}" srcOrd="0" destOrd="0" parTransId="{D242C9C4-D2FD-4549-999D-A02BA93F6575}" sibTransId="{6BA33CF5-6184-4375-AA5D-7F0C962A6178}"/>
    <dgm:cxn modelId="{30B61788-2F6A-4302-B985-BAB9ABEB3C9F}" srcId="{6E65AB2B-7DCC-4679-80BE-7ADFB28F3E1F}" destId="{0B90BED7-1CC3-4DB7-B738-2FC601DD72BF}" srcOrd="0" destOrd="0" parTransId="{5DC98D65-2B9B-485D-B412-FB509386A600}" sibTransId="{F8060BB6-07FE-4D22-93FA-6CDE30508384}"/>
    <dgm:cxn modelId="{A16A1841-0B36-40F1-8229-8A4B674ADB37}" type="presOf" srcId="{0B90BED7-1CC3-4DB7-B738-2FC601DD72BF}" destId="{E7694138-9AE7-4F57-AB6A-627F44E46F3B}" srcOrd="0" destOrd="0" presId="urn:microsoft.com/office/officeart/2005/8/layout/vList5"/>
    <dgm:cxn modelId="{0EE55817-A04F-4BE0-A4E7-5980AFC609D9}" srcId="{B5ED98C3-FD94-46BB-A45F-24F50840F4DE}" destId="{2DAAD98C-9A6E-4CE9-94DB-40612E2A0E40}" srcOrd="0" destOrd="0" parTransId="{050861EF-D84A-4931-87D6-496E4C96CF97}" sibTransId="{A5E17BB3-7E4A-417E-B309-D1D38BCC5B2B}"/>
    <dgm:cxn modelId="{865684D7-A647-49B7-885C-7117D44DDE1D}" type="presOf" srcId="{2DAAD98C-9A6E-4CE9-94DB-40612E2A0E40}" destId="{A49AE45A-D838-499E-9926-6C6FA1928E80}" srcOrd="0" destOrd="0" presId="urn:microsoft.com/office/officeart/2005/8/layout/vList5"/>
    <dgm:cxn modelId="{A4794D2E-6A2D-4F3C-8BB6-533012E2C64E}" srcId="{BDC7E139-56BC-44D4-987A-FC3DB2F49D0B}" destId="{6E65AB2B-7DCC-4679-80BE-7ADFB28F3E1F}" srcOrd="1" destOrd="0" parTransId="{C161387A-B7B0-4085-B41F-9147AE549621}" sibTransId="{AE7224EE-88B1-4734-A788-B395328E1BDA}"/>
    <dgm:cxn modelId="{FA3768E1-AE49-4855-99E1-77DF0A6BDFE0}" type="presOf" srcId="{5ECF3A38-5AAF-4BBE-A552-13EAFFA1A9AF}" destId="{9A6B89FC-FEE8-47D1-BAA5-FFD1431EE995}" srcOrd="0" destOrd="0" presId="urn:microsoft.com/office/officeart/2005/8/layout/vList5"/>
    <dgm:cxn modelId="{C470CB75-5474-4F2A-8A47-E988CF122EC1}" type="presOf" srcId="{B5ED98C3-FD94-46BB-A45F-24F50840F4DE}" destId="{44DB80A7-577D-43EB-BAAD-C598132572A5}" srcOrd="0" destOrd="0" presId="urn:microsoft.com/office/officeart/2005/8/layout/vList5"/>
    <dgm:cxn modelId="{D578D941-CC47-4C48-A071-415C49EB1BE3}" type="presParOf" srcId="{B92FB01F-1DAC-44F7-BEAC-3B2BC9E61BFF}" destId="{2B2FB4F3-F557-43C1-B522-4175A88532DD}" srcOrd="0" destOrd="0" presId="urn:microsoft.com/office/officeart/2005/8/layout/vList5"/>
    <dgm:cxn modelId="{24DDC220-203E-47B2-8C25-A75D467435CF}" type="presParOf" srcId="{2B2FB4F3-F557-43C1-B522-4175A88532DD}" destId="{44DB80A7-577D-43EB-BAAD-C598132572A5}" srcOrd="0" destOrd="0" presId="urn:microsoft.com/office/officeart/2005/8/layout/vList5"/>
    <dgm:cxn modelId="{3758270D-87E3-4EA0-9588-DEBF2500DC88}" type="presParOf" srcId="{2B2FB4F3-F557-43C1-B522-4175A88532DD}" destId="{A49AE45A-D838-499E-9926-6C6FA1928E80}" srcOrd="1" destOrd="0" presId="urn:microsoft.com/office/officeart/2005/8/layout/vList5"/>
    <dgm:cxn modelId="{586A3ECE-E897-45C9-9932-18560FEE54F8}" type="presParOf" srcId="{B92FB01F-1DAC-44F7-BEAC-3B2BC9E61BFF}" destId="{C73C11C9-65CF-4126-BEBC-07DBF16A0EC5}" srcOrd="1" destOrd="0" presId="urn:microsoft.com/office/officeart/2005/8/layout/vList5"/>
    <dgm:cxn modelId="{1E26021E-6AB6-40F5-BD61-EDA377FCCFAE}" type="presParOf" srcId="{B92FB01F-1DAC-44F7-BEAC-3B2BC9E61BFF}" destId="{193C8C19-1B0E-4BE6-A4ED-A4DCF94B6D88}" srcOrd="2" destOrd="0" presId="urn:microsoft.com/office/officeart/2005/8/layout/vList5"/>
    <dgm:cxn modelId="{A9B248AB-7336-4E9E-B4BF-D265E9A81050}" type="presParOf" srcId="{193C8C19-1B0E-4BE6-A4ED-A4DCF94B6D88}" destId="{455F4DFE-0D50-46DA-9999-B15BBE6782A5}" srcOrd="0" destOrd="0" presId="urn:microsoft.com/office/officeart/2005/8/layout/vList5"/>
    <dgm:cxn modelId="{1F132BB9-8253-4BEC-B149-E6D392503043}" type="presParOf" srcId="{193C8C19-1B0E-4BE6-A4ED-A4DCF94B6D88}" destId="{E7694138-9AE7-4F57-AB6A-627F44E46F3B}" srcOrd="1" destOrd="0" presId="urn:microsoft.com/office/officeart/2005/8/layout/vList5"/>
    <dgm:cxn modelId="{824A6E65-540D-4007-BB8B-0876E511FB9B}" type="presParOf" srcId="{B92FB01F-1DAC-44F7-BEAC-3B2BC9E61BFF}" destId="{A31250BE-8B28-4AAA-B1C4-B5FB0407C954}" srcOrd="3" destOrd="0" presId="urn:microsoft.com/office/officeart/2005/8/layout/vList5"/>
    <dgm:cxn modelId="{EC43D542-4EF6-42E8-84CA-47D5699F6970}" type="presParOf" srcId="{B92FB01F-1DAC-44F7-BEAC-3B2BC9E61BFF}" destId="{701E3EFC-FF33-445F-9CD3-4EEFC86755C0}" srcOrd="4" destOrd="0" presId="urn:microsoft.com/office/officeart/2005/8/layout/vList5"/>
    <dgm:cxn modelId="{70D352BE-E7B9-4D22-B8D0-3DDD9B1B9713}" type="presParOf" srcId="{701E3EFC-FF33-445F-9CD3-4EEFC86755C0}" destId="{8DC40416-260E-4281-A01D-F70ACC691735}" srcOrd="0" destOrd="0" presId="urn:microsoft.com/office/officeart/2005/8/layout/vList5"/>
    <dgm:cxn modelId="{74FA0D15-4FDA-4790-AA23-FED49320326A}" type="presParOf" srcId="{701E3EFC-FF33-445F-9CD3-4EEFC86755C0}" destId="{9A6B89FC-FEE8-47D1-BAA5-FFD1431EE99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47D3B49-CF77-4E7F-BD15-121F2A63946D}" type="doc">
      <dgm:prSet loTypeId="urn:microsoft.com/office/officeart/2005/8/layout/list1" loCatId="list" qsTypeId="urn:microsoft.com/office/officeart/2005/8/quickstyle/simple1#5" qsCatId="simple" csTypeId="urn:microsoft.com/office/officeart/2005/8/colors/accent1_1" csCatId="accent1" phldr="1"/>
      <dgm:spPr/>
      <dgm:t>
        <a:bodyPr/>
        <a:lstStyle/>
        <a:p>
          <a:endParaRPr lang="en-US"/>
        </a:p>
      </dgm:t>
    </dgm:pt>
    <dgm:pt modelId="{308952F2-9F68-41BC-B4BA-76152CD6207C}">
      <dgm:prSet phldrT="[Text]" custT="1"/>
      <dgm:spPr/>
      <dgm:t>
        <a:bodyPr/>
        <a:lstStyle/>
        <a:p>
          <a:pPr algn="just"/>
          <a:r>
            <a:rPr lang="en-US" sz="1800" dirty="0" smtClean="0">
              <a:latin typeface="+mj-lt"/>
            </a:rPr>
            <a:t>(g) I will hold confidential all matters pertaining to the schools which, if disclosed, would needlessly injure individuals or the schools.  In all other matters, I will provide accurate information and, in concert with my fellow board members, interpret to the staff the aspirations of the community for its school.</a:t>
          </a:r>
          <a:endParaRPr lang="en-US" sz="1800" dirty="0">
            <a:latin typeface="+mj-lt"/>
          </a:endParaRPr>
        </a:p>
      </dgm:t>
    </dgm:pt>
    <dgm:pt modelId="{68CBD0A2-15BF-435B-BA0D-5FA5E7F4220D}" type="parTrans" cxnId="{7297E7DA-1FD0-4560-A879-598AD65B223E}">
      <dgm:prSet/>
      <dgm:spPr/>
      <dgm:t>
        <a:bodyPr/>
        <a:lstStyle/>
        <a:p>
          <a:endParaRPr lang="en-US"/>
        </a:p>
      </dgm:t>
    </dgm:pt>
    <dgm:pt modelId="{034F0CEB-3994-4412-BDFF-304E1C42DE9B}" type="sibTrans" cxnId="{7297E7DA-1FD0-4560-A879-598AD65B223E}">
      <dgm:prSet/>
      <dgm:spPr/>
      <dgm:t>
        <a:bodyPr/>
        <a:lstStyle/>
        <a:p>
          <a:endParaRPr lang="en-US"/>
        </a:p>
      </dgm:t>
    </dgm:pt>
    <dgm:pt modelId="{86AF26EC-8C96-4D52-BC43-88BFD8492800}">
      <dgm:prSet phldrT="[Text]" custT="1"/>
      <dgm:spPr/>
      <dgm:t>
        <a:bodyPr/>
        <a:lstStyle/>
        <a:p>
          <a:pPr algn="just"/>
          <a:r>
            <a:rPr lang="en-US" sz="1800" dirty="0" smtClean="0">
              <a:latin typeface="+mj-lt"/>
            </a:rPr>
            <a:t>(h) I will vote to appoint the best qualified personnel available after consideration of the recommendation of the chief administrative officer.</a:t>
          </a:r>
          <a:endParaRPr lang="en-US" sz="1800" dirty="0">
            <a:latin typeface="+mj-lt"/>
          </a:endParaRPr>
        </a:p>
      </dgm:t>
    </dgm:pt>
    <dgm:pt modelId="{A187A0A2-5D68-47FF-85D0-9410AC88D675}" type="parTrans" cxnId="{B6249C51-D4D4-4D0B-B885-3DF8E62DDDE7}">
      <dgm:prSet/>
      <dgm:spPr/>
      <dgm:t>
        <a:bodyPr/>
        <a:lstStyle/>
        <a:p>
          <a:endParaRPr lang="en-US"/>
        </a:p>
      </dgm:t>
    </dgm:pt>
    <dgm:pt modelId="{44F11460-D622-413B-9293-022A1892C4AE}" type="sibTrans" cxnId="{B6249C51-D4D4-4D0B-B885-3DF8E62DDDE7}">
      <dgm:prSet/>
      <dgm:spPr/>
      <dgm:t>
        <a:bodyPr/>
        <a:lstStyle/>
        <a:p>
          <a:endParaRPr lang="en-US"/>
        </a:p>
      </dgm:t>
    </dgm:pt>
    <dgm:pt modelId="{14A21E43-78DD-4942-8077-F847028C6A70}">
      <dgm:prSet phldrT="[Text]" custT="1"/>
      <dgm:spPr/>
      <dgm:t>
        <a:bodyPr/>
        <a:lstStyle/>
        <a:p>
          <a:pPr algn="just"/>
          <a:r>
            <a:rPr lang="en-US" sz="1800" dirty="0" smtClean="0">
              <a:latin typeface="+mj-lt"/>
            </a:rPr>
            <a:t>(i) I will support and protect school personnel in proper performance of their duties.</a:t>
          </a:r>
          <a:endParaRPr lang="en-US" sz="1800" dirty="0">
            <a:latin typeface="+mj-lt"/>
          </a:endParaRPr>
        </a:p>
      </dgm:t>
    </dgm:pt>
    <dgm:pt modelId="{6D39E558-C5AE-477A-AC20-EBC272C75E0A}" type="parTrans" cxnId="{8599A531-1F3B-4A61-A88C-09313E114B8D}">
      <dgm:prSet/>
      <dgm:spPr/>
      <dgm:t>
        <a:bodyPr/>
        <a:lstStyle/>
        <a:p>
          <a:endParaRPr lang="en-US"/>
        </a:p>
      </dgm:t>
    </dgm:pt>
    <dgm:pt modelId="{EB7ECFE1-90E3-4DAF-BED9-0E6D3F3E967E}" type="sibTrans" cxnId="{8599A531-1F3B-4A61-A88C-09313E114B8D}">
      <dgm:prSet/>
      <dgm:spPr/>
      <dgm:t>
        <a:bodyPr/>
        <a:lstStyle/>
        <a:p>
          <a:endParaRPr lang="en-US"/>
        </a:p>
      </dgm:t>
    </dgm:pt>
    <dgm:pt modelId="{65815C09-18EE-402A-B9E8-EA093A35EC8B}">
      <dgm:prSet phldrT="[Text]" custT="1"/>
      <dgm:spPr/>
      <dgm:t>
        <a:bodyPr/>
        <a:lstStyle/>
        <a:p>
          <a:pPr algn="just"/>
          <a:r>
            <a:rPr lang="en-US" sz="1800" dirty="0" smtClean="0">
              <a:latin typeface="+mj-lt"/>
            </a:rPr>
            <a:t>(j) I will refer all complaints to the chief administrative officer and will act on the complaints at public meetings only after failure of an administrative solution.</a:t>
          </a:r>
          <a:endParaRPr lang="en-US" sz="1800" dirty="0">
            <a:latin typeface="+mj-lt"/>
          </a:endParaRPr>
        </a:p>
      </dgm:t>
    </dgm:pt>
    <dgm:pt modelId="{99CD4178-FA07-4AC0-985A-91C9B5AF43CC}" type="parTrans" cxnId="{57362BB0-A9C5-4927-AB5A-C9DC5A3B19DE}">
      <dgm:prSet/>
      <dgm:spPr/>
      <dgm:t>
        <a:bodyPr/>
        <a:lstStyle/>
        <a:p>
          <a:endParaRPr lang="en-US"/>
        </a:p>
      </dgm:t>
    </dgm:pt>
    <dgm:pt modelId="{CC565B6B-1BE6-4EB7-A025-683048CF89E0}" type="sibTrans" cxnId="{57362BB0-A9C5-4927-AB5A-C9DC5A3B19DE}">
      <dgm:prSet/>
      <dgm:spPr/>
      <dgm:t>
        <a:bodyPr/>
        <a:lstStyle/>
        <a:p>
          <a:endParaRPr lang="en-US"/>
        </a:p>
      </dgm:t>
    </dgm:pt>
    <dgm:pt modelId="{28650266-D992-478A-B2E7-D844AA694888}" type="pres">
      <dgm:prSet presAssocID="{947D3B49-CF77-4E7F-BD15-121F2A63946D}" presName="linear" presStyleCnt="0">
        <dgm:presLayoutVars>
          <dgm:dir/>
          <dgm:animLvl val="lvl"/>
          <dgm:resizeHandles val="exact"/>
        </dgm:presLayoutVars>
      </dgm:prSet>
      <dgm:spPr/>
      <dgm:t>
        <a:bodyPr/>
        <a:lstStyle/>
        <a:p>
          <a:endParaRPr lang="en-US"/>
        </a:p>
      </dgm:t>
    </dgm:pt>
    <dgm:pt modelId="{02610D50-35AD-48F2-88B4-6D0F662DFDF3}" type="pres">
      <dgm:prSet presAssocID="{308952F2-9F68-41BC-B4BA-76152CD6207C}" presName="parentLin" presStyleCnt="0"/>
      <dgm:spPr/>
      <dgm:t>
        <a:bodyPr/>
        <a:lstStyle/>
        <a:p>
          <a:endParaRPr lang="en-US"/>
        </a:p>
      </dgm:t>
    </dgm:pt>
    <dgm:pt modelId="{0622F950-DFCB-4E13-89DE-B37BC7DE7393}" type="pres">
      <dgm:prSet presAssocID="{308952F2-9F68-41BC-B4BA-76152CD6207C}" presName="parentLeftMargin" presStyleLbl="node1" presStyleIdx="0" presStyleCnt="4"/>
      <dgm:spPr/>
      <dgm:t>
        <a:bodyPr/>
        <a:lstStyle/>
        <a:p>
          <a:endParaRPr lang="en-US"/>
        </a:p>
      </dgm:t>
    </dgm:pt>
    <dgm:pt modelId="{3E2C5D9D-D858-4C8C-970A-B5708DA9B6DC}" type="pres">
      <dgm:prSet presAssocID="{308952F2-9F68-41BC-B4BA-76152CD6207C}" presName="parentText" presStyleLbl="node1" presStyleIdx="0" presStyleCnt="4" custScaleX="128571" custScaleY="184805">
        <dgm:presLayoutVars>
          <dgm:chMax val="0"/>
          <dgm:bulletEnabled val="1"/>
        </dgm:presLayoutVars>
      </dgm:prSet>
      <dgm:spPr/>
      <dgm:t>
        <a:bodyPr/>
        <a:lstStyle/>
        <a:p>
          <a:endParaRPr lang="en-US"/>
        </a:p>
      </dgm:t>
    </dgm:pt>
    <dgm:pt modelId="{D06EF719-F9C7-4F29-84C6-7BC604A2B507}" type="pres">
      <dgm:prSet presAssocID="{308952F2-9F68-41BC-B4BA-76152CD6207C}" presName="negativeSpace" presStyleCnt="0"/>
      <dgm:spPr/>
      <dgm:t>
        <a:bodyPr/>
        <a:lstStyle/>
        <a:p>
          <a:endParaRPr lang="en-US"/>
        </a:p>
      </dgm:t>
    </dgm:pt>
    <dgm:pt modelId="{6D664892-119C-40F3-B542-8F8E452D129E}" type="pres">
      <dgm:prSet presAssocID="{308952F2-9F68-41BC-B4BA-76152CD6207C}" presName="childText" presStyleLbl="conFgAcc1" presStyleIdx="0" presStyleCnt="4">
        <dgm:presLayoutVars>
          <dgm:bulletEnabled val="1"/>
        </dgm:presLayoutVars>
      </dgm:prSet>
      <dgm:spPr/>
      <dgm:t>
        <a:bodyPr/>
        <a:lstStyle/>
        <a:p>
          <a:endParaRPr lang="en-US"/>
        </a:p>
      </dgm:t>
    </dgm:pt>
    <dgm:pt modelId="{6D87CD59-6360-4D88-9DBF-AE7CB475F18A}" type="pres">
      <dgm:prSet presAssocID="{034F0CEB-3994-4412-BDFF-304E1C42DE9B}" presName="spaceBetweenRectangles" presStyleCnt="0"/>
      <dgm:spPr/>
      <dgm:t>
        <a:bodyPr/>
        <a:lstStyle/>
        <a:p>
          <a:endParaRPr lang="en-US"/>
        </a:p>
      </dgm:t>
    </dgm:pt>
    <dgm:pt modelId="{5383EBDC-FB37-4691-AB3B-AAEFC2487780}" type="pres">
      <dgm:prSet presAssocID="{86AF26EC-8C96-4D52-BC43-88BFD8492800}" presName="parentLin" presStyleCnt="0"/>
      <dgm:spPr/>
      <dgm:t>
        <a:bodyPr/>
        <a:lstStyle/>
        <a:p>
          <a:endParaRPr lang="en-US"/>
        </a:p>
      </dgm:t>
    </dgm:pt>
    <dgm:pt modelId="{589C01D6-56BC-42F0-9CF2-CF824A713FA4}" type="pres">
      <dgm:prSet presAssocID="{86AF26EC-8C96-4D52-BC43-88BFD8492800}" presName="parentLeftMargin" presStyleLbl="node1" presStyleIdx="0" presStyleCnt="4"/>
      <dgm:spPr/>
      <dgm:t>
        <a:bodyPr/>
        <a:lstStyle/>
        <a:p>
          <a:endParaRPr lang="en-US"/>
        </a:p>
      </dgm:t>
    </dgm:pt>
    <dgm:pt modelId="{41A4FE15-10F1-4F0C-AB44-6A9EBF8235D6}" type="pres">
      <dgm:prSet presAssocID="{86AF26EC-8C96-4D52-BC43-88BFD8492800}" presName="parentText" presStyleLbl="node1" presStyleIdx="1" presStyleCnt="4" custScaleX="128724">
        <dgm:presLayoutVars>
          <dgm:chMax val="0"/>
          <dgm:bulletEnabled val="1"/>
        </dgm:presLayoutVars>
      </dgm:prSet>
      <dgm:spPr/>
      <dgm:t>
        <a:bodyPr/>
        <a:lstStyle/>
        <a:p>
          <a:endParaRPr lang="en-US"/>
        </a:p>
      </dgm:t>
    </dgm:pt>
    <dgm:pt modelId="{F26F922F-AAB2-461A-905D-4B80C5730FE3}" type="pres">
      <dgm:prSet presAssocID="{86AF26EC-8C96-4D52-BC43-88BFD8492800}" presName="negativeSpace" presStyleCnt="0"/>
      <dgm:spPr/>
      <dgm:t>
        <a:bodyPr/>
        <a:lstStyle/>
        <a:p>
          <a:endParaRPr lang="en-US"/>
        </a:p>
      </dgm:t>
    </dgm:pt>
    <dgm:pt modelId="{24C94CDD-1A86-4120-ADBF-5A43A26564EF}" type="pres">
      <dgm:prSet presAssocID="{86AF26EC-8C96-4D52-BC43-88BFD8492800}" presName="childText" presStyleLbl="conFgAcc1" presStyleIdx="1" presStyleCnt="4">
        <dgm:presLayoutVars>
          <dgm:bulletEnabled val="1"/>
        </dgm:presLayoutVars>
      </dgm:prSet>
      <dgm:spPr/>
      <dgm:t>
        <a:bodyPr/>
        <a:lstStyle/>
        <a:p>
          <a:endParaRPr lang="en-US"/>
        </a:p>
      </dgm:t>
    </dgm:pt>
    <dgm:pt modelId="{25A5D1F9-FED2-4B8F-AF05-D15F23D939F7}" type="pres">
      <dgm:prSet presAssocID="{44F11460-D622-413B-9293-022A1892C4AE}" presName="spaceBetweenRectangles" presStyleCnt="0"/>
      <dgm:spPr/>
      <dgm:t>
        <a:bodyPr/>
        <a:lstStyle/>
        <a:p>
          <a:endParaRPr lang="en-US"/>
        </a:p>
      </dgm:t>
    </dgm:pt>
    <dgm:pt modelId="{994EE5E2-299A-4F9C-A4D5-69622D251BE3}" type="pres">
      <dgm:prSet presAssocID="{14A21E43-78DD-4942-8077-F847028C6A70}" presName="parentLin" presStyleCnt="0"/>
      <dgm:spPr/>
      <dgm:t>
        <a:bodyPr/>
        <a:lstStyle/>
        <a:p>
          <a:endParaRPr lang="en-US"/>
        </a:p>
      </dgm:t>
    </dgm:pt>
    <dgm:pt modelId="{3741462D-E848-4BEA-B498-3A9913652761}" type="pres">
      <dgm:prSet presAssocID="{14A21E43-78DD-4942-8077-F847028C6A70}" presName="parentLeftMargin" presStyleLbl="node1" presStyleIdx="1" presStyleCnt="4"/>
      <dgm:spPr/>
      <dgm:t>
        <a:bodyPr/>
        <a:lstStyle/>
        <a:p>
          <a:endParaRPr lang="en-US"/>
        </a:p>
      </dgm:t>
    </dgm:pt>
    <dgm:pt modelId="{51F393F1-CB1E-415C-B9DF-8204A9C770ED}" type="pres">
      <dgm:prSet presAssocID="{14A21E43-78DD-4942-8077-F847028C6A70}" presName="parentText" presStyleLbl="node1" presStyleIdx="2" presStyleCnt="4" custScaleX="128724">
        <dgm:presLayoutVars>
          <dgm:chMax val="0"/>
          <dgm:bulletEnabled val="1"/>
        </dgm:presLayoutVars>
      </dgm:prSet>
      <dgm:spPr/>
      <dgm:t>
        <a:bodyPr/>
        <a:lstStyle/>
        <a:p>
          <a:endParaRPr lang="en-US"/>
        </a:p>
      </dgm:t>
    </dgm:pt>
    <dgm:pt modelId="{D2EB643A-E28D-4BB0-9F9B-EA29E644461D}" type="pres">
      <dgm:prSet presAssocID="{14A21E43-78DD-4942-8077-F847028C6A70}" presName="negativeSpace" presStyleCnt="0"/>
      <dgm:spPr/>
      <dgm:t>
        <a:bodyPr/>
        <a:lstStyle/>
        <a:p>
          <a:endParaRPr lang="en-US"/>
        </a:p>
      </dgm:t>
    </dgm:pt>
    <dgm:pt modelId="{B252D4D1-7C34-48E6-B3A2-1A008E73EF4D}" type="pres">
      <dgm:prSet presAssocID="{14A21E43-78DD-4942-8077-F847028C6A70}" presName="childText" presStyleLbl="conFgAcc1" presStyleIdx="2" presStyleCnt="4">
        <dgm:presLayoutVars>
          <dgm:bulletEnabled val="1"/>
        </dgm:presLayoutVars>
      </dgm:prSet>
      <dgm:spPr/>
      <dgm:t>
        <a:bodyPr/>
        <a:lstStyle/>
        <a:p>
          <a:endParaRPr lang="en-US"/>
        </a:p>
      </dgm:t>
    </dgm:pt>
    <dgm:pt modelId="{8E95A629-C04D-4A19-996C-02CCDB2FB7F4}" type="pres">
      <dgm:prSet presAssocID="{EB7ECFE1-90E3-4DAF-BED9-0E6D3F3E967E}" presName="spaceBetweenRectangles" presStyleCnt="0"/>
      <dgm:spPr/>
      <dgm:t>
        <a:bodyPr/>
        <a:lstStyle/>
        <a:p>
          <a:endParaRPr lang="en-US"/>
        </a:p>
      </dgm:t>
    </dgm:pt>
    <dgm:pt modelId="{018C500B-2490-415D-BE30-E2E107925EF8}" type="pres">
      <dgm:prSet presAssocID="{65815C09-18EE-402A-B9E8-EA093A35EC8B}" presName="parentLin" presStyleCnt="0"/>
      <dgm:spPr/>
      <dgm:t>
        <a:bodyPr/>
        <a:lstStyle/>
        <a:p>
          <a:endParaRPr lang="en-US"/>
        </a:p>
      </dgm:t>
    </dgm:pt>
    <dgm:pt modelId="{B4640F0D-9AF9-46CB-A2F3-28A47F2091AE}" type="pres">
      <dgm:prSet presAssocID="{65815C09-18EE-402A-B9E8-EA093A35EC8B}" presName="parentLeftMargin" presStyleLbl="node1" presStyleIdx="2" presStyleCnt="4"/>
      <dgm:spPr/>
      <dgm:t>
        <a:bodyPr/>
        <a:lstStyle/>
        <a:p>
          <a:endParaRPr lang="en-US"/>
        </a:p>
      </dgm:t>
    </dgm:pt>
    <dgm:pt modelId="{3ADEFCC0-6AB4-47E0-8C5E-B633CFCF82E4}" type="pres">
      <dgm:prSet presAssocID="{65815C09-18EE-402A-B9E8-EA093A35EC8B}" presName="parentText" presStyleLbl="node1" presStyleIdx="3" presStyleCnt="4" custScaleX="129072" custScaleY="130130">
        <dgm:presLayoutVars>
          <dgm:chMax val="0"/>
          <dgm:bulletEnabled val="1"/>
        </dgm:presLayoutVars>
      </dgm:prSet>
      <dgm:spPr/>
      <dgm:t>
        <a:bodyPr/>
        <a:lstStyle/>
        <a:p>
          <a:endParaRPr lang="en-US"/>
        </a:p>
      </dgm:t>
    </dgm:pt>
    <dgm:pt modelId="{B3D6C1F1-5A31-46E5-84F5-EDBE9C672B13}" type="pres">
      <dgm:prSet presAssocID="{65815C09-18EE-402A-B9E8-EA093A35EC8B}" presName="negativeSpace" presStyleCnt="0"/>
      <dgm:spPr/>
      <dgm:t>
        <a:bodyPr/>
        <a:lstStyle/>
        <a:p>
          <a:endParaRPr lang="en-US"/>
        </a:p>
      </dgm:t>
    </dgm:pt>
    <dgm:pt modelId="{3FF1BDBB-76EF-4F3A-8E66-05ABA73294BF}" type="pres">
      <dgm:prSet presAssocID="{65815C09-18EE-402A-B9E8-EA093A35EC8B}" presName="childText" presStyleLbl="conFgAcc1" presStyleIdx="3" presStyleCnt="4">
        <dgm:presLayoutVars>
          <dgm:bulletEnabled val="1"/>
        </dgm:presLayoutVars>
      </dgm:prSet>
      <dgm:spPr/>
      <dgm:t>
        <a:bodyPr/>
        <a:lstStyle/>
        <a:p>
          <a:endParaRPr lang="en-US"/>
        </a:p>
      </dgm:t>
    </dgm:pt>
  </dgm:ptLst>
  <dgm:cxnLst>
    <dgm:cxn modelId="{6A5F53F7-BAA2-4E73-92C5-34179E8D776E}" type="presOf" srcId="{308952F2-9F68-41BC-B4BA-76152CD6207C}" destId="{0622F950-DFCB-4E13-89DE-B37BC7DE7393}" srcOrd="0" destOrd="0" presId="urn:microsoft.com/office/officeart/2005/8/layout/list1"/>
    <dgm:cxn modelId="{B6249C51-D4D4-4D0B-B885-3DF8E62DDDE7}" srcId="{947D3B49-CF77-4E7F-BD15-121F2A63946D}" destId="{86AF26EC-8C96-4D52-BC43-88BFD8492800}" srcOrd="1" destOrd="0" parTransId="{A187A0A2-5D68-47FF-85D0-9410AC88D675}" sibTransId="{44F11460-D622-413B-9293-022A1892C4AE}"/>
    <dgm:cxn modelId="{BC716563-05A9-4E74-BA2A-F4C4A788C465}" type="presOf" srcId="{947D3B49-CF77-4E7F-BD15-121F2A63946D}" destId="{28650266-D992-478A-B2E7-D844AA694888}" srcOrd="0" destOrd="0" presId="urn:microsoft.com/office/officeart/2005/8/layout/list1"/>
    <dgm:cxn modelId="{7297E7DA-1FD0-4560-A879-598AD65B223E}" srcId="{947D3B49-CF77-4E7F-BD15-121F2A63946D}" destId="{308952F2-9F68-41BC-B4BA-76152CD6207C}" srcOrd="0" destOrd="0" parTransId="{68CBD0A2-15BF-435B-BA0D-5FA5E7F4220D}" sibTransId="{034F0CEB-3994-4412-BDFF-304E1C42DE9B}"/>
    <dgm:cxn modelId="{C609D4DA-6E29-449E-AE37-78BF9D978C00}" type="presOf" srcId="{14A21E43-78DD-4942-8077-F847028C6A70}" destId="{51F393F1-CB1E-415C-B9DF-8204A9C770ED}" srcOrd="1" destOrd="0" presId="urn:microsoft.com/office/officeart/2005/8/layout/list1"/>
    <dgm:cxn modelId="{406E901D-47FE-4D26-9DD2-26066EDC829C}" type="presOf" srcId="{14A21E43-78DD-4942-8077-F847028C6A70}" destId="{3741462D-E848-4BEA-B498-3A9913652761}" srcOrd="0" destOrd="0" presId="urn:microsoft.com/office/officeart/2005/8/layout/list1"/>
    <dgm:cxn modelId="{D4228EB9-A76D-418D-AD76-46411DE18610}" type="presOf" srcId="{65815C09-18EE-402A-B9E8-EA093A35EC8B}" destId="{3ADEFCC0-6AB4-47E0-8C5E-B633CFCF82E4}" srcOrd="1" destOrd="0" presId="urn:microsoft.com/office/officeart/2005/8/layout/list1"/>
    <dgm:cxn modelId="{278A1C31-2AA8-4DD5-8C75-41BBCDD25EB0}" type="presOf" srcId="{308952F2-9F68-41BC-B4BA-76152CD6207C}" destId="{3E2C5D9D-D858-4C8C-970A-B5708DA9B6DC}" srcOrd="1" destOrd="0" presId="urn:microsoft.com/office/officeart/2005/8/layout/list1"/>
    <dgm:cxn modelId="{B1D32A7B-B335-4478-8BF9-323C619A7237}" type="presOf" srcId="{65815C09-18EE-402A-B9E8-EA093A35EC8B}" destId="{B4640F0D-9AF9-46CB-A2F3-28A47F2091AE}" srcOrd="0" destOrd="0" presId="urn:microsoft.com/office/officeart/2005/8/layout/list1"/>
    <dgm:cxn modelId="{EBE99C5E-ABEF-4E06-AA3B-E116FC28D51C}" type="presOf" srcId="{86AF26EC-8C96-4D52-BC43-88BFD8492800}" destId="{41A4FE15-10F1-4F0C-AB44-6A9EBF8235D6}" srcOrd="1" destOrd="0" presId="urn:microsoft.com/office/officeart/2005/8/layout/list1"/>
    <dgm:cxn modelId="{57362BB0-A9C5-4927-AB5A-C9DC5A3B19DE}" srcId="{947D3B49-CF77-4E7F-BD15-121F2A63946D}" destId="{65815C09-18EE-402A-B9E8-EA093A35EC8B}" srcOrd="3" destOrd="0" parTransId="{99CD4178-FA07-4AC0-985A-91C9B5AF43CC}" sibTransId="{CC565B6B-1BE6-4EB7-A025-683048CF89E0}"/>
    <dgm:cxn modelId="{8599A531-1F3B-4A61-A88C-09313E114B8D}" srcId="{947D3B49-CF77-4E7F-BD15-121F2A63946D}" destId="{14A21E43-78DD-4942-8077-F847028C6A70}" srcOrd="2" destOrd="0" parTransId="{6D39E558-C5AE-477A-AC20-EBC272C75E0A}" sibTransId="{EB7ECFE1-90E3-4DAF-BED9-0E6D3F3E967E}"/>
    <dgm:cxn modelId="{C6B504DE-B9EE-4634-AE6D-63D69A3363CD}" type="presOf" srcId="{86AF26EC-8C96-4D52-BC43-88BFD8492800}" destId="{589C01D6-56BC-42F0-9CF2-CF824A713FA4}" srcOrd="0" destOrd="0" presId="urn:microsoft.com/office/officeart/2005/8/layout/list1"/>
    <dgm:cxn modelId="{B2FCB038-59DC-4872-B56F-1866D2B4D17C}" type="presParOf" srcId="{28650266-D992-478A-B2E7-D844AA694888}" destId="{02610D50-35AD-48F2-88B4-6D0F662DFDF3}" srcOrd="0" destOrd="0" presId="urn:microsoft.com/office/officeart/2005/8/layout/list1"/>
    <dgm:cxn modelId="{59DD847F-BE99-415E-97AA-F950739886BD}" type="presParOf" srcId="{02610D50-35AD-48F2-88B4-6D0F662DFDF3}" destId="{0622F950-DFCB-4E13-89DE-B37BC7DE7393}" srcOrd="0" destOrd="0" presId="urn:microsoft.com/office/officeart/2005/8/layout/list1"/>
    <dgm:cxn modelId="{AEB2F581-706A-4003-B8E3-BCC1C81B7E86}" type="presParOf" srcId="{02610D50-35AD-48F2-88B4-6D0F662DFDF3}" destId="{3E2C5D9D-D858-4C8C-970A-B5708DA9B6DC}" srcOrd="1" destOrd="0" presId="urn:microsoft.com/office/officeart/2005/8/layout/list1"/>
    <dgm:cxn modelId="{AC5D15E4-ABCF-44E2-BDAE-0BCCDA94B99C}" type="presParOf" srcId="{28650266-D992-478A-B2E7-D844AA694888}" destId="{D06EF719-F9C7-4F29-84C6-7BC604A2B507}" srcOrd="1" destOrd="0" presId="urn:microsoft.com/office/officeart/2005/8/layout/list1"/>
    <dgm:cxn modelId="{8F2BAAED-45FD-443B-A463-C4594697EC05}" type="presParOf" srcId="{28650266-D992-478A-B2E7-D844AA694888}" destId="{6D664892-119C-40F3-B542-8F8E452D129E}" srcOrd="2" destOrd="0" presId="urn:microsoft.com/office/officeart/2005/8/layout/list1"/>
    <dgm:cxn modelId="{9AB1CBAB-3B2B-4D6F-BF5B-4071A6C2500B}" type="presParOf" srcId="{28650266-D992-478A-B2E7-D844AA694888}" destId="{6D87CD59-6360-4D88-9DBF-AE7CB475F18A}" srcOrd="3" destOrd="0" presId="urn:microsoft.com/office/officeart/2005/8/layout/list1"/>
    <dgm:cxn modelId="{E723E8AA-6B54-4D59-B1C5-82C422681D5C}" type="presParOf" srcId="{28650266-D992-478A-B2E7-D844AA694888}" destId="{5383EBDC-FB37-4691-AB3B-AAEFC2487780}" srcOrd="4" destOrd="0" presId="urn:microsoft.com/office/officeart/2005/8/layout/list1"/>
    <dgm:cxn modelId="{A8EC91A5-8E33-44C5-9171-14BE9ACA9F14}" type="presParOf" srcId="{5383EBDC-FB37-4691-AB3B-AAEFC2487780}" destId="{589C01D6-56BC-42F0-9CF2-CF824A713FA4}" srcOrd="0" destOrd="0" presId="urn:microsoft.com/office/officeart/2005/8/layout/list1"/>
    <dgm:cxn modelId="{A700BD3E-5ADB-472E-8109-0499D0FF94EE}" type="presParOf" srcId="{5383EBDC-FB37-4691-AB3B-AAEFC2487780}" destId="{41A4FE15-10F1-4F0C-AB44-6A9EBF8235D6}" srcOrd="1" destOrd="0" presId="urn:microsoft.com/office/officeart/2005/8/layout/list1"/>
    <dgm:cxn modelId="{4BD37253-BA3B-4530-BBD1-F0311DF9457B}" type="presParOf" srcId="{28650266-D992-478A-B2E7-D844AA694888}" destId="{F26F922F-AAB2-461A-905D-4B80C5730FE3}" srcOrd="5" destOrd="0" presId="urn:microsoft.com/office/officeart/2005/8/layout/list1"/>
    <dgm:cxn modelId="{FB8E2095-F2C0-4B5F-A271-3DEDA949B1B6}" type="presParOf" srcId="{28650266-D992-478A-B2E7-D844AA694888}" destId="{24C94CDD-1A86-4120-ADBF-5A43A26564EF}" srcOrd="6" destOrd="0" presId="urn:microsoft.com/office/officeart/2005/8/layout/list1"/>
    <dgm:cxn modelId="{20659EC3-5DB1-4C44-B7B1-BA4B36B53317}" type="presParOf" srcId="{28650266-D992-478A-B2E7-D844AA694888}" destId="{25A5D1F9-FED2-4B8F-AF05-D15F23D939F7}" srcOrd="7" destOrd="0" presId="urn:microsoft.com/office/officeart/2005/8/layout/list1"/>
    <dgm:cxn modelId="{283DB902-776A-4141-949F-4E10D1F485AF}" type="presParOf" srcId="{28650266-D992-478A-B2E7-D844AA694888}" destId="{994EE5E2-299A-4F9C-A4D5-69622D251BE3}" srcOrd="8" destOrd="0" presId="urn:microsoft.com/office/officeart/2005/8/layout/list1"/>
    <dgm:cxn modelId="{CDF33612-BDB9-40B8-B8EB-4A745EB42543}" type="presParOf" srcId="{994EE5E2-299A-4F9C-A4D5-69622D251BE3}" destId="{3741462D-E848-4BEA-B498-3A9913652761}" srcOrd="0" destOrd="0" presId="urn:microsoft.com/office/officeart/2005/8/layout/list1"/>
    <dgm:cxn modelId="{BD715EA7-6C52-4732-A87D-F0DBF6C3BC0D}" type="presParOf" srcId="{994EE5E2-299A-4F9C-A4D5-69622D251BE3}" destId="{51F393F1-CB1E-415C-B9DF-8204A9C770ED}" srcOrd="1" destOrd="0" presId="urn:microsoft.com/office/officeart/2005/8/layout/list1"/>
    <dgm:cxn modelId="{0E67D39A-FA34-4C45-A9B2-993E320F4ED6}" type="presParOf" srcId="{28650266-D992-478A-B2E7-D844AA694888}" destId="{D2EB643A-E28D-4BB0-9F9B-EA29E644461D}" srcOrd="9" destOrd="0" presId="urn:microsoft.com/office/officeart/2005/8/layout/list1"/>
    <dgm:cxn modelId="{149760B0-052B-4221-BBEB-E371BAB21F8A}" type="presParOf" srcId="{28650266-D992-478A-B2E7-D844AA694888}" destId="{B252D4D1-7C34-48E6-B3A2-1A008E73EF4D}" srcOrd="10" destOrd="0" presId="urn:microsoft.com/office/officeart/2005/8/layout/list1"/>
    <dgm:cxn modelId="{6ACB08D6-A4A6-4D02-9628-5E6D85803174}" type="presParOf" srcId="{28650266-D992-478A-B2E7-D844AA694888}" destId="{8E95A629-C04D-4A19-996C-02CCDB2FB7F4}" srcOrd="11" destOrd="0" presId="urn:microsoft.com/office/officeart/2005/8/layout/list1"/>
    <dgm:cxn modelId="{7ABF716B-F4B5-4C8C-B31B-1260B21F07A3}" type="presParOf" srcId="{28650266-D992-478A-B2E7-D844AA694888}" destId="{018C500B-2490-415D-BE30-E2E107925EF8}" srcOrd="12" destOrd="0" presId="urn:microsoft.com/office/officeart/2005/8/layout/list1"/>
    <dgm:cxn modelId="{1F0A24E1-F6EB-460E-A8CB-C1B6AE55E1A9}" type="presParOf" srcId="{018C500B-2490-415D-BE30-E2E107925EF8}" destId="{B4640F0D-9AF9-46CB-A2F3-28A47F2091AE}" srcOrd="0" destOrd="0" presId="urn:microsoft.com/office/officeart/2005/8/layout/list1"/>
    <dgm:cxn modelId="{00449D9F-6FB9-46A1-BB17-6A09B351BBC2}" type="presParOf" srcId="{018C500B-2490-415D-BE30-E2E107925EF8}" destId="{3ADEFCC0-6AB4-47E0-8C5E-B633CFCF82E4}" srcOrd="1" destOrd="0" presId="urn:microsoft.com/office/officeart/2005/8/layout/list1"/>
    <dgm:cxn modelId="{ACA836E6-1D46-4AA9-8547-206BD95FE61D}" type="presParOf" srcId="{28650266-D992-478A-B2E7-D844AA694888}" destId="{B3D6C1F1-5A31-46E5-84F5-EDBE9C672B13}" srcOrd="13" destOrd="0" presId="urn:microsoft.com/office/officeart/2005/8/layout/list1"/>
    <dgm:cxn modelId="{A307045C-E11B-46D0-8E9F-8EE40C3CEF62}" type="presParOf" srcId="{28650266-D992-478A-B2E7-D844AA694888}" destId="{3FF1BDBB-76EF-4F3A-8E66-05ABA73294BF}"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6BF186D-67CD-4CB1-B938-29DAE91926DF}" type="doc">
      <dgm:prSet loTypeId="urn:microsoft.com/office/officeart/2005/8/layout/hList3" loCatId="list" qsTypeId="urn:microsoft.com/office/officeart/2005/8/quickstyle/simple1#6" qsCatId="simple" csTypeId="urn:microsoft.com/office/officeart/2005/8/colors/accent1_1" csCatId="accent1" phldr="1"/>
      <dgm:spPr/>
      <dgm:t>
        <a:bodyPr/>
        <a:lstStyle/>
        <a:p>
          <a:endParaRPr lang="en-US"/>
        </a:p>
      </dgm:t>
    </dgm:pt>
    <dgm:pt modelId="{FFA2C786-6CA0-4389-AA07-8091DD76A00E}">
      <dgm:prSet phldrT="[Text]"/>
      <dgm:spPr/>
      <dgm:t>
        <a:bodyPr/>
        <a:lstStyle/>
        <a:p>
          <a:r>
            <a:rPr lang="en-US" dirty="0" smtClean="0">
              <a:latin typeface="+mj-lt"/>
            </a:rPr>
            <a:t>The School Ethics Commission</a:t>
          </a:r>
          <a:endParaRPr lang="en-US" dirty="0">
            <a:latin typeface="+mj-lt"/>
          </a:endParaRPr>
        </a:p>
      </dgm:t>
    </dgm:pt>
    <dgm:pt modelId="{015D3D17-4CB4-44F2-95A3-00C4C94031E5}" type="parTrans" cxnId="{0DF3320E-9B93-41E2-BEA8-8D1DF9137D64}">
      <dgm:prSet/>
      <dgm:spPr/>
      <dgm:t>
        <a:bodyPr/>
        <a:lstStyle/>
        <a:p>
          <a:endParaRPr lang="en-US"/>
        </a:p>
      </dgm:t>
    </dgm:pt>
    <dgm:pt modelId="{E5959022-8D31-4E50-9DC9-B172241EA5FA}" type="sibTrans" cxnId="{0DF3320E-9B93-41E2-BEA8-8D1DF9137D64}">
      <dgm:prSet/>
      <dgm:spPr/>
      <dgm:t>
        <a:bodyPr/>
        <a:lstStyle/>
        <a:p>
          <a:endParaRPr lang="en-US"/>
        </a:p>
      </dgm:t>
    </dgm:pt>
    <dgm:pt modelId="{8923C442-85B7-43D9-BAD2-6EA610EEA153}">
      <dgm:prSet phldrT="[Text]"/>
      <dgm:spPr/>
      <dgm:t>
        <a:bodyPr/>
        <a:lstStyle/>
        <a:p>
          <a:r>
            <a:rPr lang="en-US" u="none" dirty="0" smtClean="0">
              <a:latin typeface="+mj-lt"/>
            </a:rPr>
            <a:t>Established by the School Ethics Act, consisting of nine (9) members, not more than five (5) of whom shall be from the same political party:  two (2) shall be board members, two (2) shall be school administrators and five (5) shall be persons who are not school officials.  All members are appointed by the Governor. </a:t>
          </a:r>
          <a:endParaRPr lang="en-US" dirty="0">
            <a:latin typeface="+mj-lt"/>
          </a:endParaRPr>
        </a:p>
      </dgm:t>
    </dgm:pt>
    <dgm:pt modelId="{9C48EAC7-E96A-46EA-94D9-159DA7CB707E}" type="parTrans" cxnId="{FD84B30D-16CD-4CC6-AB6D-40B45B8AA524}">
      <dgm:prSet/>
      <dgm:spPr/>
      <dgm:t>
        <a:bodyPr/>
        <a:lstStyle/>
        <a:p>
          <a:endParaRPr lang="en-US"/>
        </a:p>
      </dgm:t>
    </dgm:pt>
    <dgm:pt modelId="{CFFD3A30-FB5C-4268-BDE7-14C1362D6026}" type="sibTrans" cxnId="{FD84B30D-16CD-4CC6-AB6D-40B45B8AA524}">
      <dgm:prSet/>
      <dgm:spPr/>
      <dgm:t>
        <a:bodyPr/>
        <a:lstStyle/>
        <a:p>
          <a:endParaRPr lang="en-US"/>
        </a:p>
      </dgm:t>
    </dgm:pt>
    <dgm:pt modelId="{A6BC9ADF-313D-4248-AB4A-53BC0E14DAED}">
      <dgm:prSet phldrT="[Text]"/>
      <dgm:spPr/>
      <dgm:t>
        <a:bodyPr/>
        <a:lstStyle/>
        <a:p>
          <a:endParaRPr lang="en-US" dirty="0"/>
        </a:p>
      </dgm:t>
    </dgm:pt>
    <dgm:pt modelId="{12A333B4-7584-4B76-BDE8-8D67D313C5CE}" type="parTrans" cxnId="{40F8C8D8-BB3C-4B51-9E64-C77BEE5F9F74}">
      <dgm:prSet/>
      <dgm:spPr/>
      <dgm:t>
        <a:bodyPr/>
        <a:lstStyle/>
        <a:p>
          <a:endParaRPr lang="en-US"/>
        </a:p>
      </dgm:t>
    </dgm:pt>
    <dgm:pt modelId="{A9A3FFEA-5DC0-46DA-9C73-8498D33BA994}" type="sibTrans" cxnId="{40F8C8D8-BB3C-4B51-9E64-C77BEE5F9F74}">
      <dgm:prSet/>
      <dgm:spPr/>
      <dgm:t>
        <a:bodyPr/>
        <a:lstStyle/>
        <a:p>
          <a:endParaRPr lang="en-US"/>
        </a:p>
      </dgm:t>
    </dgm:pt>
    <dgm:pt modelId="{FD8AD0BF-8956-4A4A-A0F4-14D2E06E244A}" type="pres">
      <dgm:prSet presAssocID="{26BF186D-67CD-4CB1-B938-29DAE91926DF}" presName="composite" presStyleCnt="0">
        <dgm:presLayoutVars>
          <dgm:chMax val="1"/>
          <dgm:dir/>
          <dgm:resizeHandles val="exact"/>
        </dgm:presLayoutVars>
      </dgm:prSet>
      <dgm:spPr/>
      <dgm:t>
        <a:bodyPr/>
        <a:lstStyle/>
        <a:p>
          <a:endParaRPr lang="en-US"/>
        </a:p>
      </dgm:t>
    </dgm:pt>
    <dgm:pt modelId="{CF701037-BE1F-414F-A1D7-02AE294A54BE}" type="pres">
      <dgm:prSet presAssocID="{FFA2C786-6CA0-4389-AA07-8091DD76A00E}" presName="roof" presStyleLbl="dkBgShp" presStyleIdx="0" presStyleCnt="2"/>
      <dgm:spPr/>
      <dgm:t>
        <a:bodyPr/>
        <a:lstStyle/>
        <a:p>
          <a:endParaRPr lang="en-US"/>
        </a:p>
      </dgm:t>
    </dgm:pt>
    <dgm:pt modelId="{27EF67B2-BB54-4245-B7D2-FCC6DE5159D0}" type="pres">
      <dgm:prSet presAssocID="{FFA2C786-6CA0-4389-AA07-8091DD76A00E}" presName="pillars" presStyleCnt="0"/>
      <dgm:spPr/>
      <dgm:t>
        <a:bodyPr/>
        <a:lstStyle/>
        <a:p>
          <a:endParaRPr lang="en-US"/>
        </a:p>
      </dgm:t>
    </dgm:pt>
    <dgm:pt modelId="{9BB934C0-9EC9-4150-BB0A-B0B6662CDD60}" type="pres">
      <dgm:prSet presAssocID="{FFA2C786-6CA0-4389-AA07-8091DD76A00E}" presName="pillar1" presStyleLbl="node1" presStyleIdx="0" presStyleCnt="1">
        <dgm:presLayoutVars>
          <dgm:bulletEnabled val="1"/>
        </dgm:presLayoutVars>
      </dgm:prSet>
      <dgm:spPr/>
      <dgm:t>
        <a:bodyPr/>
        <a:lstStyle/>
        <a:p>
          <a:endParaRPr lang="en-US"/>
        </a:p>
      </dgm:t>
    </dgm:pt>
    <dgm:pt modelId="{A1CB2CEA-18FD-4FE3-9DEB-47112E5ACC92}" type="pres">
      <dgm:prSet presAssocID="{FFA2C786-6CA0-4389-AA07-8091DD76A00E}" presName="base" presStyleLbl="dkBgShp" presStyleIdx="1" presStyleCnt="2"/>
      <dgm:spPr/>
      <dgm:t>
        <a:bodyPr/>
        <a:lstStyle/>
        <a:p>
          <a:endParaRPr lang="en-US"/>
        </a:p>
      </dgm:t>
    </dgm:pt>
  </dgm:ptLst>
  <dgm:cxnLst>
    <dgm:cxn modelId="{827DB755-9E0B-4585-9806-F12228F95F89}" type="presOf" srcId="{FFA2C786-6CA0-4389-AA07-8091DD76A00E}" destId="{CF701037-BE1F-414F-A1D7-02AE294A54BE}" srcOrd="0" destOrd="0" presId="urn:microsoft.com/office/officeart/2005/8/layout/hList3"/>
    <dgm:cxn modelId="{FD84B30D-16CD-4CC6-AB6D-40B45B8AA524}" srcId="{FFA2C786-6CA0-4389-AA07-8091DD76A00E}" destId="{8923C442-85B7-43D9-BAD2-6EA610EEA153}" srcOrd="0" destOrd="0" parTransId="{9C48EAC7-E96A-46EA-94D9-159DA7CB707E}" sibTransId="{CFFD3A30-FB5C-4268-BDE7-14C1362D6026}"/>
    <dgm:cxn modelId="{40F8C8D8-BB3C-4B51-9E64-C77BEE5F9F74}" srcId="{26BF186D-67CD-4CB1-B938-29DAE91926DF}" destId="{A6BC9ADF-313D-4248-AB4A-53BC0E14DAED}" srcOrd="1" destOrd="0" parTransId="{12A333B4-7584-4B76-BDE8-8D67D313C5CE}" sibTransId="{A9A3FFEA-5DC0-46DA-9C73-8498D33BA994}"/>
    <dgm:cxn modelId="{D100CDBF-9298-4845-9352-DA2A2E749D6F}" type="presOf" srcId="{26BF186D-67CD-4CB1-B938-29DAE91926DF}" destId="{FD8AD0BF-8956-4A4A-A0F4-14D2E06E244A}" srcOrd="0" destOrd="0" presId="urn:microsoft.com/office/officeart/2005/8/layout/hList3"/>
    <dgm:cxn modelId="{378373A4-94E7-4AC2-BED2-279356204CB9}" type="presOf" srcId="{8923C442-85B7-43D9-BAD2-6EA610EEA153}" destId="{9BB934C0-9EC9-4150-BB0A-B0B6662CDD60}" srcOrd="0" destOrd="0" presId="urn:microsoft.com/office/officeart/2005/8/layout/hList3"/>
    <dgm:cxn modelId="{0DF3320E-9B93-41E2-BEA8-8D1DF9137D64}" srcId="{26BF186D-67CD-4CB1-B938-29DAE91926DF}" destId="{FFA2C786-6CA0-4389-AA07-8091DD76A00E}" srcOrd="0" destOrd="0" parTransId="{015D3D17-4CB4-44F2-95A3-00C4C94031E5}" sibTransId="{E5959022-8D31-4E50-9DC9-B172241EA5FA}"/>
    <dgm:cxn modelId="{DABD9BE6-0432-4755-A02B-EA7A78247AC1}" type="presParOf" srcId="{FD8AD0BF-8956-4A4A-A0F4-14D2E06E244A}" destId="{CF701037-BE1F-414F-A1D7-02AE294A54BE}" srcOrd="0" destOrd="0" presId="urn:microsoft.com/office/officeart/2005/8/layout/hList3"/>
    <dgm:cxn modelId="{F43F06A5-985F-4C57-B498-21F80BB77709}" type="presParOf" srcId="{FD8AD0BF-8956-4A4A-A0F4-14D2E06E244A}" destId="{27EF67B2-BB54-4245-B7D2-FCC6DE5159D0}" srcOrd="1" destOrd="0" presId="urn:microsoft.com/office/officeart/2005/8/layout/hList3"/>
    <dgm:cxn modelId="{7C61DAD4-1484-4C13-8A96-2466AFB43EDB}" type="presParOf" srcId="{27EF67B2-BB54-4245-B7D2-FCC6DE5159D0}" destId="{9BB934C0-9EC9-4150-BB0A-B0B6662CDD60}" srcOrd="0" destOrd="0" presId="urn:microsoft.com/office/officeart/2005/8/layout/hList3"/>
    <dgm:cxn modelId="{BEF1867D-9A6A-40B6-B656-EE00876CAEB8}" type="presParOf" srcId="{FD8AD0BF-8956-4A4A-A0F4-14D2E06E244A}" destId="{A1CB2CEA-18FD-4FE3-9DEB-47112E5ACC92}"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0920550-8AD1-4B98-9E4F-FF538E304FC9}" type="doc">
      <dgm:prSet loTypeId="urn:microsoft.com/office/officeart/2005/8/layout/vList5" loCatId="list" qsTypeId="urn:microsoft.com/office/officeart/2005/8/quickstyle/simple1#7" qsCatId="simple" csTypeId="urn:microsoft.com/office/officeart/2005/8/colors/colorful2" csCatId="colorful" phldr="1"/>
      <dgm:spPr/>
      <dgm:t>
        <a:bodyPr/>
        <a:lstStyle/>
        <a:p>
          <a:endParaRPr lang="en-US"/>
        </a:p>
      </dgm:t>
    </dgm:pt>
    <dgm:pt modelId="{90C1ABA1-FC19-4350-9C13-B16D1440FA7F}">
      <dgm:prSet phldrT="[Text]"/>
      <dgm:spPr/>
      <dgm:t>
        <a:bodyPr/>
        <a:lstStyle/>
        <a:p>
          <a:r>
            <a:rPr lang="en-US" dirty="0" smtClean="0">
              <a:latin typeface="+mj-lt"/>
            </a:rPr>
            <a:t>Ethics Complaints</a:t>
          </a:r>
          <a:endParaRPr lang="en-US" dirty="0">
            <a:latin typeface="+mj-lt"/>
          </a:endParaRPr>
        </a:p>
      </dgm:t>
    </dgm:pt>
    <dgm:pt modelId="{C44A5B6A-C55D-4EB0-993B-18BE07E4E469}" type="parTrans" cxnId="{272A976C-C403-48E9-8EEC-891D3A64EF5E}">
      <dgm:prSet/>
      <dgm:spPr/>
      <dgm:t>
        <a:bodyPr/>
        <a:lstStyle/>
        <a:p>
          <a:endParaRPr lang="en-US"/>
        </a:p>
      </dgm:t>
    </dgm:pt>
    <dgm:pt modelId="{E2DF733B-A6D9-4CA7-8FA5-3538AB03A418}" type="sibTrans" cxnId="{272A976C-C403-48E9-8EEC-891D3A64EF5E}">
      <dgm:prSet/>
      <dgm:spPr/>
      <dgm:t>
        <a:bodyPr/>
        <a:lstStyle/>
        <a:p>
          <a:endParaRPr lang="en-US"/>
        </a:p>
      </dgm:t>
    </dgm:pt>
    <dgm:pt modelId="{AC5E87D4-63DE-4E18-BB12-AD50B2A6CA6E}">
      <dgm:prSet phldrT="[Text]" custT="1"/>
      <dgm:spPr/>
      <dgm:t>
        <a:bodyPr/>
        <a:lstStyle/>
        <a:p>
          <a:pPr algn="just"/>
          <a:r>
            <a:rPr lang="en-US" sz="1800" dirty="0" smtClean="0">
              <a:latin typeface="+mj-lt"/>
            </a:rPr>
            <a:t>Any person, including a member of the SEC, may file a complaint alleging a violation of the provisions of the School Ethics Act or the Code of Ethics for School Board Members by submitting it, under oath, on a form prescribed by the commission, to the SEC. </a:t>
          </a:r>
          <a:endParaRPr lang="en-US" sz="1800" dirty="0">
            <a:latin typeface="+mj-lt"/>
          </a:endParaRPr>
        </a:p>
      </dgm:t>
    </dgm:pt>
    <dgm:pt modelId="{BD8538B6-1137-4C9E-AFAA-9E232EA09C54}" type="parTrans" cxnId="{27D27DA9-F2C1-4256-A095-811831C8C2B1}">
      <dgm:prSet/>
      <dgm:spPr/>
      <dgm:t>
        <a:bodyPr/>
        <a:lstStyle/>
        <a:p>
          <a:endParaRPr lang="en-US"/>
        </a:p>
      </dgm:t>
    </dgm:pt>
    <dgm:pt modelId="{638EED9C-3848-42A2-8679-3DC3C03432E1}" type="sibTrans" cxnId="{27D27DA9-F2C1-4256-A095-811831C8C2B1}">
      <dgm:prSet/>
      <dgm:spPr/>
      <dgm:t>
        <a:bodyPr/>
        <a:lstStyle/>
        <a:p>
          <a:endParaRPr lang="en-US"/>
        </a:p>
      </dgm:t>
    </dgm:pt>
    <dgm:pt modelId="{D2EB91C3-0BD4-4456-9323-6856800DF08F}">
      <dgm:prSet phldrT="[Text]"/>
      <dgm:spPr/>
      <dgm:t>
        <a:bodyPr/>
        <a:lstStyle/>
        <a:p>
          <a:r>
            <a:rPr lang="en-US" dirty="0" smtClean="0">
              <a:latin typeface="+mj-lt"/>
            </a:rPr>
            <a:t>Advisory Opinions</a:t>
          </a:r>
          <a:endParaRPr lang="en-US" dirty="0">
            <a:latin typeface="+mj-lt"/>
          </a:endParaRPr>
        </a:p>
      </dgm:t>
    </dgm:pt>
    <dgm:pt modelId="{E11C33CE-5CC9-4564-83F4-A3B932792862}" type="parTrans" cxnId="{01E42F0B-AAC3-454C-9025-73C08721C89C}">
      <dgm:prSet/>
      <dgm:spPr/>
      <dgm:t>
        <a:bodyPr/>
        <a:lstStyle/>
        <a:p>
          <a:endParaRPr lang="en-US"/>
        </a:p>
      </dgm:t>
    </dgm:pt>
    <dgm:pt modelId="{EBA034F9-77F9-4231-B534-B966491F871C}" type="sibTrans" cxnId="{01E42F0B-AAC3-454C-9025-73C08721C89C}">
      <dgm:prSet/>
      <dgm:spPr/>
      <dgm:t>
        <a:bodyPr/>
        <a:lstStyle/>
        <a:p>
          <a:endParaRPr lang="en-US"/>
        </a:p>
      </dgm:t>
    </dgm:pt>
    <dgm:pt modelId="{F45F198F-8AD0-430A-B6A5-FA11D96E1036}">
      <dgm:prSet phldrT="[Text]"/>
      <dgm:spPr/>
      <dgm:t>
        <a:bodyPr/>
        <a:lstStyle/>
        <a:p>
          <a:pPr algn="just"/>
          <a:r>
            <a:rPr lang="en-US" dirty="0" smtClean="0">
              <a:latin typeface="+mj-lt"/>
            </a:rPr>
            <a:t>A school official may request and obtain from the SEC an advisory opinion as to whether any proposed activity or conduct would, it its opinion, constitute a violation of the provisions of the  Act.</a:t>
          </a:r>
          <a:endParaRPr lang="en-US" dirty="0">
            <a:latin typeface="+mj-lt"/>
          </a:endParaRPr>
        </a:p>
      </dgm:t>
    </dgm:pt>
    <dgm:pt modelId="{B26D7A31-909A-4657-B3FE-904738336A8A}" type="parTrans" cxnId="{E63F287C-3D09-4C8F-B90D-34D486D17446}">
      <dgm:prSet/>
      <dgm:spPr/>
      <dgm:t>
        <a:bodyPr/>
        <a:lstStyle/>
        <a:p>
          <a:endParaRPr lang="en-US"/>
        </a:p>
      </dgm:t>
    </dgm:pt>
    <dgm:pt modelId="{A4FB854F-38EB-4F3E-BE0C-C8A7E9E86AC9}" type="sibTrans" cxnId="{E63F287C-3D09-4C8F-B90D-34D486D17446}">
      <dgm:prSet/>
      <dgm:spPr/>
      <dgm:t>
        <a:bodyPr/>
        <a:lstStyle/>
        <a:p>
          <a:endParaRPr lang="en-US"/>
        </a:p>
      </dgm:t>
    </dgm:pt>
    <dgm:pt modelId="{ED247F46-D534-4503-B156-32594C2A7AB7}">
      <dgm:prSet phldrT="[Text]"/>
      <dgm:spPr/>
      <dgm:t>
        <a:bodyPr/>
        <a:lstStyle/>
        <a:p>
          <a:r>
            <a:rPr lang="en-US" dirty="0" smtClean="0">
              <a:latin typeface="+mj-lt"/>
            </a:rPr>
            <a:t>Pending Matters</a:t>
          </a:r>
          <a:endParaRPr lang="en-US" dirty="0">
            <a:latin typeface="+mj-lt"/>
          </a:endParaRPr>
        </a:p>
      </dgm:t>
    </dgm:pt>
    <dgm:pt modelId="{C30823CE-567B-4A1A-B0E0-7590CF9716A0}" type="parTrans" cxnId="{41CD7552-D84B-4080-906E-2F2CDCE8D260}">
      <dgm:prSet/>
      <dgm:spPr/>
      <dgm:t>
        <a:bodyPr/>
        <a:lstStyle/>
        <a:p>
          <a:endParaRPr lang="en-US"/>
        </a:p>
      </dgm:t>
    </dgm:pt>
    <dgm:pt modelId="{627489C7-4528-4C42-867A-656FF3079A70}" type="sibTrans" cxnId="{41CD7552-D84B-4080-906E-2F2CDCE8D260}">
      <dgm:prSet/>
      <dgm:spPr/>
      <dgm:t>
        <a:bodyPr/>
        <a:lstStyle/>
        <a:p>
          <a:endParaRPr lang="en-US"/>
        </a:p>
      </dgm:t>
    </dgm:pt>
    <dgm:pt modelId="{34ABF7CD-24D9-43A5-AACA-193CEB1E0101}">
      <dgm:prSet phldrT="[Text]"/>
      <dgm:spPr/>
      <dgm:t>
        <a:bodyPr/>
        <a:lstStyle/>
        <a:p>
          <a:pPr algn="just"/>
          <a:r>
            <a:rPr lang="en-US" dirty="0" smtClean="0">
              <a:latin typeface="+mj-lt"/>
            </a:rPr>
            <a:t>The Commission shall </a:t>
          </a:r>
          <a:r>
            <a:rPr lang="en-US" b="1" i="1" dirty="0" smtClean="0">
              <a:latin typeface="+mj-lt"/>
            </a:rPr>
            <a:t>not</a:t>
          </a:r>
          <a:r>
            <a:rPr lang="en-US" dirty="0" smtClean="0">
              <a:latin typeface="+mj-lt"/>
            </a:rPr>
            <a:t> process any complaint, issue a final ruling or issue any advisory opinion on a matter actually pending in any court of law or administrative agency of this State.</a:t>
          </a:r>
          <a:endParaRPr lang="en-US" dirty="0">
            <a:latin typeface="+mj-lt"/>
          </a:endParaRPr>
        </a:p>
      </dgm:t>
    </dgm:pt>
    <dgm:pt modelId="{C77DADFB-0DBA-4ED8-839E-61481126D544}" type="parTrans" cxnId="{CF2A4174-E41E-44BB-8FC8-ED3F39C8CCB0}">
      <dgm:prSet/>
      <dgm:spPr/>
      <dgm:t>
        <a:bodyPr/>
        <a:lstStyle/>
        <a:p>
          <a:endParaRPr lang="en-US"/>
        </a:p>
      </dgm:t>
    </dgm:pt>
    <dgm:pt modelId="{8BA10EAF-2D9F-41DC-B6A4-D13F8061EE47}" type="sibTrans" cxnId="{CF2A4174-E41E-44BB-8FC8-ED3F39C8CCB0}">
      <dgm:prSet/>
      <dgm:spPr/>
      <dgm:t>
        <a:bodyPr/>
        <a:lstStyle/>
        <a:p>
          <a:endParaRPr lang="en-US"/>
        </a:p>
      </dgm:t>
    </dgm:pt>
    <dgm:pt modelId="{85479E21-C0F0-4472-BE34-5BF181A4A232}" type="pres">
      <dgm:prSet presAssocID="{60920550-8AD1-4B98-9E4F-FF538E304FC9}" presName="Name0" presStyleCnt="0">
        <dgm:presLayoutVars>
          <dgm:dir/>
          <dgm:animLvl val="lvl"/>
          <dgm:resizeHandles val="exact"/>
        </dgm:presLayoutVars>
      </dgm:prSet>
      <dgm:spPr/>
      <dgm:t>
        <a:bodyPr/>
        <a:lstStyle/>
        <a:p>
          <a:endParaRPr lang="en-US"/>
        </a:p>
      </dgm:t>
    </dgm:pt>
    <dgm:pt modelId="{81B20662-3498-4881-BDA0-C89DC7B45FB6}" type="pres">
      <dgm:prSet presAssocID="{90C1ABA1-FC19-4350-9C13-B16D1440FA7F}" presName="linNode" presStyleCnt="0"/>
      <dgm:spPr/>
      <dgm:t>
        <a:bodyPr/>
        <a:lstStyle/>
        <a:p>
          <a:endParaRPr lang="en-US"/>
        </a:p>
      </dgm:t>
    </dgm:pt>
    <dgm:pt modelId="{602AF05F-5688-4CF8-9D88-1A4BA886C3E7}" type="pres">
      <dgm:prSet presAssocID="{90C1ABA1-FC19-4350-9C13-B16D1440FA7F}" presName="parentText" presStyleLbl="node1" presStyleIdx="0" presStyleCnt="3">
        <dgm:presLayoutVars>
          <dgm:chMax val="1"/>
          <dgm:bulletEnabled val="1"/>
        </dgm:presLayoutVars>
      </dgm:prSet>
      <dgm:spPr/>
      <dgm:t>
        <a:bodyPr/>
        <a:lstStyle/>
        <a:p>
          <a:endParaRPr lang="en-US"/>
        </a:p>
      </dgm:t>
    </dgm:pt>
    <dgm:pt modelId="{1EFADEC2-2B89-4550-AAE4-761CE83F0E65}" type="pres">
      <dgm:prSet presAssocID="{90C1ABA1-FC19-4350-9C13-B16D1440FA7F}" presName="descendantText" presStyleLbl="alignAccFollowNode1" presStyleIdx="0" presStyleCnt="3" custScaleY="118431">
        <dgm:presLayoutVars>
          <dgm:bulletEnabled val="1"/>
        </dgm:presLayoutVars>
      </dgm:prSet>
      <dgm:spPr/>
      <dgm:t>
        <a:bodyPr/>
        <a:lstStyle/>
        <a:p>
          <a:endParaRPr lang="en-US"/>
        </a:p>
      </dgm:t>
    </dgm:pt>
    <dgm:pt modelId="{BD7D8090-81D0-4DAE-A331-9301F511902C}" type="pres">
      <dgm:prSet presAssocID="{E2DF733B-A6D9-4CA7-8FA5-3538AB03A418}" presName="sp" presStyleCnt="0"/>
      <dgm:spPr/>
      <dgm:t>
        <a:bodyPr/>
        <a:lstStyle/>
        <a:p>
          <a:endParaRPr lang="en-US"/>
        </a:p>
      </dgm:t>
    </dgm:pt>
    <dgm:pt modelId="{53888857-890C-4609-9EB3-DAB826EEC8EC}" type="pres">
      <dgm:prSet presAssocID="{D2EB91C3-0BD4-4456-9323-6856800DF08F}" presName="linNode" presStyleCnt="0"/>
      <dgm:spPr/>
      <dgm:t>
        <a:bodyPr/>
        <a:lstStyle/>
        <a:p>
          <a:endParaRPr lang="en-US"/>
        </a:p>
      </dgm:t>
    </dgm:pt>
    <dgm:pt modelId="{D9F3CA3A-3EF0-4872-8C49-D9360CFE8391}" type="pres">
      <dgm:prSet presAssocID="{D2EB91C3-0BD4-4456-9323-6856800DF08F}" presName="parentText" presStyleLbl="node1" presStyleIdx="1" presStyleCnt="3">
        <dgm:presLayoutVars>
          <dgm:chMax val="1"/>
          <dgm:bulletEnabled val="1"/>
        </dgm:presLayoutVars>
      </dgm:prSet>
      <dgm:spPr/>
      <dgm:t>
        <a:bodyPr/>
        <a:lstStyle/>
        <a:p>
          <a:endParaRPr lang="en-US"/>
        </a:p>
      </dgm:t>
    </dgm:pt>
    <dgm:pt modelId="{593F2906-657F-4717-824F-608A98174F83}" type="pres">
      <dgm:prSet presAssocID="{D2EB91C3-0BD4-4456-9323-6856800DF08F}" presName="descendantText" presStyleLbl="alignAccFollowNode1" presStyleIdx="1" presStyleCnt="3">
        <dgm:presLayoutVars>
          <dgm:bulletEnabled val="1"/>
        </dgm:presLayoutVars>
      </dgm:prSet>
      <dgm:spPr/>
      <dgm:t>
        <a:bodyPr/>
        <a:lstStyle/>
        <a:p>
          <a:endParaRPr lang="en-US"/>
        </a:p>
      </dgm:t>
    </dgm:pt>
    <dgm:pt modelId="{4BFCB6D0-86E2-4A23-A54A-6F30466C76F4}" type="pres">
      <dgm:prSet presAssocID="{EBA034F9-77F9-4231-B534-B966491F871C}" presName="sp" presStyleCnt="0"/>
      <dgm:spPr/>
      <dgm:t>
        <a:bodyPr/>
        <a:lstStyle/>
        <a:p>
          <a:endParaRPr lang="en-US"/>
        </a:p>
      </dgm:t>
    </dgm:pt>
    <dgm:pt modelId="{6A431A65-3791-46A7-B87F-29E0FFBF10AD}" type="pres">
      <dgm:prSet presAssocID="{ED247F46-D534-4503-B156-32594C2A7AB7}" presName="linNode" presStyleCnt="0"/>
      <dgm:spPr/>
      <dgm:t>
        <a:bodyPr/>
        <a:lstStyle/>
        <a:p>
          <a:endParaRPr lang="en-US"/>
        </a:p>
      </dgm:t>
    </dgm:pt>
    <dgm:pt modelId="{1AEF86B8-165E-4025-9E15-2A90A19D98C2}" type="pres">
      <dgm:prSet presAssocID="{ED247F46-D534-4503-B156-32594C2A7AB7}" presName="parentText" presStyleLbl="node1" presStyleIdx="2" presStyleCnt="3">
        <dgm:presLayoutVars>
          <dgm:chMax val="1"/>
          <dgm:bulletEnabled val="1"/>
        </dgm:presLayoutVars>
      </dgm:prSet>
      <dgm:spPr/>
      <dgm:t>
        <a:bodyPr/>
        <a:lstStyle/>
        <a:p>
          <a:endParaRPr lang="en-US"/>
        </a:p>
      </dgm:t>
    </dgm:pt>
    <dgm:pt modelId="{D27E104B-7521-4739-A00E-3E3B85BC3D30}" type="pres">
      <dgm:prSet presAssocID="{ED247F46-D534-4503-B156-32594C2A7AB7}" presName="descendantText" presStyleLbl="alignAccFollowNode1" presStyleIdx="2" presStyleCnt="3">
        <dgm:presLayoutVars>
          <dgm:bulletEnabled val="1"/>
        </dgm:presLayoutVars>
      </dgm:prSet>
      <dgm:spPr/>
      <dgm:t>
        <a:bodyPr/>
        <a:lstStyle/>
        <a:p>
          <a:endParaRPr lang="en-US"/>
        </a:p>
      </dgm:t>
    </dgm:pt>
  </dgm:ptLst>
  <dgm:cxnLst>
    <dgm:cxn modelId="{093F0A0E-8AEC-4E3C-A099-F4B62353FE49}" type="presOf" srcId="{D2EB91C3-0BD4-4456-9323-6856800DF08F}" destId="{D9F3CA3A-3EF0-4872-8C49-D9360CFE8391}" srcOrd="0" destOrd="0" presId="urn:microsoft.com/office/officeart/2005/8/layout/vList5"/>
    <dgm:cxn modelId="{CF2A4174-E41E-44BB-8FC8-ED3F39C8CCB0}" srcId="{ED247F46-D534-4503-B156-32594C2A7AB7}" destId="{34ABF7CD-24D9-43A5-AACA-193CEB1E0101}" srcOrd="0" destOrd="0" parTransId="{C77DADFB-0DBA-4ED8-839E-61481126D544}" sibTransId="{8BA10EAF-2D9F-41DC-B6A4-D13F8061EE47}"/>
    <dgm:cxn modelId="{E63F287C-3D09-4C8F-B90D-34D486D17446}" srcId="{D2EB91C3-0BD4-4456-9323-6856800DF08F}" destId="{F45F198F-8AD0-430A-B6A5-FA11D96E1036}" srcOrd="0" destOrd="0" parTransId="{B26D7A31-909A-4657-B3FE-904738336A8A}" sibTransId="{A4FB854F-38EB-4F3E-BE0C-C8A7E9E86AC9}"/>
    <dgm:cxn modelId="{01E42F0B-AAC3-454C-9025-73C08721C89C}" srcId="{60920550-8AD1-4B98-9E4F-FF538E304FC9}" destId="{D2EB91C3-0BD4-4456-9323-6856800DF08F}" srcOrd="1" destOrd="0" parTransId="{E11C33CE-5CC9-4564-83F4-A3B932792862}" sibTransId="{EBA034F9-77F9-4231-B534-B966491F871C}"/>
    <dgm:cxn modelId="{272A976C-C403-48E9-8EEC-891D3A64EF5E}" srcId="{60920550-8AD1-4B98-9E4F-FF538E304FC9}" destId="{90C1ABA1-FC19-4350-9C13-B16D1440FA7F}" srcOrd="0" destOrd="0" parTransId="{C44A5B6A-C55D-4EB0-993B-18BE07E4E469}" sibTransId="{E2DF733B-A6D9-4CA7-8FA5-3538AB03A418}"/>
    <dgm:cxn modelId="{51C55F69-4508-4E3B-A3AB-B6C89E5BF529}" type="presOf" srcId="{F45F198F-8AD0-430A-B6A5-FA11D96E1036}" destId="{593F2906-657F-4717-824F-608A98174F83}" srcOrd="0" destOrd="0" presId="urn:microsoft.com/office/officeart/2005/8/layout/vList5"/>
    <dgm:cxn modelId="{7DE0C0F3-2CA5-46C2-9F8D-02C9852C0257}" type="presOf" srcId="{AC5E87D4-63DE-4E18-BB12-AD50B2A6CA6E}" destId="{1EFADEC2-2B89-4550-AAE4-761CE83F0E65}" srcOrd="0" destOrd="0" presId="urn:microsoft.com/office/officeart/2005/8/layout/vList5"/>
    <dgm:cxn modelId="{7106974E-536A-4144-A957-ADD8D3F32E13}" type="presOf" srcId="{90C1ABA1-FC19-4350-9C13-B16D1440FA7F}" destId="{602AF05F-5688-4CF8-9D88-1A4BA886C3E7}" srcOrd="0" destOrd="0" presId="urn:microsoft.com/office/officeart/2005/8/layout/vList5"/>
    <dgm:cxn modelId="{E0AD822B-BD7E-4081-915A-1A6B2988DE40}" type="presOf" srcId="{ED247F46-D534-4503-B156-32594C2A7AB7}" destId="{1AEF86B8-165E-4025-9E15-2A90A19D98C2}" srcOrd="0" destOrd="0" presId="urn:microsoft.com/office/officeart/2005/8/layout/vList5"/>
    <dgm:cxn modelId="{27D27DA9-F2C1-4256-A095-811831C8C2B1}" srcId="{90C1ABA1-FC19-4350-9C13-B16D1440FA7F}" destId="{AC5E87D4-63DE-4E18-BB12-AD50B2A6CA6E}" srcOrd="0" destOrd="0" parTransId="{BD8538B6-1137-4C9E-AFAA-9E232EA09C54}" sibTransId="{638EED9C-3848-42A2-8679-3DC3C03432E1}"/>
    <dgm:cxn modelId="{EF3E4940-9890-416D-A17D-47508E6B84C3}" type="presOf" srcId="{34ABF7CD-24D9-43A5-AACA-193CEB1E0101}" destId="{D27E104B-7521-4739-A00E-3E3B85BC3D30}" srcOrd="0" destOrd="0" presId="urn:microsoft.com/office/officeart/2005/8/layout/vList5"/>
    <dgm:cxn modelId="{41CD7552-D84B-4080-906E-2F2CDCE8D260}" srcId="{60920550-8AD1-4B98-9E4F-FF538E304FC9}" destId="{ED247F46-D534-4503-B156-32594C2A7AB7}" srcOrd="2" destOrd="0" parTransId="{C30823CE-567B-4A1A-B0E0-7590CF9716A0}" sibTransId="{627489C7-4528-4C42-867A-656FF3079A70}"/>
    <dgm:cxn modelId="{74E7DE7C-992B-4990-AF01-42801FC277F7}" type="presOf" srcId="{60920550-8AD1-4B98-9E4F-FF538E304FC9}" destId="{85479E21-C0F0-4472-BE34-5BF181A4A232}" srcOrd="0" destOrd="0" presId="urn:microsoft.com/office/officeart/2005/8/layout/vList5"/>
    <dgm:cxn modelId="{B3A7E297-E58A-4945-B165-0A0628B0D043}" type="presParOf" srcId="{85479E21-C0F0-4472-BE34-5BF181A4A232}" destId="{81B20662-3498-4881-BDA0-C89DC7B45FB6}" srcOrd="0" destOrd="0" presId="urn:microsoft.com/office/officeart/2005/8/layout/vList5"/>
    <dgm:cxn modelId="{4F47697F-56EE-4E3B-9C64-9C51D3953A39}" type="presParOf" srcId="{81B20662-3498-4881-BDA0-C89DC7B45FB6}" destId="{602AF05F-5688-4CF8-9D88-1A4BA886C3E7}" srcOrd="0" destOrd="0" presId="urn:microsoft.com/office/officeart/2005/8/layout/vList5"/>
    <dgm:cxn modelId="{FCB9B3DD-6B96-491E-A973-F686D6C9E974}" type="presParOf" srcId="{81B20662-3498-4881-BDA0-C89DC7B45FB6}" destId="{1EFADEC2-2B89-4550-AAE4-761CE83F0E65}" srcOrd="1" destOrd="0" presId="urn:microsoft.com/office/officeart/2005/8/layout/vList5"/>
    <dgm:cxn modelId="{78D4A6B9-A5AB-4CCA-AD14-480ADA5E4285}" type="presParOf" srcId="{85479E21-C0F0-4472-BE34-5BF181A4A232}" destId="{BD7D8090-81D0-4DAE-A331-9301F511902C}" srcOrd="1" destOrd="0" presId="urn:microsoft.com/office/officeart/2005/8/layout/vList5"/>
    <dgm:cxn modelId="{8BC4585D-5175-40FA-B389-19B91963B179}" type="presParOf" srcId="{85479E21-C0F0-4472-BE34-5BF181A4A232}" destId="{53888857-890C-4609-9EB3-DAB826EEC8EC}" srcOrd="2" destOrd="0" presId="urn:microsoft.com/office/officeart/2005/8/layout/vList5"/>
    <dgm:cxn modelId="{8333BFD4-A3CF-423E-BAFB-485DC1C38057}" type="presParOf" srcId="{53888857-890C-4609-9EB3-DAB826EEC8EC}" destId="{D9F3CA3A-3EF0-4872-8C49-D9360CFE8391}" srcOrd="0" destOrd="0" presId="urn:microsoft.com/office/officeart/2005/8/layout/vList5"/>
    <dgm:cxn modelId="{4FD5C275-2B61-4166-926B-7F6BF5BFD7A9}" type="presParOf" srcId="{53888857-890C-4609-9EB3-DAB826EEC8EC}" destId="{593F2906-657F-4717-824F-608A98174F83}" srcOrd="1" destOrd="0" presId="urn:microsoft.com/office/officeart/2005/8/layout/vList5"/>
    <dgm:cxn modelId="{DC8FE62F-B1E8-4461-B7B7-48EA002A272E}" type="presParOf" srcId="{85479E21-C0F0-4472-BE34-5BF181A4A232}" destId="{4BFCB6D0-86E2-4A23-A54A-6F30466C76F4}" srcOrd="3" destOrd="0" presId="urn:microsoft.com/office/officeart/2005/8/layout/vList5"/>
    <dgm:cxn modelId="{4A1F6742-2E1D-4C47-A1B2-5EC8CE6B71AE}" type="presParOf" srcId="{85479E21-C0F0-4472-BE34-5BF181A4A232}" destId="{6A431A65-3791-46A7-B87F-29E0FFBF10AD}" srcOrd="4" destOrd="0" presId="urn:microsoft.com/office/officeart/2005/8/layout/vList5"/>
    <dgm:cxn modelId="{DF7FC4DA-5D44-431C-BD94-8AEB4666BF2B}" type="presParOf" srcId="{6A431A65-3791-46A7-B87F-29E0FFBF10AD}" destId="{1AEF86B8-165E-4025-9E15-2A90A19D98C2}" srcOrd="0" destOrd="0" presId="urn:microsoft.com/office/officeart/2005/8/layout/vList5"/>
    <dgm:cxn modelId="{A5FD87D7-A5F9-4266-A7A4-4FFEE69EA87F}" type="presParOf" srcId="{6A431A65-3791-46A7-B87F-29E0FFBF10AD}" destId="{D27E104B-7521-4739-A00E-3E3B85BC3D3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9517E6A-89E6-4E0B-9CA3-58A3179B7330}" type="doc">
      <dgm:prSet loTypeId="urn:microsoft.com/office/officeart/2005/8/layout/chevron2" loCatId="list" qsTypeId="urn:microsoft.com/office/officeart/2005/8/quickstyle/simple1#8" qsCatId="simple" csTypeId="urn:microsoft.com/office/officeart/2005/8/colors/accent2_2" csCatId="accent2" phldr="1"/>
      <dgm:spPr/>
      <dgm:t>
        <a:bodyPr/>
        <a:lstStyle/>
        <a:p>
          <a:endParaRPr lang="en-US"/>
        </a:p>
      </dgm:t>
    </dgm:pt>
    <dgm:pt modelId="{DA755F08-5CB8-4631-A9CC-2B2C223C4581}">
      <dgm:prSet phldrT="[Text]" custT="1"/>
      <dgm:spPr/>
      <dgm:t>
        <a:bodyPr/>
        <a:lstStyle/>
        <a:p>
          <a:r>
            <a:rPr lang="en-US" sz="3200" dirty="0" smtClean="0"/>
            <a:t>Relative</a:t>
          </a:r>
          <a:endParaRPr lang="en-US" sz="3200" dirty="0"/>
        </a:p>
      </dgm:t>
    </dgm:pt>
    <dgm:pt modelId="{A4AEAE65-B2D7-4627-9791-8E8693636A79}" type="parTrans" cxnId="{0C1F1B45-561C-47EA-8478-E8AC83DADCDF}">
      <dgm:prSet/>
      <dgm:spPr/>
      <dgm:t>
        <a:bodyPr/>
        <a:lstStyle/>
        <a:p>
          <a:endParaRPr lang="en-US"/>
        </a:p>
      </dgm:t>
    </dgm:pt>
    <dgm:pt modelId="{272859BA-6B50-48D9-96C0-EA1B9006F921}" type="sibTrans" cxnId="{0C1F1B45-561C-47EA-8478-E8AC83DADCDF}">
      <dgm:prSet/>
      <dgm:spPr/>
      <dgm:t>
        <a:bodyPr/>
        <a:lstStyle/>
        <a:p>
          <a:endParaRPr lang="en-US"/>
        </a:p>
      </dgm:t>
    </dgm:pt>
    <dgm:pt modelId="{41E40988-0D78-454C-B944-BC46CD18792E}">
      <dgm:prSet phldrT="[Text]" custT="1"/>
      <dgm:spPr/>
      <dgm:t>
        <a:bodyPr/>
        <a:lstStyle/>
        <a:p>
          <a:pPr algn="just"/>
          <a:r>
            <a:rPr lang="en-US" sz="2000" u="none" dirty="0" smtClean="0"/>
            <a:t>The individual’s spouse, civil union partner  domestic partner, or the parent, child, sibling, aunt, uncle, niece, nephew, grandparent, grandchild, son-in-law, daughter-in-law, stepparent, stepchild, stepbrother, stepsister, half-brother or half-sister of the individual or the individual’s spouse, civil union partner or domestic partner, whether the relative is related to the individual or the individual’s spouse, civil union partner or domestic partner by blood, marriage or adoption.</a:t>
          </a:r>
          <a:endParaRPr lang="en-US" sz="2000" dirty="0"/>
        </a:p>
      </dgm:t>
    </dgm:pt>
    <dgm:pt modelId="{A46D0273-EF1D-4746-99CE-58CE6890E04B}" type="parTrans" cxnId="{308EC448-F0E8-4C29-8B6D-6AC30ACA5985}">
      <dgm:prSet/>
      <dgm:spPr/>
      <dgm:t>
        <a:bodyPr/>
        <a:lstStyle/>
        <a:p>
          <a:endParaRPr lang="en-US"/>
        </a:p>
      </dgm:t>
    </dgm:pt>
    <dgm:pt modelId="{B8CE69E5-5525-4164-8E98-F79EBE4A8E6C}" type="sibTrans" cxnId="{308EC448-F0E8-4C29-8B6D-6AC30ACA5985}">
      <dgm:prSet/>
      <dgm:spPr/>
      <dgm:t>
        <a:bodyPr/>
        <a:lstStyle/>
        <a:p>
          <a:endParaRPr lang="en-US"/>
        </a:p>
      </dgm:t>
    </dgm:pt>
    <dgm:pt modelId="{849EEF91-4235-4206-8AFE-585DEB1A0561}">
      <dgm:prSet phldrT="[Text]"/>
      <dgm:spPr/>
      <dgm:t>
        <a:bodyPr/>
        <a:lstStyle/>
        <a:p>
          <a:r>
            <a:rPr lang="en-US" dirty="0" smtClean="0"/>
            <a:t>Immediate Family Member</a:t>
          </a:r>
          <a:endParaRPr lang="en-US" dirty="0"/>
        </a:p>
      </dgm:t>
    </dgm:pt>
    <dgm:pt modelId="{A63D4B53-6740-4308-892F-B7428B2978C4}" type="parTrans" cxnId="{5956526F-A55D-4A1B-94D8-A7ABAB344FC6}">
      <dgm:prSet/>
      <dgm:spPr/>
      <dgm:t>
        <a:bodyPr/>
        <a:lstStyle/>
        <a:p>
          <a:endParaRPr lang="en-US"/>
        </a:p>
      </dgm:t>
    </dgm:pt>
    <dgm:pt modelId="{11618ACD-6407-4461-8213-315C790E043A}" type="sibTrans" cxnId="{5956526F-A55D-4A1B-94D8-A7ABAB344FC6}">
      <dgm:prSet/>
      <dgm:spPr/>
      <dgm:t>
        <a:bodyPr/>
        <a:lstStyle/>
        <a:p>
          <a:endParaRPr lang="en-US"/>
        </a:p>
      </dgm:t>
    </dgm:pt>
    <dgm:pt modelId="{D8A79239-A9C1-4DC2-8055-81B71A5DF71C}">
      <dgm:prSet phldrT="[Text]" custT="1"/>
      <dgm:spPr/>
      <dgm:t>
        <a:bodyPr/>
        <a:lstStyle/>
        <a:p>
          <a:pPr algn="just"/>
          <a:r>
            <a:rPr lang="en-US" sz="2200" u="none" dirty="0" smtClean="0"/>
            <a:t>The person’s spouse, partner in a civil union, or dependent child, residing in the same household.</a:t>
          </a:r>
          <a:endParaRPr lang="en-US" sz="2200" dirty="0"/>
        </a:p>
      </dgm:t>
    </dgm:pt>
    <dgm:pt modelId="{088F6348-85F1-432C-9110-51263C3D7924}" type="parTrans" cxnId="{A926044F-3E2A-4E9C-88B3-E8A99490F659}">
      <dgm:prSet/>
      <dgm:spPr/>
      <dgm:t>
        <a:bodyPr/>
        <a:lstStyle/>
        <a:p>
          <a:endParaRPr lang="en-US"/>
        </a:p>
      </dgm:t>
    </dgm:pt>
    <dgm:pt modelId="{0932DA54-741F-47B7-8C50-5E22D2A9E4D5}" type="sibTrans" cxnId="{A926044F-3E2A-4E9C-88B3-E8A99490F659}">
      <dgm:prSet/>
      <dgm:spPr/>
      <dgm:t>
        <a:bodyPr/>
        <a:lstStyle/>
        <a:p>
          <a:endParaRPr lang="en-US"/>
        </a:p>
      </dgm:t>
    </dgm:pt>
    <dgm:pt modelId="{AC76BAC1-8000-42A0-904E-EB40F50217E1}" type="pres">
      <dgm:prSet presAssocID="{99517E6A-89E6-4E0B-9CA3-58A3179B7330}" presName="linearFlow" presStyleCnt="0">
        <dgm:presLayoutVars>
          <dgm:dir/>
          <dgm:animLvl val="lvl"/>
          <dgm:resizeHandles val="exact"/>
        </dgm:presLayoutVars>
      </dgm:prSet>
      <dgm:spPr/>
      <dgm:t>
        <a:bodyPr/>
        <a:lstStyle/>
        <a:p>
          <a:endParaRPr lang="en-US"/>
        </a:p>
      </dgm:t>
    </dgm:pt>
    <dgm:pt modelId="{30C19704-093E-4039-ABFA-25AC81DBE957}" type="pres">
      <dgm:prSet presAssocID="{DA755F08-5CB8-4631-A9CC-2B2C223C4581}" presName="composite" presStyleCnt="0"/>
      <dgm:spPr/>
      <dgm:t>
        <a:bodyPr/>
        <a:lstStyle/>
        <a:p>
          <a:endParaRPr lang="en-US"/>
        </a:p>
      </dgm:t>
    </dgm:pt>
    <dgm:pt modelId="{7E13E8E7-DDDA-4A9A-9990-9F5519F17CF9}" type="pres">
      <dgm:prSet presAssocID="{DA755F08-5CB8-4631-A9CC-2B2C223C4581}" presName="parentText" presStyleLbl="alignNode1" presStyleIdx="0" presStyleCnt="2" custScaleY="128052">
        <dgm:presLayoutVars>
          <dgm:chMax val="1"/>
          <dgm:bulletEnabled val="1"/>
        </dgm:presLayoutVars>
      </dgm:prSet>
      <dgm:spPr/>
      <dgm:t>
        <a:bodyPr/>
        <a:lstStyle/>
        <a:p>
          <a:endParaRPr lang="en-US"/>
        </a:p>
      </dgm:t>
    </dgm:pt>
    <dgm:pt modelId="{59137251-CF84-43A8-83F6-3DCBA3B31B39}" type="pres">
      <dgm:prSet presAssocID="{DA755F08-5CB8-4631-A9CC-2B2C223C4581}" presName="descendantText" presStyleLbl="alignAcc1" presStyleIdx="0" presStyleCnt="2" custScaleY="190613">
        <dgm:presLayoutVars>
          <dgm:bulletEnabled val="1"/>
        </dgm:presLayoutVars>
      </dgm:prSet>
      <dgm:spPr/>
      <dgm:t>
        <a:bodyPr/>
        <a:lstStyle/>
        <a:p>
          <a:endParaRPr lang="en-US"/>
        </a:p>
      </dgm:t>
    </dgm:pt>
    <dgm:pt modelId="{18371675-2A92-4FD5-B8A8-A632C4F627EF}" type="pres">
      <dgm:prSet presAssocID="{272859BA-6B50-48D9-96C0-EA1B9006F921}" presName="sp" presStyleCnt="0"/>
      <dgm:spPr/>
      <dgm:t>
        <a:bodyPr/>
        <a:lstStyle/>
        <a:p>
          <a:endParaRPr lang="en-US"/>
        </a:p>
      </dgm:t>
    </dgm:pt>
    <dgm:pt modelId="{E56608E7-D4CC-446D-80A6-A08A91100F3F}" type="pres">
      <dgm:prSet presAssocID="{849EEF91-4235-4206-8AFE-585DEB1A0561}" presName="composite" presStyleCnt="0"/>
      <dgm:spPr/>
      <dgm:t>
        <a:bodyPr/>
        <a:lstStyle/>
        <a:p>
          <a:endParaRPr lang="en-US"/>
        </a:p>
      </dgm:t>
    </dgm:pt>
    <dgm:pt modelId="{C9DD721E-306D-4E91-A937-539BB06BA6DD}" type="pres">
      <dgm:prSet presAssocID="{849EEF91-4235-4206-8AFE-585DEB1A0561}" presName="parentText" presStyleLbl="alignNode1" presStyleIdx="1" presStyleCnt="2">
        <dgm:presLayoutVars>
          <dgm:chMax val="1"/>
          <dgm:bulletEnabled val="1"/>
        </dgm:presLayoutVars>
      </dgm:prSet>
      <dgm:spPr/>
      <dgm:t>
        <a:bodyPr/>
        <a:lstStyle/>
        <a:p>
          <a:endParaRPr lang="en-US"/>
        </a:p>
      </dgm:t>
    </dgm:pt>
    <dgm:pt modelId="{A3C32617-D32D-46D5-96D8-0482FCF5DDE8}" type="pres">
      <dgm:prSet presAssocID="{849EEF91-4235-4206-8AFE-585DEB1A0561}" presName="descendantText" presStyleLbl="alignAcc1" presStyleIdx="1" presStyleCnt="2">
        <dgm:presLayoutVars>
          <dgm:bulletEnabled val="1"/>
        </dgm:presLayoutVars>
      </dgm:prSet>
      <dgm:spPr/>
      <dgm:t>
        <a:bodyPr/>
        <a:lstStyle/>
        <a:p>
          <a:endParaRPr lang="en-US"/>
        </a:p>
      </dgm:t>
    </dgm:pt>
  </dgm:ptLst>
  <dgm:cxnLst>
    <dgm:cxn modelId="{0C1F1B45-561C-47EA-8478-E8AC83DADCDF}" srcId="{99517E6A-89E6-4E0B-9CA3-58A3179B7330}" destId="{DA755F08-5CB8-4631-A9CC-2B2C223C4581}" srcOrd="0" destOrd="0" parTransId="{A4AEAE65-B2D7-4627-9791-8E8693636A79}" sibTransId="{272859BA-6B50-48D9-96C0-EA1B9006F921}"/>
    <dgm:cxn modelId="{9D926D9F-473E-4DB3-B859-0045CDC79559}" type="presOf" srcId="{41E40988-0D78-454C-B944-BC46CD18792E}" destId="{59137251-CF84-43A8-83F6-3DCBA3B31B39}" srcOrd="0" destOrd="0" presId="urn:microsoft.com/office/officeart/2005/8/layout/chevron2"/>
    <dgm:cxn modelId="{5956526F-A55D-4A1B-94D8-A7ABAB344FC6}" srcId="{99517E6A-89E6-4E0B-9CA3-58A3179B7330}" destId="{849EEF91-4235-4206-8AFE-585DEB1A0561}" srcOrd="1" destOrd="0" parTransId="{A63D4B53-6740-4308-892F-B7428B2978C4}" sibTransId="{11618ACD-6407-4461-8213-315C790E043A}"/>
    <dgm:cxn modelId="{28EAF6E9-B827-477D-9109-CFEC061F2943}" type="presOf" srcId="{99517E6A-89E6-4E0B-9CA3-58A3179B7330}" destId="{AC76BAC1-8000-42A0-904E-EB40F50217E1}" srcOrd="0" destOrd="0" presId="urn:microsoft.com/office/officeart/2005/8/layout/chevron2"/>
    <dgm:cxn modelId="{D028CB23-0700-4063-B687-92984F6B3389}" type="presOf" srcId="{D8A79239-A9C1-4DC2-8055-81B71A5DF71C}" destId="{A3C32617-D32D-46D5-96D8-0482FCF5DDE8}" srcOrd="0" destOrd="0" presId="urn:microsoft.com/office/officeart/2005/8/layout/chevron2"/>
    <dgm:cxn modelId="{C44FE695-AD06-4EEE-8A3B-603EBA60F405}" type="presOf" srcId="{849EEF91-4235-4206-8AFE-585DEB1A0561}" destId="{C9DD721E-306D-4E91-A937-539BB06BA6DD}" srcOrd="0" destOrd="0" presId="urn:microsoft.com/office/officeart/2005/8/layout/chevron2"/>
    <dgm:cxn modelId="{A926044F-3E2A-4E9C-88B3-E8A99490F659}" srcId="{849EEF91-4235-4206-8AFE-585DEB1A0561}" destId="{D8A79239-A9C1-4DC2-8055-81B71A5DF71C}" srcOrd="0" destOrd="0" parTransId="{088F6348-85F1-432C-9110-51263C3D7924}" sibTransId="{0932DA54-741F-47B7-8C50-5E22D2A9E4D5}"/>
    <dgm:cxn modelId="{308EC448-F0E8-4C29-8B6D-6AC30ACA5985}" srcId="{DA755F08-5CB8-4631-A9CC-2B2C223C4581}" destId="{41E40988-0D78-454C-B944-BC46CD18792E}" srcOrd="0" destOrd="0" parTransId="{A46D0273-EF1D-4746-99CE-58CE6890E04B}" sibTransId="{B8CE69E5-5525-4164-8E98-F79EBE4A8E6C}"/>
    <dgm:cxn modelId="{344B5B4C-7190-4D60-A093-D78D6B729230}" type="presOf" srcId="{DA755F08-5CB8-4631-A9CC-2B2C223C4581}" destId="{7E13E8E7-DDDA-4A9A-9990-9F5519F17CF9}" srcOrd="0" destOrd="0" presId="urn:microsoft.com/office/officeart/2005/8/layout/chevron2"/>
    <dgm:cxn modelId="{8799C61F-3FAE-464B-98A1-1CF2E507E44A}" type="presParOf" srcId="{AC76BAC1-8000-42A0-904E-EB40F50217E1}" destId="{30C19704-093E-4039-ABFA-25AC81DBE957}" srcOrd="0" destOrd="0" presId="urn:microsoft.com/office/officeart/2005/8/layout/chevron2"/>
    <dgm:cxn modelId="{5671324A-6158-43DB-82DD-CC8D49C63330}" type="presParOf" srcId="{30C19704-093E-4039-ABFA-25AC81DBE957}" destId="{7E13E8E7-DDDA-4A9A-9990-9F5519F17CF9}" srcOrd="0" destOrd="0" presId="urn:microsoft.com/office/officeart/2005/8/layout/chevron2"/>
    <dgm:cxn modelId="{0300A432-FCEB-4F9D-8D5E-040C82D83A1C}" type="presParOf" srcId="{30C19704-093E-4039-ABFA-25AC81DBE957}" destId="{59137251-CF84-43A8-83F6-3DCBA3B31B39}" srcOrd="1" destOrd="0" presId="urn:microsoft.com/office/officeart/2005/8/layout/chevron2"/>
    <dgm:cxn modelId="{E10FB601-DFAA-46BB-A59F-43588D7A4CD9}" type="presParOf" srcId="{AC76BAC1-8000-42A0-904E-EB40F50217E1}" destId="{18371675-2A92-4FD5-B8A8-A632C4F627EF}" srcOrd="1" destOrd="0" presId="urn:microsoft.com/office/officeart/2005/8/layout/chevron2"/>
    <dgm:cxn modelId="{038D56FE-6621-4AC9-89A5-95B93E2A7A25}" type="presParOf" srcId="{AC76BAC1-8000-42A0-904E-EB40F50217E1}" destId="{E56608E7-D4CC-446D-80A6-A08A91100F3F}" srcOrd="2" destOrd="0" presId="urn:microsoft.com/office/officeart/2005/8/layout/chevron2"/>
    <dgm:cxn modelId="{C8E5D631-F69A-4E58-9F85-3CCF0B5B0335}" type="presParOf" srcId="{E56608E7-D4CC-446D-80A6-A08A91100F3F}" destId="{C9DD721E-306D-4E91-A937-539BB06BA6DD}" srcOrd="0" destOrd="0" presId="urn:microsoft.com/office/officeart/2005/8/layout/chevron2"/>
    <dgm:cxn modelId="{958D1460-6CB7-40DB-93B4-0C5BB5C27F3F}" type="presParOf" srcId="{E56608E7-D4CC-446D-80A6-A08A91100F3F}" destId="{A3C32617-D32D-46D5-96D8-0482FCF5DDE8}"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9517E6A-89E6-4E0B-9CA3-58A3179B7330}" type="doc">
      <dgm:prSet loTypeId="urn:microsoft.com/office/officeart/2005/8/layout/vList2" loCatId="list" qsTypeId="urn:microsoft.com/office/officeart/2005/8/quickstyle/simple2" qsCatId="simple" csTypeId="urn:microsoft.com/office/officeart/2005/8/colors/accent0_2" csCatId="mainScheme" phldr="1"/>
      <dgm:spPr/>
      <dgm:t>
        <a:bodyPr/>
        <a:lstStyle/>
        <a:p>
          <a:endParaRPr lang="en-US"/>
        </a:p>
      </dgm:t>
    </dgm:pt>
    <dgm:pt modelId="{DA755F08-5CB8-4631-A9CC-2B2C223C4581}">
      <dgm:prSet phldrT="[Text]" custT="1"/>
      <dgm:spPr/>
      <dgm:t>
        <a:bodyPr/>
        <a:lstStyle/>
        <a:p>
          <a:pPr algn="just"/>
          <a:r>
            <a:rPr lang="en-US" sz="3200" u="none" dirty="0" smtClean="0"/>
            <a:t>#1: A provision prohibiting any </a:t>
          </a:r>
          <a:r>
            <a:rPr lang="en-US" sz="3200" b="1" u="none" dirty="0" smtClean="0"/>
            <a:t>relative</a:t>
          </a:r>
          <a:r>
            <a:rPr lang="en-US" sz="3200" u="none" dirty="0" smtClean="0"/>
            <a:t> of a school board member or chief administrator (“CSA”) from being employed in an office or position in that district.</a:t>
          </a:r>
        </a:p>
      </dgm:t>
    </dgm:pt>
    <dgm:pt modelId="{A4AEAE65-B2D7-4627-9791-8E8693636A79}" type="parTrans" cxnId="{0C1F1B45-561C-47EA-8478-E8AC83DADCDF}">
      <dgm:prSet/>
      <dgm:spPr/>
      <dgm:t>
        <a:bodyPr/>
        <a:lstStyle/>
        <a:p>
          <a:endParaRPr lang="en-US"/>
        </a:p>
      </dgm:t>
    </dgm:pt>
    <dgm:pt modelId="{272859BA-6B50-48D9-96C0-EA1B9006F921}" type="sibTrans" cxnId="{0C1F1B45-561C-47EA-8478-E8AC83DADCDF}">
      <dgm:prSet/>
      <dgm:spPr/>
      <dgm:t>
        <a:bodyPr/>
        <a:lstStyle/>
        <a:p>
          <a:endParaRPr lang="en-US"/>
        </a:p>
      </dgm:t>
    </dgm:pt>
    <dgm:pt modelId="{F68C49FE-4525-4E60-B2D1-C85D2B3B281E}">
      <dgm:prSet phldrT="[Text]" custT="1"/>
      <dgm:spPr/>
      <dgm:t>
        <a:bodyPr/>
        <a:lstStyle/>
        <a:p>
          <a:pPr algn="just"/>
          <a:r>
            <a:rPr lang="en-US" sz="3200" u="none" dirty="0" smtClean="0"/>
            <a:t>With certain exceptions…</a:t>
          </a:r>
        </a:p>
      </dgm:t>
    </dgm:pt>
    <dgm:pt modelId="{5663194A-C929-4537-AF6E-7A0F2E493A74}" type="parTrans" cxnId="{9B98A657-E20D-41D8-A387-901D2138C395}">
      <dgm:prSet/>
      <dgm:spPr/>
      <dgm:t>
        <a:bodyPr/>
        <a:lstStyle/>
        <a:p>
          <a:endParaRPr lang="en-US"/>
        </a:p>
      </dgm:t>
    </dgm:pt>
    <dgm:pt modelId="{B0CCD101-C9E3-4AE0-AFCB-881C5298FCDE}" type="sibTrans" cxnId="{9B98A657-E20D-41D8-A387-901D2138C395}">
      <dgm:prSet/>
      <dgm:spPr/>
      <dgm:t>
        <a:bodyPr/>
        <a:lstStyle/>
        <a:p>
          <a:endParaRPr lang="en-US"/>
        </a:p>
      </dgm:t>
    </dgm:pt>
    <dgm:pt modelId="{1B6F6B8D-452E-42AD-BB8A-752069223C14}" type="pres">
      <dgm:prSet presAssocID="{99517E6A-89E6-4E0B-9CA3-58A3179B7330}" presName="linear" presStyleCnt="0">
        <dgm:presLayoutVars>
          <dgm:animLvl val="lvl"/>
          <dgm:resizeHandles val="exact"/>
        </dgm:presLayoutVars>
      </dgm:prSet>
      <dgm:spPr/>
      <dgm:t>
        <a:bodyPr/>
        <a:lstStyle/>
        <a:p>
          <a:endParaRPr lang="en-US"/>
        </a:p>
      </dgm:t>
    </dgm:pt>
    <dgm:pt modelId="{2EC88FAD-241E-4EA7-86D1-B1018D35E594}" type="pres">
      <dgm:prSet presAssocID="{DA755F08-5CB8-4631-A9CC-2B2C223C4581}" presName="parentText" presStyleLbl="node1" presStyleIdx="0" presStyleCnt="2">
        <dgm:presLayoutVars>
          <dgm:chMax val="0"/>
          <dgm:bulletEnabled val="1"/>
        </dgm:presLayoutVars>
      </dgm:prSet>
      <dgm:spPr/>
      <dgm:t>
        <a:bodyPr/>
        <a:lstStyle/>
        <a:p>
          <a:endParaRPr lang="en-US"/>
        </a:p>
      </dgm:t>
    </dgm:pt>
    <dgm:pt modelId="{FC50D035-20C0-4C98-B971-85AD2AE49408}" type="pres">
      <dgm:prSet presAssocID="{272859BA-6B50-48D9-96C0-EA1B9006F921}" presName="spacer" presStyleCnt="0"/>
      <dgm:spPr/>
      <dgm:t>
        <a:bodyPr/>
        <a:lstStyle/>
        <a:p>
          <a:endParaRPr lang="en-US"/>
        </a:p>
      </dgm:t>
    </dgm:pt>
    <dgm:pt modelId="{EC2F585B-1AD9-496D-AEC6-0682195651D3}" type="pres">
      <dgm:prSet presAssocID="{F68C49FE-4525-4E60-B2D1-C85D2B3B281E}" presName="parentText" presStyleLbl="node1" presStyleIdx="1" presStyleCnt="2">
        <dgm:presLayoutVars>
          <dgm:chMax val="0"/>
          <dgm:bulletEnabled val="1"/>
        </dgm:presLayoutVars>
      </dgm:prSet>
      <dgm:spPr/>
      <dgm:t>
        <a:bodyPr/>
        <a:lstStyle/>
        <a:p>
          <a:endParaRPr lang="en-US"/>
        </a:p>
      </dgm:t>
    </dgm:pt>
  </dgm:ptLst>
  <dgm:cxnLst>
    <dgm:cxn modelId="{F912915A-1E10-40E8-A409-3FAC99437067}" type="presOf" srcId="{99517E6A-89E6-4E0B-9CA3-58A3179B7330}" destId="{1B6F6B8D-452E-42AD-BB8A-752069223C14}" srcOrd="0" destOrd="0" presId="urn:microsoft.com/office/officeart/2005/8/layout/vList2"/>
    <dgm:cxn modelId="{A1F53B29-D478-40DE-A045-C1ECA91AF78F}" type="presOf" srcId="{DA755F08-5CB8-4631-A9CC-2B2C223C4581}" destId="{2EC88FAD-241E-4EA7-86D1-B1018D35E594}" srcOrd="0" destOrd="0" presId="urn:microsoft.com/office/officeart/2005/8/layout/vList2"/>
    <dgm:cxn modelId="{0BC7CE7C-FC8B-424E-89AF-1E58229EFCCD}" type="presOf" srcId="{F68C49FE-4525-4E60-B2D1-C85D2B3B281E}" destId="{EC2F585B-1AD9-496D-AEC6-0682195651D3}" srcOrd="0" destOrd="0" presId="urn:microsoft.com/office/officeart/2005/8/layout/vList2"/>
    <dgm:cxn modelId="{9B98A657-E20D-41D8-A387-901D2138C395}" srcId="{99517E6A-89E6-4E0B-9CA3-58A3179B7330}" destId="{F68C49FE-4525-4E60-B2D1-C85D2B3B281E}" srcOrd="1" destOrd="0" parTransId="{5663194A-C929-4537-AF6E-7A0F2E493A74}" sibTransId="{B0CCD101-C9E3-4AE0-AFCB-881C5298FCDE}"/>
    <dgm:cxn modelId="{0C1F1B45-561C-47EA-8478-E8AC83DADCDF}" srcId="{99517E6A-89E6-4E0B-9CA3-58A3179B7330}" destId="{DA755F08-5CB8-4631-A9CC-2B2C223C4581}" srcOrd="0" destOrd="0" parTransId="{A4AEAE65-B2D7-4627-9791-8E8693636A79}" sibTransId="{272859BA-6B50-48D9-96C0-EA1B9006F921}"/>
    <dgm:cxn modelId="{97D5FE38-0B87-41F6-84B6-F1F35B93425D}" type="presParOf" srcId="{1B6F6B8D-452E-42AD-BB8A-752069223C14}" destId="{2EC88FAD-241E-4EA7-86D1-B1018D35E594}" srcOrd="0" destOrd="0" presId="urn:microsoft.com/office/officeart/2005/8/layout/vList2"/>
    <dgm:cxn modelId="{CD1D61DB-BE87-43A7-A837-57491DD3C889}" type="presParOf" srcId="{1B6F6B8D-452E-42AD-BB8A-752069223C14}" destId="{FC50D035-20C0-4C98-B971-85AD2AE49408}" srcOrd="1" destOrd="0" presId="urn:microsoft.com/office/officeart/2005/8/layout/vList2"/>
    <dgm:cxn modelId="{B4F5EBE5-1294-4191-920D-4FED37AD5E36}" type="presParOf" srcId="{1B6F6B8D-452E-42AD-BB8A-752069223C14}" destId="{EC2F585B-1AD9-496D-AEC6-0682195651D3}"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5164263-0346-4AAF-9B17-9E3B47D96CA7}" type="doc">
      <dgm:prSet loTypeId="urn:microsoft.com/office/officeart/2005/8/layout/target3" loCatId="list" qsTypeId="urn:microsoft.com/office/officeart/2005/8/quickstyle/simple1#9" qsCatId="simple" csTypeId="urn:microsoft.com/office/officeart/2005/8/colors/accent1_1" csCatId="accent1" phldr="1"/>
      <dgm:spPr/>
      <dgm:t>
        <a:bodyPr/>
        <a:lstStyle/>
        <a:p>
          <a:endParaRPr lang="en-US"/>
        </a:p>
      </dgm:t>
    </dgm:pt>
    <dgm:pt modelId="{5AC00883-4AB5-4F43-B4D4-074F9322BC86}">
      <dgm:prSet phldrT="[Text]" custT="1"/>
      <dgm:spPr/>
      <dgm:t>
        <a:bodyPr/>
        <a:lstStyle/>
        <a:p>
          <a:pPr algn="just"/>
          <a:r>
            <a:rPr lang="en-US" sz="2200" u="none" dirty="0" smtClean="0"/>
            <a:t>A person employed by the district on the effective date of the policy or the date a relative becomes a school board member or chief school administrator shall not be prohibited from continuing to be employed or be promoted in the district</a:t>
          </a:r>
          <a:r>
            <a:rPr lang="en-US" sz="2000" u="none" dirty="0" smtClean="0"/>
            <a:t>.</a:t>
          </a:r>
          <a:endParaRPr lang="en-US" sz="2000" dirty="0"/>
        </a:p>
      </dgm:t>
    </dgm:pt>
    <dgm:pt modelId="{9E8B61D9-2C9E-44C2-906A-67682B846D32}" type="parTrans" cxnId="{BFEEFA23-3449-43C1-BE70-75837C59EA9C}">
      <dgm:prSet/>
      <dgm:spPr/>
      <dgm:t>
        <a:bodyPr/>
        <a:lstStyle/>
        <a:p>
          <a:endParaRPr lang="en-US"/>
        </a:p>
      </dgm:t>
    </dgm:pt>
    <dgm:pt modelId="{23B355C6-C232-450F-B9B5-5F3DD5E76558}" type="sibTrans" cxnId="{BFEEFA23-3449-43C1-BE70-75837C59EA9C}">
      <dgm:prSet/>
      <dgm:spPr/>
      <dgm:t>
        <a:bodyPr/>
        <a:lstStyle/>
        <a:p>
          <a:endParaRPr lang="en-US"/>
        </a:p>
      </dgm:t>
    </dgm:pt>
    <dgm:pt modelId="{431A397B-B218-451C-87AA-E42138480741}">
      <dgm:prSet phldrT="[Text]"/>
      <dgm:spPr/>
      <dgm:t>
        <a:bodyPr/>
        <a:lstStyle/>
        <a:p>
          <a:pPr algn="just"/>
          <a:r>
            <a:rPr lang="en-US" u="none" dirty="0" smtClean="0"/>
            <a:t>A district may employ a relative of a chief school administrator or school board member provided that the district has obtained the approval of the executive county superintendent of schools.  Such approval shall be granted only upon demonstration by the school district that it conducted a thorough search for candidates and that the proposed candidate is the only qualified and available person for the position. </a:t>
          </a:r>
          <a:endParaRPr lang="en-US" dirty="0"/>
        </a:p>
      </dgm:t>
    </dgm:pt>
    <dgm:pt modelId="{D285EDB3-EF80-4505-BF32-BE656065F241}" type="parTrans" cxnId="{4CFDF5BB-189A-4B60-834D-FF810D05BDB6}">
      <dgm:prSet/>
      <dgm:spPr/>
      <dgm:t>
        <a:bodyPr/>
        <a:lstStyle/>
        <a:p>
          <a:endParaRPr lang="en-US"/>
        </a:p>
      </dgm:t>
    </dgm:pt>
    <dgm:pt modelId="{9A6AB972-3FBA-4671-B247-3AA20C2621CB}" type="sibTrans" cxnId="{4CFDF5BB-189A-4B60-834D-FF810D05BDB6}">
      <dgm:prSet/>
      <dgm:spPr/>
      <dgm:t>
        <a:bodyPr/>
        <a:lstStyle/>
        <a:p>
          <a:endParaRPr lang="en-US"/>
        </a:p>
      </dgm:t>
    </dgm:pt>
    <dgm:pt modelId="{8DC67D85-FCFF-4E9A-A908-D42F24E98C0F}" type="pres">
      <dgm:prSet presAssocID="{25164263-0346-4AAF-9B17-9E3B47D96CA7}" presName="Name0" presStyleCnt="0">
        <dgm:presLayoutVars>
          <dgm:chMax val="7"/>
          <dgm:dir/>
          <dgm:animLvl val="lvl"/>
          <dgm:resizeHandles val="exact"/>
        </dgm:presLayoutVars>
      </dgm:prSet>
      <dgm:spPr/>
      <dgm:t>
        <a:bodyPr/>
        <a:lstStyle/>
        <a:p>
          <a:endParaRPr lang="en-US"/>
        </a:p>
      </dgm:t>
    </dgm:pt>
    <dgm:pt modelId="{5CD497FE-B48A-4DFC-A312-7D7434B89F28}" type="pres">
      <dgm:prSet presAssocID="{5AC00883-4AB5-4F43-B4D4-074F9322BC86}" presName="circle1" presStyleLbl="node1" presStyleIdx="0" presStyleCnt="2"/>
      <dgm:spPr/>
      <dgm:t>
        <a:bodyPr/>
        <a:lstStyle/>
        <a:p>
          <a:endParaRPr lang="en-US"/>
        </a:p>
      </dgm:t>
    </dgm:pt>
    <dgm:pt modelId="{D4F46A6F-BC00-4B01-8418-A0A84A0698EC}" type="pres">
      <dgm:prSet presAssocID="{5AC00883-4AB5-4F43-B4D4-074F9322BC86}" presName="space" presStyleCnt="0"/>
      <dgm:spPr/>
      <dgm:t>
        <a:bodyPr/>
        <a:lstStyle/>
        <a:p>
          <a:endParaRPr lang="en-US"/>
        </a:p>
      </dgm:t>
    </dgm:pt>
    <dgm:pt modelId="{A89BD29D-6C84-4350-BE1E-ECEA8195F913}" type="pres">
      <dgm:prSet presAssocID="{5AC00883-4AB5-4F43-B4D4-074F9322BC86}" presName="rect1" presStyleLbl="alignAcc1" presStyleIdx="0" presStyleCnt="2"/>
      <dgm:spPr/>
      <dgm:t>
        <a:bodyPr/>
        <a:lstStyle/>
        <a:p>
          <a:endParaRPr lang="en-US"/>
        </a:p>
      </dgm:t>
    </dgm:pt>
    <dgm:pt modelId="{642DA91D-7EE8-4BBC-ABBB-2E27792F7045}" type="pres">
      <dgm:prSet presAssocID="{431A397B-B218-451C-87AA-E42138480741}" presName="vertSpace2" presStyleLbl="node1" presStyleIdx="0" presStyleCnt="2"/>
      <dgm:spPr/>
      <dgm:t>
        <a:bodyPr/>
        <a:lstStyle/>
        <a:p>
          <a:endParaRPr lang="en-US"/>
        </a:p>
      </dgm:t>
    </dgm:pt>
    <dgm:pt modelId="{620E75FF-8DA9-41C8-AB89-1C120F5B2ADC}" type="pres">
      <dgm:prSet presAssocID="{431A397B-B218-451C-87AA-E42138480741}" presName="circle2" presStyleLbl="node1" presStyleIdx="1" presStyleCnt="2" custScaleY="118713"/>
      <dgm:spPr/>
      <dgm:t>
        <a:bodyPr/>
        <a:lstStyle/>
        <a:p>
          <a:endParaRPr lang="en-US"/>
        </a:p>
      </dgm:t>
    </dgm:pt>
    <dgm:pt modelId="{E2ACFA04-267A-44A7-A89C-6AC585931E06}" type="pres">
      <dgm:prSet presAssocID="{431A397B-B218-451C-87AA-E42138480741}" presName="rect2" presStyleLbl="alignAcc1" presStyleIdx="1" presStyleCnt="2" custScaleY="118713"/>
      <dgm:spPr/>
      <dgm:t>
        <a:bodyPr/>
        <a:lstStyle/>
        <a:p>
          <a:endParaRPr lang="en-US"/>
        </a:p>
      </dgm:t>
    </dgm:pt>
    <dgm:pt modelId="{1F3A0979-03B6-4AAC-810E-373C96659BC1}" type="pres">
      <dgm:prSet presAssocID="{5AC00883-4AB5-4F43-B4D4-074F9322BC86}" presName="rect1ParTxNoCh" presStyleLbl="alignAcc1" presStyleIdx="1" presStyleCnt="2">
        <dgm:presLayoutVars>
          <dgm:chMax val="1"/>
          <dgm:bulletEnabled val="1"/>
        </dgm:presLayoutVars>
      </dgm:prSet>
      <dgm:spPr/>
      <dgm:t>
        <a:bodyPr/>
        <a:lstStyle/>
        <a:p>
          <a:endParaRPr lang="en-US"/>
        </a:p>
      </dgm:t>
    </dgm:pt>
    <dgm:pt modelId="{97B445B0-5F46-460A-9FA2-990ADCD7AF15}" type="pres">
      <dgm:prSet presAssocID="{431A397B-B218-451C-87AA-E42138480741}" presName="rect2ParTxNoCh" presStyleLbl="alignAcc1" presStyleIdx="1" presStyleCnt="2">
        <dgm:presLayoutVars>
          <dgm:chMax val="1"/>
          <dgm:bulletEnabled val="1"/>
        </dgm:presLayoutVars>
      </dgm:prSet>
      <dgm:spPr/>
      <dgm:t>
        <a:bodyPr/>
        <a:lstStyle/>
        <a:p>
          <a:endParaRPr lang="en-US"/>
        </a:p>
      </dgm:t>
    </dgm:pt>
  </dgm:ptLst>
  <dgm:cxnLst>
    <dgm:cxn modelId="{BFEEFA23-3449-43C1-BE70-75837C59EA9C}" srcId="{25164263-0346-4AAF-9B17-9E3B47D96CA7}" destId="{5AC00883-4AB5-4F43-B4D4-074F9322BC86}" srcOrd="0" destOrd="0" parTransId="{9E8B61D9-2C9E-44C2-906A-67682B846D32}" sibTransId="{23B355C6-C232-450F-B9B5-5F3DD5E76558}"/>
    <dgm:cxn modelId="{84B75797-8FCD-4BB8-914D-130711AD58DD}" type="presOf" srcId="{5AC00883-4AB5-4F43-B4D4-074F9322BC86}" destId="{A89BD29D-6C84-4350-BE1E-ECEA8195F913}" srcOrd="0" destOrd="0" presId="urn:microsoft.com/office/officeart/2005/8/layout/target3"/>
    <dgm:cxn modelId="{9AB1D38F-6CFC-4EE9-8DC1-7D9532AA9EB0}" type="presOf" srcId="{5AC00883-4AB5-4F43-B4D4-074F9322BC86}" destId="{1F3A0979-03B6-4AAC-810E-373C96659BC1}" srcOrd="1" destOrd="0" presId="urn:microsoft.com/office/officeart/2005/8/layout/target3"/>
    <dgm:cxn modelId="{C15012FB-8EDA-4744-838A-BAC11A8E728E}" type="presOf" srcId="{431A397B-B218-451C-87AA-E42138480741}" destId="{E2ACFA04-267A-44A7-A89C-6AC585931E06}" srcOrd="0" destOrd="0" presId="urn:microsoft.com/office/officeart/2005/8/layout/target3"/>
    <dgm:cxn modelId="{29912240-E620-4E8E-948A-6D110BDAE614}" type="presOf" srcId="{25164263-0346-4AAF-9B17-9E3B47D96CA7}" destId="{8DC67D85-FCFF-4E9A-A908-D42F24E98C0F}" srcOrd="0" destOrd="0" presId="urn:microsoft.com/office/officeart/2005/8/layout/target3"/>
    <dgm:cxn modelId="{4CFDF5BB-189A-4B60-834D-FF810D05BDB6}" srcId="{25164263-0346-4AAF-9B17-9E3B47D96CA7}" destId="{431A397B-B218-451C-87AA-E42138480741}" srcOrd="1" destOrd="0" parTransId="{D285EDB3-EF80-4505-BF32-BE656065F241}" sibTransId="{9A6AB972-3FBA-4671-B247-3AA20C2621CB}"/>
    <dgm:cxn modelId="{77D7EE46-E5AE-4088-AE26-96E36FB06F73}" type="presOf" srcId="{431A397B-B218-451C-87AA-E42138480741}" destId="{97B445B0-5F46-460A-9FA2-990ADCD7AF15}" srcOrd="1" destOrd="0" presId="urn:microsoft.com/office/officeart/2005/8/layout/target3"/>
    <dgm:cxn modelId="{2D861ADC-7A53-436D-8AED-6FF697EDA38D}" type="presParOf" srcId="{8DC67D85-FCFF-4E9A-A908-D42F24E98C0F}" destId="{5CD497FE-B48A-4DFC-A312-7D7434B89F28}" srcOrd="0" destOrd="0" presId="urn:microsoft.com/office/officeart/2005/8/layout/target3"/>
    <dgm:cxn modelId="{C86A7527-64C4-46D1-8AF9-2317AB74A2BD}" type="presParOf" srcId="{8DC67D85-FCFF-4E9A-A908-D42F24E98C0F}" destId="{D4F46A6F-BC00-4B01-8418-A0A84A0698EC}" srcOrd="1" destOrd="0" presId="urn:microsoft.com/office/officeart/2005/8/layout/target3"/>
    <dgm:cxn modelId="{9254715F-30F4-438D-AC25-368D8270FF5F}" type="presParOf" srcId="{8DC67D85-FCFF-4E9A-A908-D42F24E98C0F}" destId="{A89BD29D-6C84-4350-BE1E-ECEA8195F913}" srcOrd="2" destOrd="0" presId="urn:microsoft.com/office/officeart/2005/8/layout/target3"/>
    <dgm:cxn modelId="{9BEDEE30-AC21-4C06-AE84-D35B9BD79B39}" type="presParOf" srcId="{8DC67D85-FCFF-4E9A-A908-D42F24E98C0F}" destId="{642DA91D-7EE8-4BBC-ABBB-2E27792F7045}" srcOrd="3" destOrd="0" presId="urn:microsoft.com/office/officeart/2005/8/layout/target3"/>
    <dgm:cxn modelId="{2E39C123-33D3-4E79-A7DA-7E78086514C2}" type="presParOf" srcId="{8DC67D85-FCFF-4E9A-A908-D42F24E98C0F}" destId="{620E75FF-8DA9-41C8-AB89-1C120F5B2ADC}" srcOrd="4" destOrd="0" presId="urn:microsoft.com/office/officeart/2005/8/layout/target3"/>
    <dgm:cxn modelId="{4B142E1C-B2CB-47F8-B04A-86E583919C47}" type="presParOf" srcId="{8DC67D85-FCFF-4E9A-A908-D42F24E98C0F}" destId="{E2ACFA04-267A-44A7-A89C-6AC585931E06}" srcOrd="5" destOrd="0" presId="urn:microsoft.com/office/officeart/2005/8/layout/target3"/>
    <dgm:cxn modelId="{83824581-9394-4DB4-9852-F13335310D67}" type="presParOf" srcId="{8DC67D85-FCFF-4E9A-A908-D42F24E98C0F}" destId="{1F3A0979-03B6-4AAC-810E-373C96659BC1}" srcOrd="6" destOrd="0" presId="urn:microsoft.com/office/officeart/2005/8/layout/target3"/>
    <dgm:cxn modelId="{A8CB4467-2D7D-4DC8-B6BB-3FB66A285BF7}" type="presParOf" srcId="{8DC67D85-FCFF-4E9A-A908-D42F24E98C0F}" destId="{97B445B0-5F46-460A-9FA2-990ADCD7AF15}" srcOrd="7"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9517E6A-89E6-4E0B-9CA3-58A3179B7330}" type="doc">
      <dgm:prSet loTypeId="urn:microsoft.com/office/officeart/2005/8/layout/vList2" loCatId="list" qsTypeId="urn:microsoft.com/office/officeart/2005/8/quickstyle/simple1#10" qsCatId="simple" csTypeId="urn:microsoft.com/office/officeart/2005/8/colors/accent0_2" csCatId="mainScheme" phldr="1"/>
      <dgm:spPr/>
      <dgm:t>
        <a:bodyPr/>
        <a:lstStyle/>
        <a:p>
          <a:endParaRPr lang="en-US"/>
        </a:p>
      </dgm:t>
    </dgm:pt>
    <dgm:pt modelId="{DA755F08-5CB8-4631-A9CC-2B2C223C4581}">
      <dgm:prSet phldrT="[Text]" custT="1"/>
      <dgm:spPr/>
      <dgm:t>
        <a:bodyPr/>
        <a:lstStyle/>
        <a:p>
          <a:pPr algn="just"/>
          <a:r>
            <a:rPr lang="en-US" sz="3200" u="none" dirty="0" smtClean="0"/>
            <a:t>#2: A provision prohibiting the CSA from recommending to the board any relative of a board member or CSA, unless the person is subject to the above exception.</a:t>
          </a:r>
        </a:p>
      </dgm:t>
    </dgm:pt>
    <dgm:pt modelId="{A4AEAE65-B2D7-4627-9791-8E8693636A79}" type="parTrans" cxnId="{0C1F1B45-561C-47EA-8478-E8AC83DADCDF}">
      <dgm:prSet/>
      <dgm:spPr/>
      <dgm:t>
        <a:bodyPr/>
        <a:lstStyle/>
        <a:p>
          <a:endParaRPr lang="en-US"/>
        </a:p>
      </dgm:t>
    </dgm:pt>
    <dgm:pt modelId="{272859BA-6B50-48D9-96C0-EA1B9006F921}" type="sibTrans" cxnId="{0C1F1B45-561C-47EA-8478-E8AC83DADCDF}">
      <dgm:prSet/>
      <dgm:spPr/>
      <dgm:t>
        <a:bodyPr/>
        <a:lstStyle/>
        <a:p>
          <a:endParaRPr lang="en-US"/>
        </a:p>
      </dgm:t>
    </dgm:pt>
    <dgm:pt modelId="{1B6F6B8D-452E-42AD-BB8A-752069223C14}" type="pres">
      <dgm:prSet presAssocID="{99517E6A-89E6-4E0B-9CA3-58A3179B7330}" presName="linear" presStyleCnt="0">
        <dgm:presLayoutVars>
          <dgm:animLvl val="lvl"/>
          <dgm:resizeHandles val="exact"/>
        </dgm:presLayoutVars>
      </dgm:prSet>
      <dgm:spPr/>
      <dgm:t>
        <a:bodyPr/>
        <a:lstStyle/>
        <a:p>
          <a:endParaRPr lang="en-US"/>
        </a:p>
      </dgm:t>
    </dgm:pt>
    <dgm:pt modelId="{2EC88FAD-241E-4EA7-86D1-B1018D35E594}" type="pres">
      <dgm:prSet presAssocID="{DA755F08-5CB8-4631-A9CC-2B2C223C4581}" presName="parentText" presStyleLbl="node1" presStyleIdx="0" presStyleCnt="1" custLinFactNeighborY="-13461">
        <dgm:presLayoutVars>
          <dgm:chMax val="0"/>
          <dgm:bulletEnabled val="1"/>
        </dgm:presLayoutVars>
      </dgm:prSet>
      <dgm:spPr/>
      <dgm:t>
        <a:bodyPr/>
        <a:lstStyle/>
        <a:p>
          <a:endParaRPr lang="en-US"/>
        </a:p>
      </dgm:t>
    </dgm:pt>
  </dgm:ptLst>
  <dgm:cxnLst>
    <dgm:cxn modelId="{02101830-5798-490C-A047-35902382CE4C}" type="presOf" srcId="{DA755F08-5CB8-4631-A9CC-2B2C223C4581}" destId="{2EC88FAD-241E-4EA7-86D1-B1018D35E594}" srcOrd="0" destOrd="0" presId="urn:microsoft.com/office/officeart/2005/8/layout/vList2"/>
    <dgm:cxn modelId="{68CA3D93-057C-4113-99A8-D4DD6A2F0F0C}" type="presOf" srcId="{99517E6A-89E6-4E0B-9CA3-58A3179B7330}" destId="{1B6F6B8D-452E-42AD-BB8A-752069223C14}" srcOrd="0" destOrd="0" presId="urn:microsoft.com/office/officeart/2005/8/layout/vList2"/>
    <dgm:cxn modelId="{0C1F1B45-561C-47EA-8478-E8AC83DADCDF}" srcId="{99517E6A-89E6-4E0B-9CA3-58A3179B7330}" destId="{DA755F08-5CB8-4631-A9CC-2B2C223C4581}" srcOrd="0" destOrd="0" parTransId="{A4AEAE65-B2D7-4627-9791-8E8693636A79}" sibTransId="{272859BA-6B50-48D9-96C0-EA1B9006F921}"/>
    <dgm:cxn modelId="{C39D2671-C9FE-4C7D-94DA-36C61A93D678}" type="presParOf" srcId="{1B6F6B8D-452E-42AD-BB8A-752069223C14}" destId="{2EC88FAD-241E-4EA7-86D1-B1018D35E59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9517E6A-89E6-4E0B-9CA3-58A3179B7330}" type="doc">
      <dgm:prSet loTypeId="urn:microsoft.com/office/officeart/2005/8/layout/vList2" loCatId="list" qsTypeId="urn:microsoft.com/office/officeart/2005/8/quickstyle/simple1#11" qsCatId="simple" csTypeId="urn:microsoft.com/office/officeart/2005/8/colors/accent0_2" csCatId="mainScheme" phldr="1"/>
      <dgm:spPr/>
      <dgm:t>
        <a:bodyPr/>
        <a:lstStyle/>
        <a:p>
          <a:endParaRPr lang="en-US"/>
        </a:p>
      </dgm:t>
    </dgm:pt>
    <dgm:pt modelId="{F68C49FE-4525-4E60-B2D1-C85D2B3B281E}">
      <dgm:prSet phldrT="[Text]" custT="1"/>
      <dgm:spPr/>
      <dgm:t>
        <a:bodyPr/>
        <a:lstStyle/>
        <a:p>
          <a:pPr algn="just"/>
          <a:r>
            <a:rPr lang="en-US" sz="3200" u="none" dirty="0" smtClean="0"/>
            <a:t>#3: A provision prohibiting a district administrator from exercising direct or indirect authority, supervision or control over a relative of the administrator.  </a:t>
          </a:r>
        </a:p>
      </dgm:t>
    </dgm:pt>
    <dgm:pt modelId="{5663194A-C929-4537-AF6E-7A0F2E493A74}" type="parTrans" cxnId="{9B98A657-E20D-41D8-A387-901D2138C395}">
      <dgm:prSet/>
      <dgm:spPr/>
      <dgm:t>
        <a:bodyPr/>
        <a:lstStyle/>
        <a:p>
          <a:endParaRPr lang="en-US"/>
        </a:p>
      </dgm:t>
    </dgm:pt>
    <dgm:pt modelId="{B0CCD101-C9E3-4AE0-AFCB-881C5298FCDE}" type="sibTrans" cxnId="{9B98A657-E20D-41D8-A387-901D2138C395}">
      <dgm:prSet/>
      <dgm:spPr/>
      <dgm:t>
        <a:bodyPr/>
        <a:lstStyle/>
        <a:p>
          <a:endParaRPr lang="en-US"/>
        </a:p>
      </dgm:t>
    </dgm:pt>
    <dgm:pt modelId="{3BAB530E-894C-486E-97D5-461DB7196448}">
      <dgm:prSet phldrT="[Text]" custT="1"/>
      <dgm:spPr/>
      <dgm:t>
        <a:bodyPr/>
        <a:lstStyle/>
        <a:p>
          <a:pPr algn="just"/>
          <a:r>
            <a:rPr lang="en-US" sz="3200" u="none" dirty="0" smtClean="0"/>
            <a:t>Where it is not feasible to eliminate such a direct or indirect supervisory relationship, appropriate screens and/or alternative supervision and reporting mechanisms must be put in place.</a:t>
          </a:r>
        </a:p>
      </dgm:t>
    </dgm:pt>
    <dgm:pt modelId="{80811112-83EB-45E1-B2A0-CC16BBEE735E}" type="parTrans" cxnId="{BE69C776-353B-4586-B533-F536C27BEF87}">
      <dgm:prSet/>
      <dgm:spPr/>
      <dgm:t>
        <a:bodyPr/>
        <a:lstStyle/>
        <a:p>
          <a:endParaRPr lang="en-US"/>
        </a:p>
      </dgm:t>
    </dgm:pt>
    <dgm:pt modelId="{AEF9A8E5-FF66-44C0-BEEA-3B141B076397}" type="sibTrans" cxnId="{BE69C776-353B-4586-B533-F536C27BEF87}">
      <dgm:prSet/>
      <dgm:spPr/>
      <dgm:t>
        <a:bodyPr/>
        <a:lstStyle/>
        <a:p>
          <a:endParaRPr lang="en-US"/>
        </a:p>
      </dgm:t>
    </dgm:pt>
    <dgm:pt modelId="{1B6F6B8D-452E-42AD-BB8A-752069223C14}" type="pres">
      <dgm:prSet presAssocID="{99517E6A-89E6-4E0B-9CA3-58A3179B7330}" presName="linear" presStyleCnt="0">
        <dgm:presLayoutVars>
          <dgm:animLvl val="lvl"/>
          <dgm:resizeHandles val="exact"/>
        </dgm:presLayoutVars>
      </dgm:prSet>
      <dgm:spPr/>
      <dgm:t>
        <a:bodyPr/>
        <a:lstStyle/>
        <a:p>
          <a:endParaRPr lang="en-US"/>
        </a:p>
      </dgm:t>
    </dgm:pt>
    <dgm:pt modelId="{EC2F585B-1AD9-496D-AEC6-0682195651D3}" type="pres">
      <dgm:prSet presAssocID="{F68C49FE-4525-4E60-B2D1-C85D2B3B281E}" presName="parentText" presStyleLbl="node1" presStyleIdx="0" presStyleCnt="2">
        <dgm:presLayoutVars>
          <dgm:chMax val="0"/>
          <dgm:bulletEnabled val="1"/>
        </dgm:presLayoutVars>
      </dgm:prSet>
      <dgm:spPr/>
      <dgm:t>
        <a:bodyPr/>
        <a:lstStyle/>
        <a:p>
          <a:endParaRPr lang="en-US"/>
        </a:p>
      </dgm:t>
    </dgm:pt>
    <dgm:pt modelId="{391DF26B-201B-43F5-8A16-1404E9B39159}" type="pres">
      <dgm:prSet presAssocID="{B0CCD101-C9E3-4AE0-AFCB-881C5298FCDE}" presName="spacer" presStyleCnt="0"/>
      <dgm:spPr/>
      <dgm:t>
        <a:bodyPr/>
        <a:lstStyle/>
        <a:p>
          <a:endParaRPr lang="en-US"/>
        </a:p>
      </dgm:t>
    </dgm:pt>
    <dgm:pt modelId="{EAD12129-7447-43E0-A07E-C1B5DE637B08}" type="pres">
      <dgm:prSet presAssocID="{3BAB530E-894C-486E-97D5-461DB7196448}" presName="parentText" presStyleLbl="node1" presStyleIdx="1" presStyleCnt="2">
        <dgm:presLayoutVars>
          <dgm:chMax val="0"/>
          <dgm:bulletEnabled val="1"/>
        </dgm:presLayoutVars>
      </dgm:prSet>
      <dgm:spPr/>
      <dgm:t>
        <a:bodyPr/>
        <a:lstStyle/>
        <a:p>
          <a:endParaRPr lang="en-US"/>
        </a:p>
      </dgm:t>
    </dgm:pt>
  </dgm:ptLst>
  <dgm:cxnLst>
    <dgm:cxn modelId="{A7972DD4-DA03-43D3-91ED-77016BB571C5}" type="presOf" srcId="{3BAB530E-894C-486E-97D5-461DB7196448}" destId="{EAD12129-7447-43E0-A07E-C1B5DE637B08}" srcOrd="0" destOrd="0" presId="urn:microsoft.com/office/officeart/2005/8/layout/vList2"/>
    <dgm:cxn modelId="{08C5516F-BAAF-4013-9753-19C954ECB0CF}" type="presOf" srcId="{F68C49FE-4525-4E60-B2D1-C85D2B3B281E}" destId="{EC2F585B-1AD9-496D-AEC6-0682195651D3}" srcOrd="0" destOrd="0" presId="urn:microsoft.com/office/officeart/2005/8/layout/vList2"/>
    <dgm:cxn modelId="{BE69C776-353B-4586-B533-F536C27BEF87}" srcId="{99517E6A-89E6-4E0B-9CA3-58A3179B7330}" destId="{3BAB530E-894C-486E-97D5-461DB7196448}" srcOrd="1" destOrd="0" parTransId="{80811112-83EB-45E1-B2A0-CC16BBEE735E}" sibTransId="{AEF9A8E5-FF66-44C0-BEEA-3B141B076397}"/>
    <dgm:cxn modelId="{6B480007-11E3-40B7-B5FB-07DCDBD6BE53}" type="presOf" srcId="{99517E6A-89E6-4E0B-9CA3-58A3179B7330}" destId="{1B6F6B8D-452E-42AD-BB8A-752069223C14}" srcOrd="0" destOrd="0" presId="urn:microsoft.com/office/officeart/2005/8/layout/vList2"/>
    <dgm:cxn modelId="{9B98A657-E20D-41D8-A387-901D2138C395}" srcId="{99517E6A-89E6-4E0B-9CA3-58A3179B7330}" destId="{F68C49FE-4525-4E60-B2D1-C85D2B3B281E}" srcOrd="0" destOrd="0" parTransId="{5663194A-C929-4537-AF6E-7A0F2E493A74}" sibTransId="{B0CCD101-C9E3-4AE0-AFCB-881C5298FCDE}"/>
    <dgm:cxn modelId="{8E3E639A-5F42-4D16-A473-8F61914161F8}" type="presParOf" srcId="{1B6F6B8D-452E-42AD-BB8A-752069223C14}" destId="{EC2F585B-1AD9-496D-AEC6-0682195651D3}" srcOrd="0" destOrd="0" presId="urn:microsoft.com/office/officeart/2005/8/layout/vList2"/>
    <dgm:cxn modelId="{BD8CCBDF-43BB-4591-8D23-3451EF7A2358}" type="presParOf" srcId="{1B6F6B8D-452E-42AD-BB8A-752069223C14}" destId="{391DF26B-201B-43F5-8A16-1404E9B39159}" srcOrd="1" destOrd="0" presId="urn:microsoft.com/office/officeart/2005/8/layout/vList2"/>
    <dgm:cxn modelId="{725CB065-C850-4507-999E-E5203E2C648A}" type="presParOf" srcId="{1B6F6B8D-452E-42AD-BB8A-752069223C14}" destId="{EAD12129-7447-43E0-A07E-C1B5DE637B08}"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9517E6A-89E6-4E0B-9CA3-58A3179B7330}" type="doc">
      <dgm:prSet loTypeId="urn:microsoft.com/office/officeart/2005/8/layout/vList2" loCatId="list" qsTypeId="urn:microsoft.com/office/officeart/2005/8/quickstyle/simple1#12" qsCatId="simple" csTypeId="urn:microsoft.com/office/officeart/2005/8/colors/accent0_2" csCatId="mainScheme" phldr="1"/>
      <dgm:spPr/>
      <dgm:t>
        <a:bodyPr/>
        <a:lstStyle/>
        <a:p>
          <a:endParaRPr lang="en-US"/>
        </a:p>
      </dgm:t>
    </dgm:pt>
    <dgm:pt modelId="{F68C49FE-4525-4E60-B2D1-C85D2B3B281E}">
      <dgm:prSet phldrT="[Text]" custT="1"/>
      <dgm:spPr/>
      <dgm:t>
        <a:bodyPr/>
        <a:lstStyle/>
        <a:p>
          <a:pPr algn="just"/>
          <a:r>
            <a:rPr lang="en-US" sz="2400" u="none" dirty="0" smtClean="0"/>
            <a:t>#4: A provision prohibiting a district administrator or board member who has a relative who is a member of the bargaining unit from discussing or voting on the proposed collective bargaining agreement with that unit or from participating in any way in negotiations, including, but not limited to, being a member of the negotiating team. </a:t>
          </a:r>
        </a:p>
      </dgm:t>
    </dgm:pt>
    <dgm:pt modelId="{5663194A-C929-4537-AF6E-7A0F2E493A74}" type="parTrans" cxnId="{9B98A657-E20D-41D8-A387-901D2138C395}">
      <dgm:prSet/>
      <dgm:spPr/>
      <dgm:t>
        <a:bodyPr/>
        <a:lstStyle/>
        <a:p>
          <a:endParaRPr lang="en-US"/>
        </a:p>
      </dgm:t>
    </dgm:pt>
    <dgm:pt modelId="{B0CCD101-C9E3-4AE0-AFCB-881C5298FCDE}" type="sibTrans" cxnId="{9B98A657-E20D-41D8-A387-901D2138C395}">
      <dgm:prSet/>
      <dgm:spPr/>
      <dgm:t>
        <a:bodyPr/>
        <a:lstStyle/>
        <a:p>
          <a:endParaRPr lang="en-US"/>
        </a:p>
      </dgm:t>
    </dgm:pt>
    <dgm:pt modelId="{95A1ED80-3C1D-4D0D-8766-3DA601B12422}">
      <dgm:prSet phldrT="[Text]" custT="1"/>
      <dgm:spPr/>
      <dgm:t>
        <a:bodyPr/>
        <a:lstStyle/>
        <a:p>
          <a:pPr algn="just"/>
          <a:r>
            <a:rPr lang="en-US" sz="2400" dirty="0" smtClean="0"/>
            <a:t>Nor should that district administrator be present with the board in closed session when negotiations strategies are being discussed; provided, however, that the administrator may serve as a technical resource to the negotiating team and may provide technical information necessary to the collective bargaining process when no one else in the district can provide such information.</a:t>
          </a:r>
          <a:endParaRPr lang="en-US" sz="2400" u="none" dirty="0" smtClean="0"/>
        </a:p>
      </dgm:t>
    </dgm:pt>
    <dgm:pt modelId="{950CC7CC-3921-456B-AAD1-52060EF16F18}" type="parTrans" cxnId="{D401BFE8-AEC5-4394-8BBA-39EFFC5B8A59}">
      <dgm:prSet/>
      <dgm:spPr/>
      <dgm:t>
        <a:bodyPr/>
        <a:lstStyle/>
        <a:p>
          <a:endParaRPr lang="en-US"/>
        </a:p>
      </dgm:t>
    </dgm:pt>
    <dgm:pt modelId="{D8EADEBD-B388-408E-AB61-4A266956EE84}" type="sibTrans" cxnId="{D401BFE8-AEC5-4394-8BBA-39EFFC5B8A59}">
      <dgm:prSet/>
      <dgm:spPr/>
      <dgm:t>
        <a:bodyPr/>
        <a:lstStyle/>
        <a:p>
          <a:endParaRPr lang="en-US"/>
        </a:p>
      </dgm:t>
    </dgm:pt>
    <dgm:pt modelId="{1B6F6B8D-452E-42AD-BB8A-752069223C14}" type="pres">
      <dgm:prSet presAssocID="{99517E6A-89E6-4E0B-9CA3-58A3179B7330}" presName="linear" presStyleCnt="0">
        <dgm:presLayoutVars>
          <dgm:animLvl val="lvl"/>
          <dgm:resizeHandles val="exact"/>
        </dgm:presLayoutVars>
      </dgm:prSet>
      <dgm:spPr/>
      <dgm:t>
        <a:bodyPr/>
        <a:lstStyle/>
        <a:p>
          <a:endParaRPr lang="en-US"/>
        </a:p>
      </dgm:t>
    </dgm:pt>
    <dgm:pt modelId="{EC2F585B-1AD9-496D-AEC6-0682195651D3}" type="pres">
      <dgm:prSet presAssocID="{F68C49FE-4525-4E60-B2D1-C85D2B3B281E}" presName="parentText" presStyleLbl="node1" presStyleIdx="0" presStyleCnt="2">
        <dgm:presLayoutVars>
          <dgm:chMax val="0"/>
          <dgm:bulletEnabled val="1"/>
        </dgm:presLayoutVars>
      </dgm:prSet>
      <dgm:spPr/>
      <dgm:t>
        <a:bodyPr/>
        <a:lstStyle/>
        <a:p>
          <a:endParaRPr lang="en-US"/>
        </a:p>
      </dgm:t>
    </dgm:pt>
    <dgm:pt modelId="{391DF26B-201B-43F5-8A16-1404E9B39159}" type="pres">
      <dgm:prSet presAssocID="{B0CCD101-C9E3-4AE0-AFCB-881C5298FCDE}" presName="spacer" presStyleCnt="0"/>
      <dgm:spPr/>
      <dgm:t>
        <a:bodyPr/>
        <a:lstStyle/>
        <a:p>
          <a:endParaRPr lang="en-US"/>
        </a:p>
      </dgm:t>
    </dgm:pt>
    <dgm:pt modelId="{7AAE83FB-1DC0-418B-8EEE-7BAE2709329A}" type="pres">
      <dgm:prSet presAssocID="{95A1ED80-3C1D-4D0D-8766-3DA601B12422}" presName="parentText" presStyleLbl="node1" presStyleIdx="1" presStyleCnt="2">
        <dgm:presLayoutVars>
          <dgm:chMax val="0"/>
          <dgm:bulletEnabled val="1"/>
        </dgm:presLayoutVars>
      </dgm:prSet>
      <dgm:spPr/>
      <dgm:t>
        <a:bodyPr/>
        <a:lstStyle/>
        <a:p>
          <a:endParaRPr lang="en-US"/>
        </a:p>
      </dgm:t>
    </dgm:pt>
  </dgm:ptLst>
  <dgm:cxnLst>
    <dgm:cxn modelId="{F4831943-4039-4496-9116-23538AB56D09}" type="presOf" srcId="{99517E6A-89E6-4E0B-9CA3-58A3179B7330}" destId="{1B6F6B8D-452E-42AD-BB8A-752069223C14}" srcOrd="0" destOrd="0" presId="urn:microsoft.com/office/officeart/2005/8/layout/vList2"/>
    <dgm:cxn modelId="{BE5E4BC1-25EB-431C-96ED-888A9AF0E36F}" type="presOf" srcId="{F68C49FE-4525-4E60-B2D1-C85D2B3B281E}" destId="{EC2F585B-1AD9-496D-AEC6-0682195651D3}" srcOrd="0" destOrd="0" presId="urn:microsoft.com/office/officeart/2005/8/layout/vList2"/>
    <dgm:cxn modelId="{4FDB7228-1B48-4EFA-A160-C79D9F720E6C}" type="presOf" srcId="{95A1ED80-3C1D-4D0D-8766-3DA601B12422}" destId="{7AAE83FB-1DC0-418B-8EEE-7BAE2709329A}" srcOrd="0" destOrd="0" presId="urn:microsoft.com/office/officeart/2005/8/layout/vList2"/>
    <dgm:cxn modelId="{9B98A657-E20D-41D8-A387-901D2138C395}" srcId="{99517E6A-89E6-4E0B-9CA3-58A3179B7330}" destId="{F68C49FE-4525-4E60-B2D1-C85D2B3B281E}" srcOrd="0" destOrd="0" parTransId="{5663194A-C929-4537-AF6E-7A0F2E493A74}" sibTransId="{B0CCD101-C9E3-4AE0-AFCB-881C5298FCDE}"/>
    <dgm:cxn modelId="{D401BFE8-AEC5-4394-8BBA-39EFFC5B8A59}" srcId="{99517E6A-89E6-4E0B-9CA3-58A3179B7330}" destId="{95A1ED80-3C1D-4D0D-8766-3DA601B12422}" srcOrd="1" destOrd="0" parTransId="{950CC7CC-3921-456B-AAD1-52060EF16F18}" sibTransId="{D8EADEBD-B388-408E-AB61-4A266956EE84}"/>
    <dgm:cxn modelId="{14F14EF0-76B1-4735-8197-20B522FADE22}" type="presParOf" srcId="{1B6F6B8D-452E-42AD-BB8A-752069223C14}" destId="{EC2F585B-1AD9-496D-AEC6-0682195651D3}" srcOrd="0" destOrd="0" presId="urn:microsoft.com/office/officeart/2005/8/layout/vList2"/>
    <dgm:cxn modelId="{A46B308A-6D3C-4461-8457-0F1741C84948}" type="presParOf" srcId="{1B6F6B8D-452E-42AD-BB8A-752069223C14}" destId="{391DF26B-201B-43F5-8A16-1404E9B39159}" srcOrd="1" destOrd="0" presId="urn:microsoft.com/office/officeart/2005/8/layout/vList2"/>
    <dgm:cxn modelId="{07675D76-EFE7-44E5-9313-0FA478D0B3D6}" type="presParOf" srcId="{1B6F6B8D-452E-42AD-BB8A-752069223C14}" destId="{7AAE83FB-1DC0-418B-8EEE-7BAE2709329A}"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9517E6A-89E6-4E0B-9CA3-58A3179B7330}" type="doc">
      <dgm:prSet loTypeId="urn:microsoft.com/office/officeart/2005/8/layout/vList2" loCatId="list" qsTypeId="urn:microsoft.com/office/officeart/2005/8/quickstyle/simple1#13" qsCatId="simple" csTypeId="urn:microsoft.com/office/officeart/2005/8/colors/accent0_2" csCatId="mainScheme" phldr="1"/>
      <dgm:spPr/>
      <dgm:t>
        <a:bodyPr/>
        <a:lstStyle/>
        <a:p>
          <a:endParaRPr lang="en-US"/>
        </a:p>
      </dgm:t>
    </dgm:pt>
    <dgm:pt modelId="{F68C49FE-4525-4E60-B2D1-C85D2B3B281E}">
      <dgm:prSet phldrT="[Text]" custT="1"/>
      <dgm:spPr/>
      <dgm:t>
        <a:bodyPr/>
        <a:lstStyle/>
        <a:p>
          <a:pPr algn="just"/>
          <a:r>
            <a:rPr lang="en-US" sz="2000" u="none" dirty="0" smtClean="0">
              <a:latin typeface="+mj-lt"/>
            </a:rPr>
            <a:t>#5: A provision prohibiting a district administrator or board member who has an immediate family member who is a member of the same Statewide union in another district from participating in any way in negotiations, including, but not limited to, being a member of the negotiating team or being present with the school board in closed sessions when negotiations strategies are being discussed, prior to the school board attaining a tentative memorandum of agreement with the bargaining unit that includes a salary guide and total compensation package. </a:t>
          </a:r>
        </a:p>
      </dgm:t>
    </dgm:pt>
    <dgm:pt modelId="{5663194A-C929-4537-AF6E-7A0F2E493A74}" type="parTrans" cxnId="{9B98A657-E20D-41D8-A387-901D2138C395}">
      <dgm:prSet/>
      <dgm:spPr/>
      <dgm:t>
        <a:bodyPr/>
        <a:lstStyle/>
        <a:p>
          <a:endParaRPr lang="en-US"/>
        </a:p>
      </dgm:t>
    </dgm:pt>
    <dgm:pt modelId="{B0CCD101-C9E3-4AE0-AFCB-881C5298FCDE}" type="sibTrans" cxnId="{9B98A657-E20D-41D8-A387-901D2138C395}">
      <dgm:prSet/>
      <dgm:spPr/>
      <dgm:t>
        <a:bodyPr/>
        <a:lstStyle/>
        <a:p>
          <a:endParaRPr lang="en-US"/>
        </a:p>
      </dgm:t>
    </dgm:pt>
    <dgm:pt modelId="{95A1ED80-3C1D-4D0D-8766-3DA601B12422}">
      <dgm:prSet phldrT="[Text]" custT="1"/>
      <dgm:spPr/>
      <dgm:t>
        <a:bodyPr/>
        <a:lstStyle/>
        <a:p>
          <a:pPr algn="just"/>
          <a:r>
            <a:rPr lang="en-US" sz="2400" dirty="0" smtClean="0"/>
            <a:t>However…</a:t>
          </a:r>
          <a:endParaRPr lang="en-US" sz="2400" u="none" dirty="0" smtClean="0"/>
        </a:p>
      </dgm:t>
    </dgm:pt>
    <dgm:pt modelId="{950CC7CC-3921-456B-AAD1-52060EF16F18}" type="parTrans" cxnId="{D401BFE8-AEC5-4394-8BBA-39EFFC5B8A59}">
      <dgm:prSet/>
      <dgm:spPr/>
      <dgm:t>
        <a:bodyPr/>
        <a:lstStyle/>
        <a:p>
          <a:endParaRPr lang="en-US"/>
        </a:p>
      </dgm:t>
    </dgm:pt>
    <dgm:pt modelId="{D8EADEBD-B388-408E-AB61-4A266956EE84}" type="sibTrans" cxnId="{D401BFE8-AEC5-4394-8BBA-39EFFC5B8A59}">
      <dgm:prSet/>
      <dgm:spPr/>
      <dgm:t>
        <a:bodyPr/>
        <a:lstStyle/>
        <a:p>
          <a:endParaRPr lang="en-US"/>
        </a:p>
      </dgm:t>
    </dgm:pt>
    <dgm:pt modelId="{1B6F6B8D-452E-42AD-BB8A-752069223C14}" type="pres">
      <dgm:prSet presAssocID="{99517E6A-89E6-4E0B-9CA3-58A3179B7330}" presName="linear" presStyleCnt="0">
        <dgm:presLayoutVars>
          <dgm:animLvl val="lvl"/>
          <dgm:resizeHandles val="exact"/>
        </dgm:presLayoutVars>
      </dgm:prSet>
      <dgm:spPr/>
      <dgm:t>
        <a:bodyPr/>
        <a:lstStyle/>
        <a:p>
          <a:endParaRPr lang="en-US"/>
        </a:p>
      </dgm:t>
    </dgm:pt>
    <dgm:pt modelId="{EC2F585B-1AD9-496D-AEC6-0682195651D3}" type="pres">
      <dgm:prSet presAssocID="{F68C49FE-4525-4E60-B2D1-C85D2B3B281E}" presName="parentText" presStyleLbl="node1" presStyleIdx="0" presStyleCnt="2" custScaleY="120638">
        <dgm:presLayoutVars>
          <dgm:chMax val="0"/>
          <dgm:bulletEnabled val="1"/>
        </dgm:presLayoutVars>
      </dgm:prSet>
      <dgm:spPr/>
      <dgm:t>
        <a:bodyPr/>
        <a:lstStyle/>
        <a:p>
          <a:endParaRPr lang="en-US"/>
        </a:p>
      </dgm:t>
    </dgm:pt>
    <dgm:pt modelId="{391DF26B-201B-43F5-8A16-1404E9B39159}" type="pres">
      <dgm:prSet presAssocID="{B0CCD101-C9E3-4AE0-AFCB-881C5298FCDE}" presName="spacer" presStyleCnt="0"/>
      <dgm:spPr/>
      <dgm:t>
        <a:bodyPr/>
        <a:lstStyle/>
        <a:p>
          <a:endParaRPr lang="en-US"/>
        </a:p>
      </dgm:t>
    </dgm:pt>
    <dgm:pt modelId="{7AAE83FB-1DC0-418B-8EEE-7BAE2709329A}" type="pres">
      <dgm:prSet presAssocID="{95A1ED80-3C1D-4D0D-8766-3DA601B12422}" presName="parentText" presStyleLbl="node1" presStyleIdx="1" presStyleCnt="2" custScaleY="33727">
        <dgm:presLayoutVars>
          <dgm:chMax val="0"/>
          <dgm:bulletEnabled val="1"/>
        </dgm:presLayoutVars>
      </dgm:prSet>
      <dgm:spPr/>
      <dgm:t>
        <a:bodyPr/>
        <a:lstStyle/>
        <a:p>
          <a:endParaRPr lang="en-US"/>
        </a:p>
      </dgm:t>
    </dgm:pt>
  </dgm:ptLst>
  <dgm:cxnLst>
    <dgm:cxn modelId="{9CD98BD9-D917-49B4-8286-5F7371F160FA}" type="presOf" srcId="{F68C49FE-4525-4E60-B2D1-C85D2B3B281E}" destId="{EC2F585B-1AD9-496D-AEC6-0682195651D3}" srcOrd="0" destOrd="0" presId="urn:microsoft.com/office/officeart/2005/8/layout/vList2"/>
    <dgm:cxn modelId="{D401BFE8-AEC5-4394-8BBA-39EFFC5B8A59}" srcId="{99517E6A-89E6-4E0B-9CA3-58A3179B7330}" destId="{95A1ED80-3C1D-4D0D-8766-3DA601B12422}" srcOrd="1" destOrd="0" parTransId="{950CC7CC-3921-456B-AAD1-52060EF16F18}" sibTransId="{D8EADEBD-B388-408E-AB61-4A266956EE84}"/>
    <dgm:cxn modelId="{9B98A657-E20D-41D8-A387-901D2138C395}" srcId="{99517E6A-89E6-4E0B-9CA3-58A3179B7330}" destId="{F68C49FE-4525-4E60-B2D1-C85D2B3B281E}" srcOrd="0" destOrd="0" parTransId="{5663194A-C929-4537-AF6E-7A0F2E493A74}" sibTransId="{B0CCD101-C9E3-4AE0-AFCB-881C5298FCDE}"/>
    <dgm:cxn modelId="{0BB5ED86-2094-47D7-BCCA-B011A71A7546}" type="presOf" srcId="{95A1ED80-3C1D-4D0D-8766-3DA601B12422}" destId="{7AAE83FB-1DC0-418B-8EEE-7BAE2709329A}" srcOrd="0" destOrd="0" presId="urn:microsoft.com/office/officeart/2005/8/layout/vList2"/>
    <dgm:cxn modelId="{080778DA-F6EF-43C1-BD1D-276C884EE212}" type="presOf" srcId="{99517E6A-89E6-4E0B-9CA3-58A3179B7330}" destId="{1B6F6B8D-452E-42AD-BB8A-752069223C14}" srcOrd="0" destOrd="0" presId="urn:microsoft.com/office/officeart/2005/8/layout/vList2"/>
    <dgm:cxn modelId="{694A7648-5A77-482A-8803-D26777A20FD9}" type="presParOf" srcId="{1B6F6B8D-452E-42AD-BB8A-752069223C14}" destId="{EC2F585B-1AD9-496D-AEC6-0682195651D3}" srcOrd="0" destOrd="0" presId="urn:microsoft.com/office/officeart/2005/8/layout/vList2"/>
    <dgm:cxn modelId="{6CB4FC2A-DD4E-4A25-B670-D86119DBAE08}" type="presParOf" srcId="{1B6F6B8D-452E-42AD-BB8A-752069223C14}" destId="{391DF26B-201B-43F5-8A16-1404E9B39159}" srcOrd="1" destOrd="0" presId="urn:microsoft.com/office/officeart/2005/8/layout/vList2"/>
    <dgm:cxn modelId="{406D9DC6-3984-4D2F-A2D3-55E68D86E440}" type="presParOf" srcId="{1B6F6B8D-452E-42AD-BB8A-752069223C14}" destId="{7AAE83FB-1DC0-418B-8EEE-7BAE2709329A}"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C7E139-56BC-44D4-987A-FC3DB2F49D0B}" type="doc">
      <dgm:prSet loTypeId="urn:microsoft.com/office/officeart/2005/8/layout/vList5" loCatId="list" qsTypeId="urn:microsoft.com/office/officeart/2005/8/quickstyle/simple1#2" qsCatId="simple" csTypeId="urn:microsoft.com/office/officeart/2005/8/colors/accent1_2#2" csCatId="accent1" phldr="1"/>
      <dgm:spPr/>
      <dgm:t>
        <a:bodyPr/>
        <a:lstStyle/>
        <a:p>
          <a:endParaRPr lang="en-US"/>
        </a:p>
      </dgm:t>
    </dgm:pt>
    <dgm:pt modelId="{E4007590-D10E-43C6-9655-645714334CFF}">
      <dgm:prSet phldrT="[Text]" custT="1"/>
      <dgm:spPr/>
      <dgm:t>
        <a:bodyPr/>
        <a:lstStyle/>
        <a:p>
          <a:r>
            <a:rPr lang="en-US" sz="2800" u="none" dirty="0" smtClean="0">
              <a:latin typeface="+mj-lt"/>
            </a:rPr>
            <a:t>Member of Immediate Family </a:t>
          </a:r>
          <a:endParaRPr lang="en-US" sz="2800" u="none" dirty="0">
            <a:latin typeface="+mj-lt"/>
          </a:endParaRPr>
        </a:p>
      </dgm:t>
    </dgm:pt>
    <dgm:pt modelId="{CD9F0120-E2A5-425E-A19D-106EDEC1C58F}" type="parTrans" cxnId="{C35938E8-5001-45F5-989A-05BD0319E876}">
      <dgm:prSet/>
      <dgm:spPr/>
      <dgm:t>
        <a:bodyPr/>
        <a:lstStyle/>
        <a:p>
          <a:endParaRPr lang="en-US"/>
        </a:p>
      </dgm:t>
    </dgm:pt>
    <dgm:pt modelId="{D1FC2B7F-701D-45DA-B959-E0ACA3B4D494}" type="sibTrans" cxnId="{C35938E8-5001-45F5-989A-05BD0319E876}">
      <dgm:prSet/>
      <dgm:spPr/>
      <dgm:t>
        <a:bodyPr/>
        <a:lstStyle/>
        <a:p>
          <a:endParaRPr lang="en-US"/>
        </a:p>
      </dgm:t>
    </dgm:pt>
    <dgm:pt modelId="{4BF48954-2AFD-4969-B1CB-A43DC2131D60}">
      <dgm:prSet phldrT="[Text]" custT="1"/>
      <dgm:spPr/>
      <dgm:t>
        <a:bodyPr/>
        <a:lstStyle/>
        <a:p>
          <a:pPr algn="just"/>
          <a:r>
            <a:rPr lang="en-US" sz="2000" dirty="0" smtClean="0">
              <a:latin typeface="+mj-lt"/>
            </a:rPr>
            <a:t>Spouse, partner in a domestic union or dependent child of a school official residing in the same household.</a:t>
          </a:r>
          <a:endParaRPr lang="en-US" sz="2000" dirty="0">
            <a:latin typeface="+mj-lt"/>
          </a:endParaRPr>
        </a:p>
      </dgm:t>
    </dgm:pt>
    <dgm:pt modelId="{31B4C11B-9F57-45A5-94E6-86BAD4C9C153}" type="parTrans" cxnId="{591679A5-4AD9-488C-BF8F-B7C5A927F20E}">
      <dgm:prSet/>
      <dgm:spPr/>
      <dgm:t>
        <a:bodyPr/>
        <a:lstStyle/>
        <a:p>
          <a:endParaRPr lang="en-US"/>
        </a:p>
      </dgm:t>
    </dgm:pt>
    <dgm:pt modelId="{99FC05EA-64A3-4C29-9E7C-F85166EB0033}" type="sibTrans" cxnId="{591679A5-4AD9-488C-BF8F-B7C5A927F20E}">
      <dgm:prSet/>
      <dgm:spPr/>
      <dgm:t>
        <a:bodyPr/>
        <a:lstStyle/>
        <a:p>
          <a:endParaRPr lang="en-US"/>
        </a:p>
      </dgm:t>
    </dgm:pt>
    <dgm:pt modelId="{C6E6D2DF-C86B-4B5A-A9EF-1B36E4981049}">
      <dgm:prSet phldrT="[Text]" custT="1"/>
      <dgm:spPr/>
      <dgm:t>
        <a:bodyPr/>
        <a:lstStyle/>
        <a:p>
          <a:r>
            <a:rPr lang="en-US" sz="2800" dirty="0" smtClean="0">
              <a:latin typeface="+mj-lt"/>
            </a:rPr>
            <a:t>Relative</a:t>
          </a:r>
          <a:endParaRPr lang="en-US" sz="2800" dirty="0">
            <a:latin typeface="+mj-lt"/>
          </a:endParaRPr>
        </a:p>
      </dgm:t>
    </dgm:pt>
    <dgm:pt modelId="{B5EE33A3-EE36-402D-A666-4B8A0D246D41}" type="parTrans" cxnId="{D9175FBD-54CA-4F7F-BFFD-351F20675025}">
      <dgm:prSet/>
      <dgm:spPr/>
      <dgm:t>
        <a:bodyPr/>
        <a:lstStyle/>
        <a:p>
          <a:endParaRPr lang="en-US"/>
        </a:p>
      </dgm:t>
    </dgm:pt>
    <dgm:pt modelId="{8B715E02-0C59-4839-8B48-4E3AB92B9EAC}" type="sibTrans" cxnId="{D9175FBD-54CA-4F7F-BFFD-351F20675025}">
      <dgm:prSet/>
      <dgm:spPr/>
      <dgm:t>
        <a:bodyPr/>
        <a:lstStyle/>
        <a:p>
          <a:endParaRPr lang="en-US"/>
        </a:p>
      </dgm:t>
    </dgm:pt>
    <dgm:pt modelId="{E1F123D8-8022-4E76-8AEB-42C782219382}">
      <dgm:prSet phldrT="[Text]" custT="1"/>
      <dgm:spPr/>
      <dgm:t>
        <a:bodyPr/>
        <a:lstStyle/>
        <a:p>
          <a:pPr algn="just"/>
          <a:r>
            <a:rPr lang="en-US" sz="2000" dirty="0" smtClean="0">
              <a:latin typeface="+mj-lt"/>
            </a:rPr>
            <a:t>Spouse, natural or adopted child, parent or sibling of a school official.</a:t>
          </a:r>
          <a:endParaRPr lang="en-US" sz="2000" dirty="0">
            <a:latin typeface="+mj-lt"/>
          </a:endParaRPr>
        </a:p>
      </dgm:t>
    </dgm:pt>
    <dgm:pt modelId="{2BE2B008-CCE3-4DD7-8C7F-9EE29377C1DE}" type="parTrans" cxnId="{8A6A812A-A34D-4676-98D4-A1D2CA218B93}">
      <dgm:prSet/>
      <dgm:spPr/>
      <dgm:t>
        <a:bodyPr/>
        <a:lstStyle/>
        <a:p>
          <a:endParaRPr lang="en-US"/>
        </a:p>
      </dgm:t>
    </dgm:pt>
    <dgm:pt modelId="{3923F53C-51BB-421B-B52B-7440609A25D1}" type="sibTrans" cxnId="{8A6A812A-A34D-4676-98D4-A1D2CA218B93}">
      <dgm:prSet/>
      <dgm:spPr/>
      <dgm:t>
        <a:bodyPr/>
        <a:lstStyle/>
        <a:p>
          <a:endParaRPr lang="en-US"/>
        </a:p>
      </dgm:t>
    </dgm:pt>
    <dgm:pt modelId="{0EFFA6FB-ECD3-4101-8587-131D78623F4F}">
      <dgm:prSet phldrT="[Text]" custT="1"/>
      <dgm:spPr/>
      <dgm:t>
        <a:bodyPr/>
        <a:lstStyle/>
        <a:p>
          <a:r>
            <a:rPr lang="en-US" sz="2800" dirty="0" smtClean="0">
              <a:latin typeface="+mj-lt"/>
            </a:rPr>
            <a:t>Administrator</a:t>
          </a:r>
          <a:endParaRPr lang="en-US" sz="2800" dirty="0">
            <a:latin typeface="+mj-lt"/>
          </a:endParaRPr>
        </a:p>
      </dgm:t>
    </dgm:pt>
    <dgm:pt modelId="{A2B8E625-2914-490D-98A3-EB35FB09E8B3}" type="parTrans" cxnId="{0248B6A9-A23A-46EE-A0A9-475EACF8C7FA}">
      <dgm:prSet/>
      <dgm:spPr/>
      <dgm:t>
        <a:bodyPr/>
        <a:lstStyle/>
        <a:p>
          <a:endParaRPr lang="en-US"/>
        </a:p>
      </dgm:t>
    </dgm:pt>
    <dgm:pt modelId="{5709337E-9F02-4E0F-BDFD-DE1FDC35D16C}" type="sibTrans" cxnId="{0248B6A9-A23A-46EE-A0A9-475EACF8C7FA}">
      <dgm:prSet/>
      <dgm:spPr/>
      <dgm:t>
        <a:bodyPr/>
        <a:lstStyle/>
        <a:p>
          <a:endParaRPr lang="en-US"/>
        </a:p>
      </dgm:t>
    </dgm:pt>
    <dgm:pt modelId="{40E57976-76AD-4C72-996D-B9446AA67077}">
      <dgm:prSet phldrT="[Text]" custT="1"/>
      <dgm:spPr/>
      <dgm:t>
        <a:bodyPr/>
        <a:lstStyle/>
        <a:p>
          <a:pPr algn="just"/>
          <a:r>
            <a:rPr lang="en-US" sz="1800" dirty="0" smtClean="0">
              <a:latin typeface="+mj-lt"/>
            </a:rPr>
            <a:t>Holds a position that authorizes to serve as administrator, principal or SBA; or</a:t>
          </a:r>
          <a:endParaRPr lang="en-US" sz="1800" dirty="0">
            <a:latin typeface="+mj-lt"/>
          </a:endParaRPr>
        </a:p>
      </dgm:t>
    </dgm:pt>
    <dgm:pt modelId="{A1C47B16-8C72-48C6-9B62-47448D4E1D13}" type="parTrans" cxnId="{8A889151-3057-443A-93F9-66DFBE93A6B9}">
      <dgm:prSet/>
      <dgm:spPr/>
      <dgm:t>
        <a:bodyPr/>
        <a:lstStyle/>
        <a:p>
          <a:endParaRPr lang="en-US"/>
        </a:p>
      </dgm:t>
    </dgm:pt>
    <dgm:pt modelId="{DE0B3576-08D8-48D0-AA50-2E5763012C4D}" type="sibTrans" cxnId="{8A889151-3057-443A-93F9-66DFBE93A6B9}">
      <dgm:prSet/>
      <dgm:spPr/>
      <dgm:t>
        <a:bodyPr/>
        <a:lstStyle/>
        <a:p>
          <a:endParaRPr lang="en-US"/>
        </a:p>
      </dgm:t>
    </dgm:pt>
    <dgm:pt modelId="{7EB1FD91-AAE9-4748-ACC5-46F81F1E738F}">
      <dgm:prSet phldrT="[Text]" custT="1"/>
      <dgm:spPr/>
      <dgm:t>
        <a:bodyPr/>
        <a:lstStyle/>
        <a:p>
          <a:pPr algn="just"/>
          <a:endParaRPr lang="en-US" sz="1400" dirty="0">
            <a:latin typeface="+mj-lt"/>
          </a:endParaRPr>
        </a:p>
      </dgm:t>
    </dgm:pt>
    <dgm:pt modelId="{8EA8FE9B-26E9-4E88-ADA4-87022515566D}" type="parTrans" cxnId="{442FDB8D-BE0D-4D88-8FB3-F11181ED54A0}">
      <dgm:prSet/>
      <dgm:spPr/>
      <dgm:t>
        <a:bodyPr/>
        <a:lstStyle/>
        <a:p>
          <a:endParaRPr lang="en-US"/>
        </a:p>
      </dgm:t>
    </dgm:pt>
    <dgm:pt modelId="{AC839017-EF26-4044-B786-DC45B91D16C2}" type="sibTrans" cxnId="{442FDB8D-BE0D-4D88-8FB3-F11181ED54A0}">
      <dgm:prSet/>
      <dgm:spPr/>
      <dgm:t>
        <a:bodyPr/>
        <a:lstStyle/>
        <a:p>
          <a:endParaRPr lang="en-US"/>
        </a:p>
      </dgm:t>
    </dgm:pt>
    <dgm:pt modelId="{3A3D8821-3B4B-4CF4-9290-2B5904F6D787}">
      <dgm:prSet phldrT="[Text]" custT="1"/>
      <dgm:spPr/>
      <dgm:t>
        <a:bodyPr/>
        <a:lstStyle/>
        <a:p>
          <a:pPr algn="just"/>
          <a:r>
            <a:rPr lang="en-US" sz="1800" dirty="0" smtClean="0">
              <a:latin typeface="+mj-lt"/>
            </a:rPr>
            <a:t>Holds a position where responsible for making recommendations regarding hiring or purchasing, or</a:t>
          </a:r>
          <a:endParaRPr lang="en-US" sz="1800" dirty="0">
            <a:latin typeface="+mj-lt"/>
          </a:endParaRPr>
        </a:p>
      </dgm:t>
    </dgm:pt>
    <dgm:pt modelId="{78A62F20-1911-4CEE-89BB-8702C6C26B24}" type="parTrans" cxnId="{23168CD5-EC2E-4880-A394-79B3C0652774}">
      <dgm:prSet/>
      <dgm:spPr/>
      <dgm:t>
        <a:bodyPr/>
        <a:lstStyle/>
        <a:p>
          <a:endParaRPr lang="en-US"/>
        </a:p>
      </dgm:t>
    </dgm:pt>
    <dgm:pt modelId="{92517C40-7DE2-4621-8CB4-F1022065BD3D}" type="sibTrans" cxnId="{23168CD5-EC2E-4880-A394-79B3C0652774}">
      <dgm:prSet/>
      <dgm:spPr/>
      <dgm:t>
        <a:bodyPr/>
        <a:lstStyle/>
        <a:p>
          <a:endParaRPr lang="en-US"/>
        </a:p>
      </dgm:t>
    </dgm:pt>
    <dgm:pt modelId="{D0417441-C414-4DC8-9D65-8570F33B4C83}">
      <dgm:prSet phldrT="[Text]" custT="1"/>
      <dgm:spPr/>
      <dgm:t>
        <a:bodyPr/>
        <a:lstStyle/>
        <a:p>
          <a:pPr algn="just"/>
          <a:r>
            <a:rPr lang="en-US" sz="1800" dirty="0" smtClean="0">
              <a:latin typeface="+mj-lt"/>
            </a:rPr>
            <a:t>Holds position requiring supervisor certificate and responsible for making recommendations regarding hiring or purchasing</a:t>
          </a:r>
          <a:endParaRPr lang="en-US" sz="1800" dirty="0">
            <a:latin typeface="+mj-lt"/>
          </a:endParaRPr>
        </a:p>
      </dgm:t>
    </dgm:pt>
    <dgm:pt modelId="{A945A911-0913-49F5-A066-8CB79908585C}" type="parTrans" cxnId="{2F98871B-2FE3-482F-BE2E-837A69A9EA55}">
      <dgm:prSet/>
      <dgm:spPr/>
      <dgm:t>
        <a:bodyPr/>
        <a:lstStyle/>
        <a:p>
          <a:endParaRPr lang="en-US"/>
        </a:p>
      </dgm:t>
    </dgm:pt>
    <dgm:pt modelId="{9657A7C7-CB6B-4C50-BD84-2D4A499AB8B9}" type="sibTrans" cxnId="{2F98871B-2FE3-482F-BE2E-837A69A9EA55}">
      <dgm:prSet/>
      <dgm:spPr/>
      <dgm:t>
        <a:bodyPr/>
        <a:lstStyle/>
        <a:p>
          <a:endParaRPr lang="en-US"/>
        </a:p>
      </dgm:t>
    </dgm:pt>
    <dgm:pt modelId="{B92FB01F-1DAC-44F7-BEAC-3B2BC9E61BFF}" type="pres">
      <dgm:prSet presAssocID="{BDC7E139-56BC-44D4-987A-FC3DB2F49D0B}" presName="Name0" presStyleCnt="0">
        <dgm:presLayoutVars>
          <dgm:dir/>
          <dgm:animLvl val="lvl"/>
          <dgm:resizeHandles val="exact"/>
        </dgm:presLayoutVars>
      </dgm:prSet>
      <dgm:spPr/>
      <dgm:t>
        <a:bodyPr/>
        <a:lstStyle/>
        <a:p>
          <a:endParaRPr lang="en-US"/>
        </a:p>
      </dgm:t>
    </dgm:pt>
    <dgm:pt modelId="{B81F12E9-B363-4EC4-AC4A-CD96B6076A53}" type="pres">
      <dgm:prSet presAssocID="{E4007590-D10E-43C6-9655-645714334CFF}" presName="linNode" presStyleCnt="0"/>
      <dgm:spPr/>
    </dgm:pt>
    <dgm:pt modelId="{93C02B3C-B254-4DC3-B371-903C8113ED15}" type="pres">
      <dgm:prSet presAssocID="{E4007590-D10E-43C6-9655-645714334CFF}" presName="parentText" presStyleLbl="node1" presStyleIdx="0" presStyleCnt="3" custScaleX="100000" custScaleY="51391">
        <dgm:presLayoutVars>
          <dgm:chMax val="1"/>
          <dgm:bulletEnabled val="1"/>
        </dgm:presLayoutVars>
      </dgm:prSet>
      <dgm:spPr/>
      <dgm:t>
        <a:bodyPr/>
        <a:lstStyle/>
        <a:p>
          <a:endParaRPr lang="en-US"/>
        </a:p>
      </dgm:t>
    </dgm:pt>
    <dgm:pt modelId="{0261A96D-9252-4EDF-A15A-707282D48227}" type="pres">
      <dgm:prSet presAssocID="{E4007590-D10E-43C6-9655-645714334CFF}" presName="descendantText" presStyleLbl="alignAccFollowNode1" presStyleIdx="0" presStyleCnt="3" custScaleY="64204">
        <dgm:presLayoutVars>
          <dgm:bulletEnabled val="1"/>
        </dgm:presLayoutVars>
      </dgm:prSet>
      <dgm:spPr/>
      <dgm:t>
        <a:bodyPr/>
        <a:lstStyle/>
        <a:p>
          <a:endParaRPr lang="en-US"/>
        </a:p>
      </dgm:t>
    </dgm:pt>
    <dgm:pt modelId="{BC96BD52-9792-413C-993F-0A3093B1959E}" type="pres">
      <dgm:prSet presAssocID="{D1FC2B7F-701D-45DA-B959-E0ACA3B4D494}" presName="sp" presStyleCnt="0"/>
      <dgm:spPr/>
    </dgm:pt>
    <dgm:pt modelId="{F9ED6119-8F00-4BC9-BEC7-4474FAFEB5AF}" type="pres">
      <dgm:prSet presAssocID="{C6E6D2DF-C86B-4B5A-A9EF-1B36E4981049}" presName="linNode" presStyleCnt="0"/>
      <dgm:spPr/>
    </dgm:pt>
    <dgm:pt modelId="{49E44477-5F31-480E-BD81-335A8160AB90}" type="pres">
      <dgm:prSet presAssocID="{C6E6D2DF-C86B-4B5A-A9EF-1B36E4981049}" presName="parentText" presStyleLbl="node1" presStyleIdx="1" presStyleCnt="3" custScaleX="102425" custScaleY="45830">
        <dgm:presLayoutVars>
          <dgm:chMax val="1"/>
          <dgm:bulletEnabled val="1"/>
        </dgm:presLayoutVars>
      </dgm:prSet>
      <dgm:spPr/>
      <dgm:t>
        <a:bodyPr/>
        <a:lstStyle/>
        <a:p>
          <a:endParaRPr lang="en-US"/>
        </a:p>
      </dgm:t>
    </dgm:pt>
    <dgm:pt modelId="{E651F97C-BC4C-46CB-82BD-41C5E51BFFDB}" type="pres">
      <dgm:prSet presAssocID="{C6E6D2DF-C86B-4B5A-A9EF-1B36E4981049}" presName="descendantText" presStyleLbl="alignAccFollowNode1" presStyleIdx="1" presStyleCnt="3" custScaleY="50029">
        <dgm:presLayoutVars>
          <dgm:bulletEnabled val="1"/>
        </dgm:presLayoutVars>
      </dgm:prSet>
      <dgm:spPr/>
      <dgm:t>
        <a:bodyPr/>
        <a:lstStyle/>
        <a:p>
          <a:endParaRPr lang="en-US"/>
        </a:p>
      </dgm:t>
    </dgm:pt>
    <dgm:pt modelId="{A8E8B13B-752B-4695-9EC1-8A5267EF6B4A}" type="pres">
      <dgm:prSet presAssocID="{8B715E02-0C59-4839-8B48-4E3AB92B9EAC}" presName="sp" presStyleCnt="0"/>
      <dgm:spPr/>
    </dgm:pt>
    <dgm:pt modelId="{615E2DFF-2906-43CB-9B97-1436D7554F56}" type="pres">
      <dgm:prSet presAssocID="{0EFFA6FB-ECD3-4101-8587-131D78623F4F}" presName="linNode" presStyleCnt="0"/>
      <dgm:spPr/>
    </dgm:pt>
    <dgm:pt modelId="{8746CB2C-0FD9-4713-ACD2-B32CFF7B08DD}" type="pres">
      <dgm:prSet presAssocID="{0EFFA6FB-ECD3-4101-8587-131D78623F4F}" presName="parentText" presStyleLbl="node1" presStyleIdx="2" presStyleCnt="3" custScaleY="79471">
        <dgm:presLayoutVars>
          <dgm:chMax val="1"/>
          <dgm:bulletEnabled val="1"/>
        </dgm:presLayoutVars>
      </dgm:prSet>
      <dgm:spPr/>
      <dgm:t>
        <a:bodyPr/>
        <a:lstStyle/>
        <a:p>
          <a:endParaRPr lang="en-US"/>
        </a:p>
      </dgm:t>
    </dgm:pt>
    <dgm:pt modelId="{68B6FDD3-BFDA-4098-9106-E63CE2711B9F}" type="pres">
      <dgm:prSet presAssocID="{0EFFA6FB-ECD3-4101-8587-131D78623F4F}" presName="descendantText" presStyleLbl="alignAccFollowNode1" presStyleIdx="2" presStyleCnt="3" custScaleY="126794">
        <dgm:presLayoutVars>
          <dgm:bulletEnabled val="1"/>
        </dgm:presLayoutVars>
      </dgm:prSet>
      <dgm:spPr/>
      <dgm:t>
        <a:bodyPr/>
        <a:lstStyle/>
        <a:p>
          <a:endParaRPr lang="en-US"/>
        </a:p>
      </dgm:t>
    </dgm:pt>
  </dgm:ptLst>
  <dgm:cxnLst>
    <dgm:cxn modelId="{BA7A7E07-1BD7-48CE-AAD6-D916DDCD5F8E}" type="presOf" srcId="{40E57976-76AD-4C72-996D-B9446AA67077}" destId="{68B6FDD3-BFDA-4098-9106-E63CE2711B9F}" srcOrd="0" destOrd="0" presId="urn:microsoft.com/office/officeart/2005/8/layout/vList5"/>
    <dgm:cxn modelId="{8A889151-3057-443A-93F9-66DFBE93A6B9}" srcId="{0EFFA6FB-ECD3-4101-8587-131D78623F4F}" destId="{40E57976-76AD-4C72-996D-B9446AA67077}" srcOrd="0" destOrd="0" parTransId="{A1C47B16-8C72-48C6-9B62-47448D4E1D13}" sibTransId="{DE0B3576-08D8-48D0-AA50-2E5763012C4D}"/>
    <dgm:cxn modelId="{D833819B-4389-4ECE-A824-7211615D1CF3}" type="presOf" srcId="{4BF48954-2AFD-4969-B1CB-A43DC2131D60}" destId="{0261A96D-9252-4EDF-A15A-707282D48227}" srcOrd="0" destOrd="0" presId="urn:microsoft.com/office/officeart/2005/8/layout/vList5"/>
    <dgm:cxn modelId="{8A6A812A-A34D-4676-98D4-A1D2CA218B93}" srcId="{C6E6D2DF-C86B-4B5A-A9EF-1B36E4981049}" destId="{E1F123D8-8022-4E76-8AEB-42C782219382}" srcOrd="0" destOrd="0" parTransId="{2BE2B008-CCE3-4DD7-8C7F-9EE29377C1DE}" sibTransId="{3923F53C-51BB-421B-B52B-7440609A25D1}"/>
    <dgm:cxn modelId="{BF5207BD-8B3F-46D5-9DA7-AFBE2EC4AF95}" type="presOf" srcId="{3A3D8821-3B4B-4CF4-9290-2B5904F6D787}" destId="{68B6FDD3-BFDA-4098-9106-E63CE2711B9F}" srcOrd="0" destOrd="1" presId="urn:microsoft.com/office/officeart/2005/8/layout/vList5"/>
    <dgm:cxn modelId="{F99619DF-62C4-495A-8E78-C810E4591D1C}" type="presOf" srcId="{D0417441-C414-4DC8-9D65-8570F33B4C83}" destId="{68B6FDD3-BFDA-4098-9106-E63CE2711B9F}" srcOrd="0" destOrd="2" presId="urn:microsoft.com/office/officeart/2005/8/layout/vList5"/>
    <dgm:cxn modelId="{6495A52E-79EC-479C-89E0-6C1131B16CBA}" type="presOf" srcId="{0EFFA6FB-ECD3-4101-8587-131D78623F4F}" destId="{8746CB2C-0FD9-4713-ACD2-B32CFF7B08DD}" srcOrd="0" destOrd="0" presId="urn:microsoft.com/office/officeart/2005/8/layout/vList5"/>
    <dgm:cxn modelId="{591679A5-4AD9-488C-BF8F-B7C5A927F20E}" srcId="{E4007590-D10E-43C6-9655-645714334CFF}" destId="{4BF48954-2AFD-4969-B1CB-A43DC2131D60}" srcOrd="0" destOrd="0" parTransId="{31B4C11B-9F57-45A5-94E6-86BAD4C9C153}" sibTransId="{99FC05EA-64A3-4C29-9E7C-F85166EB0033}"/>
    <dgm:cxn modelId="{2F98871B-2FE3-482F-BE2E-837A69A9EA55}" srcId="{0EFFA6FB-ECD3-4101-8587-131D78623F4F}" destId="{D0417441-C414-4DC8-9D65-8570F33B4C83}" srcOrd="2" destOrd="0" parTransId="{A945A911-0913-49F5-A066-8CB79908585C}" sibTransId="{9657A7C7-CB6B-4C50-BD84-2D4A499AB8B9}"/>
    <dgm:cxn modelId="{D9175FBD-54CA-4F7F-BFFD-351F20675025}" srcId="{BDC7E139-56BC-44D4-987A-FC3DB2F49D0B}" destId="{C6E6D2DF-C86B-4B5A-A9EF-1B36E4981049}" srcOrd="1" destOrd="0" parTransId="{B5EE33A3-EE36-402D-A666-4B8A0D246D41}" sibTransId="{8B715E02-0C59-4839-8B48-4E3AB92B9EAC}"/>
    <dgm:cxn modelId="{C35938E8-5001-45F5-989A-05BD0319E876}" srcId="{BDC7E139-56BC-44D4-987A-FC3DB2F49D0B}" destId="{E4007590-D10E-43C6-9655-645714334CFF}" srcOrd="0" destOrd="0" parTransId="{CD9F0120-E2A5-425E-A19D-106EDEC1C58F}" sibTransId="{D1FC2B7F-701D-45DA-B959-E0ACA3B4D494}"/>
    <dgm:cxn modelId="{0248B6A9-A23A-46EE-A0A9-475EACF8C7FA}" srcId="{BDC7E139-56BC-44D4-987A-FC3DB2F49D0B}" destId="{0EFFA6FB-ECD3-4101-8587-131D78623F4F}" srcOrd="2" destOrd="0" parTransId="{A2B8E625-2914-490D-98A3-EB35FB09E8B3}" sibTransId="{5709337E-9F02-4E0F-BDFD-DE1FDC35D16C}"/>
    <dgm:cxn modelId="{02EF8F9B-90D1-4822-9A0A-B113F11FBA67}" type="presOf" srcId="{C6E6D2DF-C86B-4B5A-A9EF-1B36E4981049}" destId="{49E44477-5F31-480E-BD81-335A8160AB90}" srcOrd="0" destOrd="0" presId="urn:microsoft.com/office/officeart/2005/8/layout/vList5"/>
    <dgm:cxn modelId="{442FDB8D-BE0D-4D88-8FB3-F11181ED54A0}" srcId="{0EFFA6FB-ECD3-4101-8587-131D78623F4F}" destId="{7EB1FD91-AAE9-4748-ACC5-46F81F1E738F}" srcOrd="3" destOrd="0" parTransId="{8EA8FE9B-26E9-4E88-ADA4-87022515566D}" sibTransId="{AC839017-EF26-4044-B786-DC45B91D16C2}"/>
    <dgm:cxn modelId="{A737ECA5-05D4-48AB-A92E-0D9DAA65C117}" type="presOf" srcId="{E1F123D8-8022-4E76-8AEB-42C782219382}" destId="{E651F97C-BC4C-46CB-82BD-41C5E51BFFDB}" srcOrd="0" destOrd="0" presId="urn:microsoft.com/office/officeart/2005/8/layout/vList5"/>
    <dgm:cxn modelId="{4F334585-98BD-48CE-8724-08CD2CD72831}" type="presOf" srcId="{BDC7E139-56BC-44D4-987A-FC3DB2F49D0B}" destId="{B92FB01F-1DAC-44F7-BEAC-3B2BC9E61BFF}" srcOrd="0" destOrd="0" presId="urn:microsoft.com/office/officeart/2005/8/layout/vList5"/>
    <dgm:cxn modelId="{9A68BC1C-9F83-4DB2-B694-EAEE38363C97}" type="presOf" srcId="{E4007590-D10E-43C6-9655-645714334CFF}" destId="{93C02B3C-B254-4DC3-B371-903C8113ED15}" srcOrd="0" destOrd="0" presId="urn:microsoft.com/office/officeart/2005/8/layout/vList5"/>
    <dgm:cxn modelId="{23168CD5-EC2E-4880-A394-79B3C0652774}" srcId="{0EFFA6FB-ECD3-4101-8587-131D78623F4F}" destId="{3A3D8821-3B4B-4CF4-9290-2B5904F6D787}" srcOrd="1" destOrd="0" parTransId="{78A62F20-1911-4CEE-89BB-8702C6C26B24}" sibTransId="{92517C40-7DE2-4621-8CB4-F1022065BD3D}"/>
    <dgm:cxn modelId="{341FCB5F-66D6-45BD-817E-648AAB0CA1B4}" type="presOf" srcId="{7EB1FD91-AAE9-4748-ACC5-46F81F1E738F}" destId="{68B6FDD3-BFDA-4098-9106-E63CE2711B9F}" srcOrd="0" destOrd="3" presId="urn:microsoft.com/office/officeart/2005/8/layout/vList5"/>
    <dgm:cxn modelId="{7324AA44-C54F-49CF-8E47-8EDE974A8A3E}" type="presParOf" srcId="{B92FB01F-1DAC-44F7-BEAC-3B2BC9E61BFF}" destId="{B81F12E9-B363-4EC4-AC4A-CD96B6076A53}" srcOrd="0" destOrd="0" presId="urn:microsoft.com/office/officeart/2005/8/layout/vList5"/>
    <dgm:cxn modelId="{088CB059-D904-4403-99E0-26E9AF6F96A5}" type="presParOf" srcId="{B81F12E9-B363-4EC4-AC4A-CD96B6076A53}" destId="{93C02B3C-B254-4DC3-B371-903C8113ED15}" srcOrd="0" destOrd="0" presId="urn:microsoft.com/office/officeart/2005/8/layout/vList5"/>
    <dgm:cxn modelId="{43BA619F-C5B9-4759-9BD1-B826D455AB6B}" type="presParOf" srcId="{B81F12E9-B363-4EC4-AC4A-CD96B6076A53}" destId="{0261A96D-9252-4EDF-A15A-707282D48227}" srcOrd="1" destOrd="0" presId="urn:microsoft.com/office/officeart/2005/8/layout/vList5"/>
    <dgm:cxn modelId="{13ED88CC-85D7-43E6-969F-090A14852647}" type="presParOf" srcId="{B92FB01F-1DAC-44F7-BEAC-3B2BC9E61BFF}" destId="{BC96BD52-9792-413C-993F-0A3093B1959E}" srcOrd="1" destOrd="0" presId="urn:microsoft.com/office/officeart/2005/8/layout/vList5"/>
    <dgm:cxn modelId="{DA7FFC0F-A196-49D1-81EF-06872909ADEC}" type="presParOf" srcId="{B92FB01F-1DAC-44F7-BEAC-3B2BC9E61BFF}" destId="{F9ED6119-8F00-4BC9-BEC7-4474FAFEB5AF}" srcOrd="2" destOrd="0" presId="urn:microsoft.com/office/officeart/2005/8/layout/vList5"/>
    <dgm:cxn modelId="{25D549DB-5AA2-406A-8958-4C6347C7D0AB}" type="presParOf" srcId="{F9ED6119-8F00-4BC9-BEC7-4474FAFEB5AF}" destId="{49E44477-5F31-480E-BD81-335A8160AB90}" srcOrd="0" destOrd="0" presId="urn:microsoft.com/office/officeart/2005/8/layout/vList5"/>
    <dgm:cxn modelId="{4908B182-0C8F-4307-B8A4-9A7F1090A207}" type="presParOf" srcId="{F9ED6119-8F00-4BC9-BEC7-4474FAFEB5AF}" destId="{E651F97C-BC4C-46CB-82BD-41C5E51BFFDB}" srcOrd="1" destOrd="0" presId="urn:microsoft.com/office/officeart/2005/8/layout/vList5"/>
    <dgm:cxn modelId="{57F8BCB8-C477-4B53-AEC2-FCCFA0EEB5FA}" type="presParOf" srcId="{B92FB01F-1DAC-44F7-BEAC-3B2BC9E61BFF}" destId="{A8E8B13B-752B-4695-9EC1-8A5267EF6B4A}" srcOrd="3" destOrd="0" presId="urn:microsoft.com/office/officeart/2005/8/layout/vList5"/>
    <dgm:cxn modelId="{7BBBDFC5-6547-470F-9066-596E8CC1B518}" type="presParOf" srcId="{B92FB01F-1DAC-44F7-BEAC-3B2BC9E61BFF}" destId="{615E2DFF-2906-43CB-9B97-1436D7554F56}" srcOrd="4" destOrd="0" presId="urn:microsoft.com/office/officeart/2005/8/layout/vList5"/>
    <dgm:cxn modelId="{F071BA7F-DF1F-4792-9B6E-A0FDBB3B850F}" type="presParOf" srcId="{615E2DFF-2906-43CB-9B97-1436D7554F56}" destId="{8746CB2C-0FD9-4713-ACD2-B32CFF7B08DD}" srcOrd="0" destOrd="0" presId="urn:microsoft.com/office/officeart/2005/8/layout/vList5"/>
    <dgm:cxn modelId="{CB7895DF-4CDF-40AB-9AEE-1A39AAED2569}" type="presParOf" srcId="{615E2DFF-2906-43CB-9B97-1436D7554F56}" destId="{68B6FDD3-BFDA-4098-9106-E63CE2711B9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9517E6A-89E6-4E0B-9CA3-58A3179B7330}" type="doc">
      <dgm:prSet loTypeId="urn:microsoft.com/office/officeart/2005/8/layout/vList2" loCatId="list" qsTypeId="urn:microsoft.com/office/officeart/2005/8/quickstyle/simple1#14" qsCatId="simple" csTypeId="urn:microsoft.com/office/officeart/2005/8/colors/accent0_2" csCatId="mainScheme" phldr="1"/>
      <dgm:spPr/>
      <dgm:t>
        <a:bodyPr/>
        <a:lstStyle/>
        <a:p>
          <a:endParaRPr lang="en-US"/>
        </a:p>
      </dgm:t>
    </dgm:pt>
    <dgm:pt modelId="{F68C49FE-4525-4E60-B2D1-C85D2B3B281E}">
      <dgm:prSet phldrT="[Text]" custT="1"/>
      <dgm:spPr/>
      <dgm:t>
        <a:bodyPr/>
        <a:lstStyle/>
        <a:p>
          <a:pPr algn="just"/>
          <a:r>
            <a:rPr lang="en-US" sz="2400" dirty="0" smtClean="0"/>
            <a:t>Once the tentative memorandum of agreement is established, a district administrator with an immediate family member who is a member of the same Statewide union in another district may fully participate in the process, absent other conflicts.  </a:t>
          </a:r>
          <a:endParaRPr lang="en-US" sz="2400" u="none" dirty="0" smtClean="0">
            <a:latin typeface="+mj-lt"/>
          </a:endParaRPr>
        </a:p>
      </dgm:t>
    </dgm:pt>
    <dgm:pt modelId="{5663194A-C929-4537-AF6E-7A0F2E493A74}" type="parTrans" cxnId="{9B98A657-E20D-41D8-A387-901D2138C395}">
      <dgm:prSet/>
      <dgm:spPr/>
      <dgm:t>
        <a:bodyPr/>
        <a:lstStyle/>
        <a:p>
          <a:endParaRPr lang="en-US"/>
        </a:p>
      </dgm:t>
    </dgm:pt>
    <dgm:pt modelId="{B0CCD101-C9E3-4AE0-AFCB-881C5298FCDE}" type="sibTrans" cxnId="{9B98A657-E20D-41D8-A387-901D2138C395}">
      <dgm:prSet/>
      <dgm:spPr/>
      <dgm:t>
        <a:bodyPr/>
        <a:lstStyle/>
        <a:p>
          <a:endParaRPr lang="en-US"/>
        </a:p>
      </dgm:t>
    </dgm:pt>
    <dgm:pt modelId="{9C523880-0503-4378-94D4-49FB53ABDAA4}">
      <dgm:prSet phldrT="[Text]" custT="1"/>
      <dgm:spPr/>
      <dgm:t>
        <a:bodyPr/>
        <a:lstStyle/>
        <a:p>
          <a:pPr algn="just"/>
          <a:r>
            <a:rPr lang="en-US" sz="2400" dirty="0" smtClean="0"/>
            <a:t>Notwithstanding the above, a district administrator who has an immediate family member who is a member of the same Statewide union in another district may serve as a technical resource to the negotiating team and may provide technical information necessary to the collective bargaining process when no one else in the district can provide such information.</a:t>
          </a:r>
          <a:endParaRPr lang="en-US" sz="2400" u="none" dirty="0" smtClean="0">
            <a:latin typeface="+mj-lt"/>
          </a:endParaRPr>
        </a:p>
      </dgm:t>
    </dgm:pt>
    <dgm:pt modelId="{9949257A-623C-4244-9B96-A9E4112D6929}" type="parTrans" cxnId="{6002E438-22D1-4FC6-848A-239AF2E51B3B}">
      <dgm:prSet/>
      <dgm:spPr/>
      <dgm:t>
        <a:bodyPr/>
        <a:lstStyle/>
        <a:p>
          <a:endParaRPr lang="en-US"/>
        </a:p>
      </dgm:t>
    </dgm:pt>
    <dgm:pt modelId="{EECF056C-E870-4D53-A5D3-6CE5E74032D8}" type="sibTrans" cxnId="{6002E438-22D1-4FC6-848A-239AF2E51B3B}">
      <dgm:prSet/>
      <dgm:spPr/>
      <dgm:t>
        <a:bodyPr/>
        <a:lstStyle/>
        <a:p>
          <a:endParaRPr lang="en-US"/>
        </a:p>
      </dgm:t>
    </dgm:pt>
    <dgm:pt modelId="{1B6F6B8D-452E-42AD-BB8A-752069223C14}" type="pres">
      <dgm:prSet presAssocID="{99517E6A-89E6-4E0B-9CA3-58A3179B7330}" presName="linear" presStyleCnt="0">
        <dgm:presLayoutVars>
          <dgm:animLvl val="lvl"/>
          <dgm:resizeHandles val="exact"/>
        </dgm:presLayoutVars>
      </dgm:prSet>
      <dgm:spPr/>
      <dgm:t>
        <a:bodyPr/>
        <a:lstStyle/>
        <a:p>
          <a:endParaRPr lang="en-US"/>
        </a:p>
      </dgm:t>
    </dgm:pt>
    <dgm:pt modelId="{EC2F585B-1AD9-496D-AEC6-0682195651D3}" type="pres">
      <dgm:prSet presAssocID="{F68C49FE-4525-4E60-B2D1-C85D2B3B281E}" presName="parentText" presStyleLbl="node1" presStyleIdx="0" presStyleCnt="2" custScaleY="97586">
        <dgm:presLayoutVars>
          <dgm:chMax val="0"/>
          <dgm:bulletEnabled val="1"/>
        </dgm:presLayoutVars>
      </dgm:prSet>
      <dgm:spPr/>
      <dgm:t>
        <a:bodyPr/>
        <a:lstStyle/>
        <a:p>
          <a:endParaRPr lang="en-US"/>
        </a:p>
      </dgm:t>
    </dgm:pt>
    <dgm:pt modelId="{391DF26B-201B-43F5-8A16-1404E9B39159}" type="pres">
      <dgm:prSet presAssocID="{B0CCD101-C9E3-4AE0-AFCB-881C5298FCDE}" presName="spacer" presStyleCnt="0"/>
      <dgm:spPr/>
      <dgm:t>
        <a:bodyPr/>
        <a:lstStyle/>
        <a:p>
          <a:endParaRPr lang="en-US"/>
        </a:p>
      </dgm:t>
    </dgm:pt>
    <dgm:pt modelId="{08C46A85-941A-464C-9801-82B65E762421}" type="pres">
      <dgm:prSet presAssocID="{9C523880-0503-4378-94D4-49FB53ABDAA4}" presName="parentText" presStyleLbl="node1" presStyleIdx="1" presStyleCnt="2">
        <dgm:presLayoutVars>
          <dgm:chMax val="0"/>
          <dgm:bulletEnabled val="1"/>
        </dgm:presLayoutVars>
      </dgm:prSet>
      <dgm:spPr/>
      <dgm:t>
        <a:bodyPr/>
        <a:lstStyle/>
        <a:p>
          <a:endParaRPr lang="en-US"/>
        </a:p>
      </dgm:t>
    </dgm:pt>
  </dgm:ptLst>
  <dgm:cxnLst>
    <dgm:cxn modelId="{87E04DEC-4BEF-45C6-969F-6CF0E30F6A29}" type="presOf" srcId="{99517E6A-89E6-4E0B-9CA3-58A3179B7330}" destId="{1B6F6B8D-452E-42AD-BB8A-752069223C14}" srcOrd="0" destOrd="0" presId="urn:microsoft.com/office/officeart/2005/8/layout/vList2"/>
    <dgm:cxn modelId="{B3B1D168-7716-4FEE-A200-0248856DDDC4}" type="presOf" srcId="{9C523880-0503-4378-94D4-49FB53ABDAA4}" destId="{08C46A85-941A-464C-9801-82B65E762421}" srcOrd="0" destOrd="0" presId="urn:microsoft.com/office/officeart/2005/8/layout/vList2"/>
    <dgm:cxn modelId="{6002E438-22D1-4FC6-848A-239AF2E51B3B}" srcId="{99517E6A-89E6-4E0B-9CA3-58A3179B7330}" destId="{9C523880-0503-4378-94D4-49FB53ABDAA4}" srcOrd="1" destOrd="0" parTransId="{9949257A-623C-4244-9B96-A9E4112D6929}" sibTransId="{EECF056C-E870-4D53-A5D3-6CE5E74032D8}"/>
    <dgm:cxn modelId="{505AA1C2-8BC7-4F7A-9359-C0D0FC01E10E}" type="presOf" srcId="{F68C49FE-4525-4E60-B2D1-C85D2B3B281E}" destId="{EC2F585B-1AD9-496D-AEC6-0682195651D3}" srcOrd="0" destOrd="0" presId="urn:microsoft.com/office/officeart/2005/8/layout/vList2"/>
    <dgm:cxn modelId="{9B98A657-E20D-41D8-A387-901D2138C395}" srcId="{99517E6A-89E6-4E0B-9CA3-58A3179B7330}" destId="{F68C49FE-4525-4E60-B2D1-C85D2B3B281E}" srcOrd="0" destOrd="0" parTransId="{5663194A-C929-4537-AF6E-7A0F2E493A74}" sibTransId="{B0CCD101-C9E3-4AE0-AFCB-881C5298FCDE}"/>
    <dgm:cxn modelId="{12E5D86D-9C96-47E9-A159-4B7473062651}" type="presParOf" srcId="{1B6F6B8D-452E-42AD-BB8A-752069223C14}" destId="{EC2F585B-1AD9-496D-AEC6-0682195651D3}" srcOrd="0" destOrd="0" presId="urn:microsoft.com/office/officeart/2005/8/layout/vList2"/>
    <dgm:cxn modelId="{331A686C-83E2-4FAA-8D56-9174C93CFCF1}" type="presParOf" srcId="{1B6F6B8D-452E-42AD-BB8A-752069223C14}" destId="{391DF26B-201B-43F5-8A16-1404E9B39159}" srcOrd="1" destOrd="0" presId="urn:microsoft.com/office/officeart/2005/8/layout/vList2"/>
    <dgm:cxn modelId="{8D34DC57-0C0D-4CF7-8A72-66AF67C24DDA}" type="presParOf" srcId="{1B6F6B8D-452E-42AD-BB8A-752069223C14}" destId="{08C46A85-941A-464C-9801-82B65E762421}"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99517E6A-89E6-4E0B-9CA3-58A3179B7330}" type="doc">
      <dgm:prSet loTypeId="urn:microsoft.com/office/officeart/2005/8/layout/vList2" loCatId="list" qsTypeId="urn:microsoft.com/office/officeart/2005/8/quickstyle/simple1#15" qsCatId="simple" csTypeId="urn:microsoft.com/office/officeart/2005/8/colors/accent2_2" csCatId="accent2" phldr="1"/>
      <dgm:spPr/>
      <dgm:t>
        <a:bodyPr/>
        <a:lstStyle/>
        <a:p>
          <a:endParaRPr lang="en-US"/>
        </a:p>
      </dgm:t>
    </dgm:pt>
    <dgm:pt modelId="{F68C49FE-4525-4E60-B2D1-C85D2B3B281E}">
      <dgm:prSet phldrT="[Text]" custT="1"/>
      <dgm:spPr/>
      <dgm:t>
        <a:bodyPr/>
        <a:lstStyle/>
        <a:p>
          <a:pPr algn="just"/>
          <a:r>
            <a:rPr lang="en-US" sz="4400" u="none" dirty="0" smtClean="0"/>
            <a:t>A school district or county vocational school district may exclude per diem substitutes and student employees from its board nepotism policy.</a:t>
          </a:r>
        </a:p>
        <a:p>
          <a:pPr algn="just"/>
          <a:r>
            <a:rPr lang="en-US" sz="2200" u="none" dirty="0" smtClean="0">
              <a:latin typeface="+mj-lt"/>
            </a:rPr>
            <a:t>Board Policy 0142.1</a:t>
          </a:r>
        </a:p>
      </dgm:t>
    </dgm:pt>
    <dgm:pt modelId="{5663194A-C929-4537-AF6E-7A0F2E493A74}" type="parTrans" cxnId="{9B98A657-E20D-41D8-A387-901D2138C395}">
      <dgm:prSet/>
      <dgm:spPr/>
      <dgm:t>
        <a:bodyPr/>
        <a:lstStyle/>
        <a:p>
          <a:endParaRPr lang="en-US"/>
        </a:p>
      </dgm:t>
    </dgm:pt>
    <dgm:pt modelId="{B0CCD101-C9E3-4AE0-AFCB-881C5298FCDE}" type="sibTrans" cxnId="{9B98A657-E20D-41D8-A387-901D2138C395}">
      <dgm:prSet/>
      <dgm:spPr/>
      <dgm:t>
        <a:bodyPr/>
        <a:lstStyle/>
        <a:p>
          <a:endParaRPr lang="en-US"/>
        </a:p>
      </dgm:t>
    </dgm:pt>
    <dgm:pt modelId="{1B6F6B8D-452E-42AD-BB8A-752069223C14}" type="pres">
      <dgm:prSet presAssocID="{99517E6A-89E6-4E0B-9CA3-58A3179B7330}" presName="linear" presStyleCnt="0">
        <dgm:presLayoutVars>
          <dgm:animLvl val="lvl"/>
          <dgm:resizeHandles val="exact"/>
        </dgm:presLayoutVars>
      </dgm:prSet>
      <dgm:spPr/>
      <dgm:t>
        <a:bodyPr/>
        <a:lstStyle/>
        <a:p>
          <a:endParaRPr lang="en-US"/>
        </a:p>
      </dgm:t>
    </dgm:pt>
    <dgm:pt modelId="{EC2F585B-1AD9-496D-AEC6-0682195651D3}" type="pres">
      <dgm:prSet presAssocID="{F68C49FE-4525-4E60-B2D1-C85D2B3B281E}" presName="parentText" presStyleLbl="node1" presStyleIdx="0" presStyleCnt="1" custScaleY="752214">
        <dgm:presLayoutVars>
          <dgm:chMax val="0"/>
          <dgm:bulletEnabled val="1"/>
        </dgm:presLayoutVars>
      </dgm:prSet>
      <dgm:spPr/>
      <dgm:t>
        <a:bodyPr/>
        <a:lstStyle/>
        <a:p>
          <a:endParaRPr lang="en-US"/>
        </a:p>
      </dgm:t>
    </dgm:pt>
  </dgm:ptLst>
  <dgm:cxnLst>
    <dgm:cxn modelId="{257E4BC0-7ACF-43C1-A968-B8D681FF1783}" type="presOf" srcId="{F68C49FE-4525-4E60-B2D1-C85D2B3B281E}" destId="{EC2F585B-1AD9-496D-AEC6-0682195651D3}" srcOrd="0" destOrd="0" presId="urn:microsoft.com/office/officeart/2005/8/layout/vList2"/>
    <dgm:cxn modelId="{CEA2A0C0-D601-4C76-B6BC-9B3972830282}" type="presOf" srcId="{99517E6A-89E6-4E0B-9CA3-58A3179B7330}" destId="{1B6F6B8D-452E-42AD-BB8A-752069223C14}" srcOrd="0" destOrd="0" presId="urn:microsoft.com/office/officeart/2005/8/layout/vList2"/>
    <dgm:cxn modelId="{9B98A657-E20D-41D8-A387-901D2138C395}" srcId="{99517E6A-89E6-4E0B-9CA3-58A3179B7330}" destId="{F68C49FE-4525-4E60-B2D1-C85D2B3B281E}" srcOrd="0" destOrd="0" parTransId="{5663194A-C929-4537-AF6E-7A0F2E493A74}" sibTransId="{B0CCD101-C9E3-4AE0-AFCB-881C5298FCDE}"/>
    <dgm:cxn modelId="{75759C3C-3CCD-4A83-8757-4E12BE12DFB7}" type="presParOf" srcId="{1B6F6B8D-452E-42AD-BB8A-752069223C14}" destId="{EC2F585B-1AD9-496D-AEC6-0682195651D3}"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1DADA35-AC1C-4C63-AF29-3BB79EB5BB40}" type="doc">
      <dgm:prSet loTypeId="urn:microsoft.com/office/officeart/2005/8/layout/process4" loCatId="process" qsTypeId="urn:microsoft.com/office/officeart/2005/8/quickstyle/simple2" qsCatId="simple" csTypeId="urn:microsoft.com/office/officeart/2005/8/colors/accent1_1" csCatId="accent1" phldr="1"/>
      <dgm:spPr/>
      <dgm:t>
        <a:bodyPr/>
        <a:lstStyle/>
        <a:p>
          <a:endParaRPr lang="en-US"/>
        </a:p>
      </dgm:t>
    </dgm:pt>
    <dgm:pt modelId="{34A4A3BC-18CE-480F-9256-508B02790073}">
      <dgm:prSet phldrT="[Text]" custT="1"/>
      <dgm:spPr/>
      <dgm:t>
        <a:bodyPr/>
        <a:lstStyle/>
        <a:p>
          <a:r>
            <a:rPr lang="en-US" sz="1900" dirty="0" smtClean="0"/>
            <a:t>May an assistant superintendent/interim superintendent serve as a paid educational consultant for a technology software company during personal and/or vacation time, where the district utilizes the company’s software and services?</a:t>
          </a:r>
          <a:endParaRPr lang="en-US" sz="1900" dirty="0"/>
        </a:p>
      </dgm:t>
    </dgm:pt>
    <dgm:pt modelId="{1890DD2A-C7A4-4792-ABE9-0EA910052A1F}" type="parTrans" cxnId="{2344CED5-D49E-4019-B088-35415C376A98}">
      <dgm:prSet/>
      <dgm:spPr/>
      <dgm:t>
        <a:bodyPr/>
        <a:lstStyle/>
        <a:p>
          <a:endParaRPr lang="en-US"/>
        </a:p>
      </dgm:t>
    </dgm:pt>
    <dgm:pt modelId="{D42765C9-4755-46E5-985E-317E3C786153}" type="sibTrans" cxnId="{2344CED5-D49E-4019-B088-35415C376A98}">
      <dgm:prSet/>
      <dgm:spPr/>
      <dgm:t>
        <a:bodyPr/>
        <a:lstStyle/>
        <a:p>
          <a:endParaRPr lang="en-US"/>
        </a:p>
      </dgm:t>
    </dgm:pt>
    <dgm:pt modelId="{58F478D1-3BC7-4962-892D-C7CC5B77DD20}">
      <dgm:prSet phldrT="[Text]" custT="1"/>
      <dgm:spPr/>
      <dgm:t>
        <a:bodyPr/>
        <a:lstStyle/>
        <a:p>
          <a:pPr algn="ctr"/>
          <a:r>
            <a:rPr lang="en-US" sz="2600" b="1" dirty="0" smtClean="0"/>
            <a:t>NO.  Violation of </a:t>
          </a:r>
          <a:r>
            <a:rPr lang="en-US" sz="2600" b="1" i="1" dirty="0" smtClean="0"/>
            <a:t>N.J.S.A. 18A:12-24 (a), (c) and (d).</a:t>
          </a:r>
        </a:p>
        <a:p>
          <a:pPr algn="just"/>
          <a:r>
            <a:rPr lang="en-US" sz="2000" b="0" i="0" dirty="0" smtClean="0"/>
            <a:t>As chief school administrator, the  interim superintendent had general supervision over the district’s schools, which necessarily meant that he was the final authority for contracting for the provision of all goods and services and for evaluating those venders already providing such goods.  Therefore, if the interim superintendent accepted the educational consultant position he would be in the position to assess the quality of the goods and services used by the district while simultaneously receiving compensation from two companies that would be seeking favorable evaluations and competing for contracts in the district.  This would violate the Act.  It would be </a:t>
          </a:r>
          <a:r>
            <a:rPr lang="en-US" sz="2000" b="1" i="0" dirty="0" smtClean="0"/>
            <a:t>irrelevant</a:t>
          </a:r>
          <a:r>
            <a:rPr lang="en-US" sz="2000" b="0" i="0" dirty="0" smtClean="0"/>
            <a:t> that the consulting would be limited to personal and vacation time.  </a:t>
          </a:r>
          <a:endParaRPr lang="en-US" sz="2000" b="1" i="1" dirty="0" smtClean="0"/>
        </a:p>
        <a:p>
          <a:pPr algn="just"/>
          <a:r>
            <a:rPr lang="en-US" sz="2000" i="1" dirty="0" smtClean="0"/>
            <a:t>SEC Advisory Opinion A05-12 (June 26, 2012)</a:t>
          </a:r>
          <a:endParaRPr lang="en-US" sz="2000" dirty="0"/>
        </a:p>
      </dgm:t>
    </dgm:pt>
    <dgm:pt modelId="{4F9B8C03-EF53-4F67-80A7-0BA9667523C3}" type="parTrans" cxnId="{22647025-1695-4C24-8107-E603C77912F2}">
      <dgm:prSet/>
      <dgm:spPr/>
      <dgm:t>
        <a:bodyPr/>
        <a:lstStyle/>
        <a:p>
          <a:endParaRPr lang="en-US"/>
        </a:p>
      </dgm:t>
    </dgm:pt>
    <dgm:pt modelId="{D3D9F886-D59D-449D-8CC4-18F45F54F40A}" type="sibTrans" cxnId="{22647025-1695-4C24-8107-E603C77912F2}">
      <dgm:prSet/>
      <dgm:spPr/>
      <dgm:t>
        <a:bodyPr/>
        <a:lstStyle/>
        <a:p>
          <a:endParaRPr lang="en-US"/>
        </a:p>
      </dgm:t>
    </dgm:pt>
    <dgm:pt modelId="{68A8E02F-28AC-4557-B1AF-834108DAF2FE}" type="pres">
      <dgm:prSet presAssocID="{C1DADA35-AC1C-4C63-AF29-3BB79EB5BB40}" presName="Name0" presStyleCnt="0">
        <dgm:presLayoutVars>
          <dgm:dir/>
          <dgm:animLvl val="lvl"/>
          <dgm:resizeHandles val="exact"/>
        </dgm:presLayoutVars>
      </dgm:prSet>
      <dgm:spPr/>
      <dgm:t>
        <a:bodyPr/>
        <a:lstStyle/>
        <a:p>
          <a:endParaRPr lang="en-US"/>
        </a:p>
      </dgm:t>
    </dgm:pt>
    <dgm:pt modelId="{C06E29A3-C921-4BDD-9748-7F46DDF20B6F}" type="pres">
      <dgm:prSet presAssocID="{58F478D1-3BC7-4962-892D-C7CC5B77DD20}" presName="boxAndChildren" presStyleCnt="0"/>
      <dgm:spPr/>
      <dgm:t>
        <a:bodyPr/>
        <a:lstStyle/>
        <a:p>
          <a:endParaRPr lang="en-US"/>
        </a:p>
      </dgm:t>
    </dgm:pt>
    <dgm:pt modelId="{D7857E36-515A-4AA3-BCE1-663A1093A01F}" type="pres">
      <dgm:prSet presAssocID="{58F478D1-3BC7-4962-892D-C7CC5B77DD20}" presName="parentTextBox" presStyleLbl="node1" presStyleIdx="0" presStyleCnt="2" custLinFactNeighborY="-1113"/>
      <dgm:spPr/>
      <dgm:t>
        <a:bodyPr/>
        <a:lstStyle/>
        <a:p>
          <a:endParaRPr lang="en-US"/>
        </a:p>
      </dgm:t>
    </dgm:pt>
    <dgm:pt modelId="{4BDBEC5C-D80A-4F14-9D3B-076704380CC5}" type="pres">
      <dgm:prSet presAssocID="{D42765C9-4755-46E5-985E-317E3C786153}" presName="sp" presStyleCnt="0"/>
      <dgm:spPr/>
      <dgm:t>
        <a:bodyPr/>
        <a:lstStyle/>
        <a:p>
          <a:endParaRPr lang="en-US"/>
        </a:p>
      </dgm:t>
    </dgm:pt>
    <dgm:pt modelId="{CF5264BA-DDF0-4F21-A0CE-CF2CB02BDB81}" type="pres">
      <dgm:prSet presAssocID="{34A4A3BC-18CE-480F-9256-508B02790073}" presName="arrowAndChildren" presStyleCnt="0"/>
      <dgm:spPr/>
      <dgm:t>
        <a:bodyPr/>
        <a:lstStyle/>
        <a:p>
          <a:endParaRPr lang="en-US"/>
        </a:p>
      </dgm:t>
    </dgm:pt>
    <dgm:pt modelId="{606A0DA5-358E-4525-81B3-E5E6710D82AD}" type="pres">
      <dgm:prSet presAssocID="{34A4A3BC-18CE-480F-9256-508B02790073}" presName="parentTextArrow" presStyleLbl="node1" presStyleIdx="1" presStyleCnt="2" custScaleY="25731"/>
      <dgm:spPr/>
      <dgm:t>
        <a:bodyPr/>
        <a:lstStyle/>
        <a:p>
          <a:endParaRPr lang="en-US"/>
        </a:p>
      </dgm:t>
    </dgm:pt>
  </dgm:ptLst>
  <dgm:cxnLst>
    <dgm:cxn modelId="{590B76F3-083E-406A-86B9-506027C6BE43}" type="presOf" srcId="{34A4A3BC-18CE-480F-9256-508B02790073}" destId="{606A0DA5-358E-4525-81B3-E5E6710D82AD}" srcOrd="0" destOrd="0" presId="urn:microsoft.com/office/officeart/2005/8/layout/process4"/>
    <dgm:cxn modelId="{B91FF552-B948-4215-A7B4-AB3C46A63802}" type="presOf" srcId="{C1DADA35-AC1C-4C63-AF29-3BB79EB5BB40}" destId="{68A8E02F-28AC-4557-B1AF-834108DAF2FE}" srcOrd="0" destOrd="0" presId="urn:microsoft.com/office/officeart/2005/8/layout/process4"/>
    <dgm:cxn modelId="{2344CED5-D49E-4019-B088-35415C376A98}" srcId="{C1DADA35-AC1C-4C63-AF29-3BB79EB5BB40}" destId="{34A4A3BC-18CE-480F-9256-508B02790073}" srcOrd="0" destOrd="0" parTransId="{1890DD2A-C7A4-4792-ABE9-0EA910052A1F}" sibTransId="{D42765C9-4755-46E5-985E-317E3C786153}"/>
    <dgm:cxn modelId="{22647025-1695-4C24-8107-E603C77912F2}" srcId="{C1DADA35-AC1C-4C63-AF29-3BB79EB5BB40}" destId="{58F478D1-3BC7-4962-892D-C7CC5B77DD20}" srcOrd="1" destOrd="0" parTransId="{4F9B8C03-EF53-4F67-80A7-0BA9667523C3}" sibTransId="{D3D9F886-D59D-449D-8CC4-18F45F54F40A}"/>
    <dgm:cxn modelId="{9D1ACB68-946A-4DA6-8B1E-992D3F401DAA}" type="presOf" srcId="{58F478D1-3BC7-4962-892D-C7CC5B77DD20}" destId="{D7857E36-515A-4AA3-BCE1-663A1093A01F}" srcOrd="0" destOrd="0" presId="urn:microsoft.com/office/officeart/2005/8/layout/process4"/>
    <dgm:cxn modelId="{8A705DCF-6B54-49B6-9A08-A90C57E84D45}" type="presParOf" srcId="{68A8E02F-28AC-4557-B1AF-834108DAF2FE}" destId="{C06E29A3-C921-4BDD-9748-7F46DDF20B6F}" srcOrd="0" destOrd="0" presId="urn:microsoft.com/office/officeart/2005/8/layout/process4"/>
    <dgm:cxn modelId="{FE29EE07-F7BC-43A6-B17D-41186239529E}" type="presParOf" srcId="{C06E29A3-C921-4BDD-9748-7F46DDF20B6F}" destId="{D7857E36-515A-4AA3-BCE1-663A1093A01F}" srcOrd="0" destOrd="0" presId="urn:microsoft.com/office/officeart/2005/8/layout/process4"/>
    <dgm:cxn modelId="{BD469D7D-D5A4-409E-958C-1AE554D58D7D}" type="presParOf" srcId="{68A8E02F-28AC-4557-B1AF-834108DAF2FE}" destId="{4BDBEC5C-D80A-4F14-9D3B-076704380CC5}" srcOrd="1" destOrd="0" presId="urn:microsoft.com/office/officeart/2005/8/layout/process4"/>
    <dgm:cxn modelId="{626572D4-5AFA-4C29-8DBF-5824A69C1C5C}" type="presParOf" srcId="{68A8E02F-28AC-4557-B1AF-834108DAF2FE}" destId="{CF5264BA-DDF0-4F21-A0CE-CF2CB02BDB81}" srcOrd="2" destOrd="0" presId="urn:microsoft.com/office/officeart/2005/8/layout/process4"/>
    <dgm:cxn modelId="{A033FE33-4A28-408A-A05D-1307FE53F466}" type="presParOf" srcId="{CF5264BA-DDF0-4F21-A0CE-CF2CB02BDB81}" destId="{606A0DA5-358E-4525-81B3-E5E6710D82A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C1DADA35-AC1C-4C63-AF29-3BB79EB5BB40}" type="doc">
      <dgm:prSet loTypeId="urn:microsoft.com/office/officeart/2005/8/layout/process4" loCatId="process" qsTypeId="urn:microsoft.com/office/officeart/2005/8/quickstyle/simple2" qsCatId="simple" csTypeId="urn:microsoft.com/office/officeart/2005/8/colors/accent1_1" csCatId="accent1" phldr="1"/>
      <dgm:spPr/>
      <dgm:t>
        <a:bodyPr/>
        <a:lstStyle/>
        <a:p>
          <a:endParaRPr lang="en-US"/>
        </a:p>
      </dgm:t>
    </dgm:pt>
    <dgm:pt modelId="{34A4A3BC-18CE-480F-9256-508B02790073}">
      <dgm:prSet phldrT="[Text]"/>
      <dgm:spPr/>
      <dgm:t>
        <a:bodyPr/>
        <a:lstStyle/>
        <a:p>
          <a:r>
            <a:rPr lang="en-US" dirty="0" smtClean="0"/>
            <a:t>May a board member, whose adult son is a custodial employee and association member, participate in negotiations for administrators, where no one in the administrators’ bargaining unit is the son’s immediate supervisor?</a:t>
          </a:r>
          <a:endParaRPr lang="en-US" dirty="0"/>
        </a:p>
      </dgm:t>
    </dgm:pt>
    <dgm:pt modelId="{1890DD2A-C7A4-4792-ABE9-0EA910052A1F}" type="parTrans" cxnId="{2344CED5-D49E-4019-B088-35415C376A98}">
      <dgm:prSet/>
      <dgm:spPr/>
      <dgm:t>
        <a:bodyPr/>
        <a:lstStyle/>
        <a:p>
          <a:endParaRPr lang="en-US"/>
        </a:p>
      </dgm:t>
    </dgm:pt>
    <dgm:pt modelId="{D42765C9-4755-46E5-985E-317E3C786153}" type="sibTrans" cxnId="{2344CED5-D49E-4019-B088-35415C376A98}">
      <dgm:prSet/>
      <dgm:spPr/>
      <dgm:t>
        <a:bodyPr/>
        <a:lstStyle/>
        <a:p>
          <a:endParaRPr lang="en-US"/>
        </a:p>
      </dgm:t>
    </dgm:pt>
    <dgm:pt modelId="{ED1C1903-C608-47AD-9867-56E0FAE9A794}">
      <dgm:prSet custT="1"/>
      <dgm:spPr/>
      <dgm:t>
        <a:bodyPr/>
        <a:lstStyle/>
        <a:p>
          <a:endParaRPr lang="en-US" sz="2600" b="1" dirty="0" smtClean="0"/>
        </a:p>
        <a:p>
          <a:r>
            <a:rPr lang="en-US" sz="2600" b="1" dirty="0" smtClean="0"/>
            <a:t>YES. No violation of </a:t>
          </a:r>
          <a:r>
            <a:rPr lang="en-US" sz="2600" b="1" i="1" dirty="0" smtClean="0"/>
            <a:t>N.J.S.A.</a:t>
          </a:r>
          <a:r>
            <a:rPr lang="en-US" sz="2600" b="1" i="0" dirty="0" smtClean="0"/>
            <a:t> 18A:12-24(c).</a:t>
          </a:r>
          <a:endParaRPr lang="en-US" sz="2600" b="1" u="none" dirty="0" smtClean="0"/>
        </a:p>
        <a:p>
          <a:r>
            <a:rPr lang="en-US" sz="2000" b="0" i="0" dirty="0" smtClean="0"/>
            <a:t>The Commission did not find any conflict with the board member’s involvement in negotiations because there was no nexus or relationship between the son and the administrators that would give rise to a public perception that the board member’s independence of judgment or objectivity would be compromised.  </a:t>
          </a:r>
          <a:r>
            <a:rPr lang="en-US" sz="2000" b="1" i="0" dirty="0" smtClean="0"/>
            <a:t>However</a:t>
          </a:r>
          <a:r>
            <a:rPr lang="en-US" sz="2000" b="0" i="0" dirty="0" smtClean="0"/>
            <a:t>, if there is any latent financial connection with the administrators (e.g., benefits, salary, schedules, insurance), then this indirect financial involvement would create a conflict prohibiting her participation.</a:t>
          </a:r>
        </a:p>
        <a:p>
          <a:r>
            <a:rPr lang="en-US" sz="1600" b="0" i="1" dirty="0" smtClean="0"/>
            <a:t>SEC Advisory Opinion A14-12 (July 26, 2012)</a:t>
          </a:r>
        </a:p>
        <a:p>
          <a:endParaRPr lang="en-US" sz="2100" b="0" i="1" dirty="0" smtClean="0"/>
        </a:p>
      </dgm:t>
    </dgm:pt>
    <dgm:pt modelId="{80F9F2D3-D8B0-438A-9448-1505167ED7AF}" type="parTrans" cxnId="{ADA0BC5C-2B65-4214-894F-2C7E1DD2C6A0}">
      <dgm:prSet/>
      <dgm:spPr/>
      <dgm:t>
        <a:bodyPr/>
        <a:lstStyle/>
        <a:p>
          <a:endParaRPr lang="en-US"/>
        </a:p>
      </dgm:t>
    </dgm:pt>
    <dgm:pt modelId="{F26E66C4-3E4F-424D-9C1B-77897C6EB93E}" type="sibTrans" cxnId="{ADA0BC5C-2B65-4214-894F-2C7E1DD2C6A0}">
      <dgm:prSet/>
      <dgm:spPr/>
      <dgm:t>
        <a:bodyPr/>
        <a:lstStyle/>
        <a:p>
          <a:endParaRPr lang="en-US"/>
        </a:p>
      </dgm:t>
    </dgm:pt>
    <dgm:pt modelId="{68A8E02F-28AC-4557-B1AF-834108DAF2FE}" type="pres">
      <dgm:prSet presAssocID="{C1DADA35-AC1C-4C63-AF29-3BB79EB5BB40}" presName="Name0" presStyleCnt="0">
        <dgm:presLayoutVars>
          <dgm:dir/>
          <dgm:animLvl val="lvl"/>
          <dgm:resizeHandles val="exact"/>
        </dgm:presLayoutVars>
      </dgm:prSet>
      <dgm:spPr/>
      <dgm:t>
        <a:bodyPr/>
        <a:lstStyle/>
        <a:p>
          <a:endParaRPr lang="en-US"/>
        </a:p>
      </dgm:t>
    </dgm:pt>
    <dgm:pt modelId="{92042A0D-786B-4685-9BDF-FD0E7CABE53E}" type="pres">
      <dgm:prSet presAssocID="{ED1C1903-C608-47AD-9867-56E0FAE9A794}" presName="boxAndChildren" presStyleCnt="0"/>
      <dgm:spPr/>
    </dgm:pt>
    <dgm:pt modelId="{53FE7F7A-7CB7-4D18-8B2F-6B6BBD927A6A}" type="pres">
      <dgm:prSet presAssocID="{ED1C1903-C608-47AD-9867-56E0FAE9A794}" presName="parentTextBox" presStyleLbl="node1" presStyleIdx="0" presStyleCnt="2" custLinFactNeighborX="-893" custLinFactNeighborY="574"/>
      <dgm:spPr/>
      <dgm:t>
        <a:bodyPr/>
        <a:lstStyle/>
        <a:p>
          <a:endParaRPr lang="en-US"/>
        </a:p>
      </dgm:t>
    </dgm:pt>
    <dgm:pt modelId="{4BDBEC5C-D80A-4F14-9D3B-076704380CC5}" type="pres">
      <dgm:prSet presAssocID="{D42765C9-4755-46E5-985E-317E3C786153}" presName="sp" presStyleCnt="0"/>
      <dgm:spPr/>
      <dgm:t>
        <a:bodyPr/>
        <a:lstStyle/>
        <a:p>
          <a:endParaRPr lang="en-US"/>
        </a:p>
      </dgm:t>
    </dgm:pt>
    <dgm:pt modelId="{CF5264BA-DDF0-4F21-A0CE-CF2CB02BDB81}" type="pres">
      <dgm:prSet presAssocID="{34A4A3BC-18CE-480F-9256-508B02790073}" presName="arrowAndChildren" presStyleCnt="0"/>
      <dgm:spPr/>
      <dgm:t>
        <a:bodyPr/>
        <a:lstStyle/>
        <a:p>
          <a:endParaRPr lang="en-US"/>
        </a:p>
      </dgm:t>
    </dgm:pt>
    <dgm:pt modelId="{606A0DA5-358E-4525-81B3-E5E6710D82AD}" type="pres">
      <dgm:prSet presAssocID="{34A4A3BC-18CE-480F-9256-508B02790073}" presName="parentTextArrow" presStyleLbl="node1" presStyleIdx="1" presStyleCnt="2" custScaleY="42252"/>
      <dgm:spPr/>
      <dgm:t>
        <a:bodyPr/>
        <a:lstStyle/>
        <a:p>
          <a:endParaRPr lang="en-US"/>
        </a:p>
      </dgm:t>
    </dgm:pt>
  </dgm:ptLst>
  <dgm:cxnLst>
    <dgm:cxn modelId="{ADA0BC5C-2B65-4214-894F-2C7E1DD2C6A0}" srcId="{C1DADA35-AC1C-4C63-AF29-3BB79EB5BB40}" destId="{ED1C1903-C608-47AD-9867-56E0FAE9A794}" srcOrd="1" destOrd="0" parTransId="{80F9F2D3-D8B0-438A-9448-1505167ED7AF}" sibTransId="{F26E66C4-3E4F-424D-9C1B-77897C6EB93E}"/>
    <dgm:cxn modelId="{C49730AF-0C27-4841-84A5-CEC312EE5C36}" type="presOf" srcId="{ED1C1903-C608-47AD-9867-56E0FAE9A794}" destId="{53FE7F7A-7CB7-4D18-8B2F-6B6BBD927A6A}" srcOrd="0" destOrd="0" presId="urn:microsoft.com/office/officeart/2005/8/layout/process4"/>
    <dgm:cxn modelId="{2344CED5-D49E-4019-B088-35415C376A98}" srcId="{C1DADA35-AC1C-4C63-AF29-3BB79EB5BB40}" destId="{34A4A3BC-18CE-480F-9256-508B02790073}" srcOrd="0" destOrd="0" parTransId="{1890DD2A-C7A4-4792-ABE9-0EA910052A1F}" sibTransId="{D42765C9-4755-46E5-985E-317E3C786153}"/>
    <dgm:cxn modelId="{AD99DB23-5D5F-4B6E-9D27-7506FE4CCD36}" type="presOf" srcId="{C1DADA35-AC1C-4C63-AF29-3BB79EB5BB40}" destId="{68A8E02F-28AC-4557-B1AF-834108DAF2FE}" srcOrd="0" destOrd="0" presId="urn:microsoft.com/office/officeart/2005/8/layout/process4"/>
    <dgm:cxn modelId="{9BB88B52-6FE3-4F20-81DD-42B0B1666B69}" type="presOf" srcId="{34A4A3BC-18CE-480F-9256-508B02790073}" destId="{606A0DA5-358E-4525-81B3-E5E6710D82AD}" srcOrd="0" destOrd="0" presId="urn:microsoft.com/office/officeart/2005/8/layout/process4"/>
    <dgm:cxn modelId="{42CBAC8F-9D2A-4E72-9DE1-315675A3D8CB}" type="presParOf" srcId="{68A8E02F-28AC-4557-B1AF-834108DAF2FE}" destId="{92042A0D-786B-4685-9BDF-FD0E7CABE53E}" srcOrd="0" destOrd="0" presId="urn:microsoft.com/office/officeart/2005/8/layout/process4"/>
    <dgm:cxn modelId="{99991733-EC34-4006-A0B5-C9237B26BCAB}" type="presParOf" srcId="{92042A0D-786B-4685-9BDF-FD0E7CABE53E}" destId="{53FE7F7A-7CB7-4D18-8B2F-6B6BBD927A6A}" srcOrd="0" destOrd="0" presId="urn:microsoft.com/office/officeart/2005/8/layout/process4"/>
    <dgm:cxn modelId="{8BFA3F4A-20C3-4B3C-ACCE-B81F0768C0A3}" type="presParOf" srcId="{68A8E02F-28AC-4557-B1AF-834108DAF2FE}" destId="{4BDBEC5C-D80A-4F14-9D3B-076704380CC5}" srcOrd="1" destOrd="0" presId="urn:microsoft.com/office/officeart/2005/8/layout/process4"/>
    <dgm:cxn modelId="{FA9865D4-CD07-42CB-BC21-1ACF6DF74855}" type="presParOf" srcId="{68A8E02F-28AC-4557-B1AF-834108DAF2FE}" destId="{CF5264BA-DDF0-4F21-A0CE-CF2CB02BDB81}" srcOrd="2" destOrd="0" presId="urn:microsoft.com/office/officeart/2005/8/layout/process4"/>
    <dgm:cxn modelId="{2FC4ABAF-90CE-42EA-8DCA-95EF6739B62D}" type="presParOf" srcId="{CF5264BA-DDF0-4F21-A0CE-CF2CB02BDB81}" destId="{606A0DA5-358E-4525-81B3-E5E6710D82A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C1DADA35-AC1C-4C63-AF29-3BB79EB5BB40}" type="doc">
      <dgm:prSet loTypeId="urn:microsoft.com/office/officeart/2005/8/layout/process4" loCatId="process" qsTypeId="urn:microsoft.com/office/officeart/2005/8/quickstyle/simple2" qsCatId="simple" csTypeId="urn:microsoft.com/office/officeart/2005/8/colors/accent1_1" csCatId="accent1" phldr="1"/>
      <dgm:spPr/>
      <dgm:t>
        <a:bodyPr/>
        <a:lstStyle/>
        <a:p>
          <a:endParaRPr lang="en-US"/>
        </a:p>
      </dgm:t>
    </dgm:pt>
    <dgm:pt modelId="{34A4A3BC-18CE-480F-9256-508B02790073}">
      <dgm:prSet phldrT="[Text]"/>
      <dgm:spPr/>
      <dgm:t>
        <a:bodyPr/>
        <a:lstStyle/>
        <a:p>
          <a:r>
            <a:rPr lang="en-US" dirty="0" smtClean="0"/>
            <a:t>May</a:t>
          </a:r>
          <a:r>
            <a:rPr lang="en-US" baseline="0" dirty="0" smtClean="0"/>
            <a:t> a school board member , whose husband and brother teach in the district and who therefore recused herself from participation in an executive session evaluating the Superintendent’s performance, read the executive session meeting minutes so as to understand the polices and decisions made during those closed executive sessions? </a:t>
          </a:r>
          <a:endParaRPr lang="en-US" dirty="0"/>
        </a:p>
      </dgm:t>
    </dgm:pt>
    <dgm:pt modelId="{1890DD2A-C7A4-4792-ABE9-0EA910052A1F}" type="parTrans" cxnId="{2344CED5-D49E-4019-B088-35415C376A98}">
      <dgm:prSet/>
      <dgm:spPr/>
      <dgm:t>
        <a:bodyPr/>
        <a:lstStyle/>
        <a:p>
          <a:endParaRPr lang="en-US"/>
        </a:p>
      </dgm:t>
    </dgm:pt>
    <dgm:pt modelId="{D42765C9-4755-46E5-985E-317E3C786153}" type="sibTrans" cxnId="{2344CED5-D49E-4019-B088-35415C376A98}">
      <dgm:prSet/>
      <dgm:spPr/>
      <dgm:t>
        <a:bodyPr/>
        <a:lstStyle/>
        <a:p>
          <a:endParaRPr lang="en-US"/>
        </a:p>
      </dgm:t>
    </dgm:pt>
    <dgm:pt modelId="{58F478D1-3BC7-4962-892D-C7CC5B77DD20}">
      <dgm:prSet phldrT="[Text]" custT="1"/>
      <dgm:spPr/>
      <dgm:t>
        <a:bodyPr/>
        <a:lstStyle/>
        <a:p>
          <a:r>
            <a:rPr lang="en-US" sz="2600" b="1" dirty="0" smtClean="0"/>
            <a:t>Sometimes.  Only when Minutes are made available to the public, otherwise it would violate </a:t>
          </a:r>
          <a:r>
            <a:rPr lang="en-US" sz="2600" b="1" i="1" u="none" dirty="0" smtClean="0"/>
            <a:t>N.J.S.A.</a:t>
          </a:r>
          <a:r>
            <a:rPr lang="en-US" sz="2600" b="1" u="none" dirty="0" smtClean="0"/>
            <a:t> 18A:12-24(c).</a:t>
          </a:r>
          <a:endParaRPr lang="en-US" sz="2600" b="1" i="1" dirty="0" smtClean="0"/>
        </a:p>
        <a:p>
          <a:r>
            <a:rPr lang="en-US" sz="1800" b="0" i="0" dirty="0" smtClean="0"/>
            <a:t>The Commission determined that, due to the personal conflict, the board member’s rights were limited to the rights given to the general public.  As such, the board member could only view the Minutes once the need for confidentiality no longer existed and they were made available for public review.  The Commission also cautioned that any board member who inappropriately shared the executive minutes with the conflicted board member prior to public release would violate </a:t>
          </a:r>
          <a:r>
            <a:rPr lang="en-US" sz="1800" b="0" i="1" u="none" dirty="0" smtClean="0"/>
            <a:t>N.J.S.A. </a:t>
          </a:r>
          <a:r>
            <a:rPr lang="en-US" sz="1800" b="0" i="0" u="none" dirty="0" smtClean="0"/>
            <a:t>18A:12-24.1(g).</a:t>
          </a:r>
          <a:endParaRPr lang="en-US" sz="1800" b="0" i="0" dirty="0" smtClean="0"/>
        </a:p>
        <a:p>
          <a:r>
            <a:rPr lang="en-US" sz="1600" i="1" dirty="0" smtClean="0"/>
            <a:t>SEC Advisory Opinion A20-12 (October 31, 2012)</a:t>
          </a:r>
          <a:endParaRPr lang="en-US" sz="1600" dirty="0"/>
        </a:p>
      </dgm:t>
    </dgm:pt>
    <dgm:pt modelId="{4F9B8C03-EF53-4F67-80A7-0BA9667523C3}" type="parTrans" cxnId="{22647025-1695-4C24-8107-E603C77912F2}">
      <dgm:prSet/>
      <dgm:spPr/>
      <dgm:t>
        <a:bodyPr/>
        <a:lstStyle/>
        <a:p>
          <a:endParaRPr lang="en-US"/>
        </a:p>
      </dgm:t>
    </dgm:pt>
    <dgm:pt modelId="{D3D9F886-D59D-449D-8CC4-18F45F54F40A}" type="sibTrans" cxnId="{22647025-1695-4C24-8107-E603C77912F2}">
      <dgm:prSet/>
      <dgm:spPr/>
      <dgm:t>
        <a:bodyPr/>
        <a:lstStyle/>
        <a:p>
          <a:endParaRPr lang="en-US"/>
        </a:p>
      </dgm:t>
    </dgm:pt>
    <dgm:pt modelId="{68A8E02F-28AC-4557-B1AF-834108DAF2FE}" type="pres">
      <dgm:prSet presAssocID="{C1DADA35-AC1C-4C63-AF29-3BB79EB5BB40}" presName="Name0" presStyleCnt="0">
        <dgm:presLayoutVars>
          <dgm:dir/>
          <dgm:animLvl val="lvl"/>
          <dgm:resizeHandles val="exact"/>
        </dgm:presLayoutVars>
      </dgm:prSet>
      <dgm:spPr/>
      <dgm:t>
        <a:bodyPr/>
        <a:lstStyle/>
        <a:p>
          <a:endParaRPr lang="en-US"/>
        </a:p>
      </dgm:t>
    </dgm:pt>
    <dgm:pt modelId="{C06E29A3-C921-4BDD-9748-7F46DDF20B6F}" type="pres">
      <dgm:prSet presAssocID="{58F478D1-3BC7-4962-892D-C7CC5B77DD20}" presName="boxAndChildren" presStyleCnt="0"/>
      <dgm:spPr/>
      <dgm:t>
        <a:bodyPr/>
        <a:lstStyle/>
        <a:p>
          <a:endParaRPr lang="en-US"/>
        </a:p>
      </dgm:t>
    </dgm:pt>
    <dgm:pt modelId="{D7857E36-515A-4AA3-BCE1-663A1093A01F}" type="pres">
      <dgm:prSet presAssocID="{58F478D1-3BC7-4962-892D-C7CC5B77DD20}" presName="parentTextBox" presStyleLbl="node1" presStyleIdx="0" presStyleCnt="2" custLinFactNeighborX="31481" custLinFactNeighborY="9147"/>
      <dgm:spPr/>
      <dgm:t>
        <a:bodyPr/>
        <a:lstStyle/>
        <a:p>
          <a:endParaRPr lang="en-US"/>
        </a:p>
      </dgm:t>
    </dgm:pt>
    <dgm:pt modelId="{4BDBEC5C-D80A-4F14-9D3B-076704380CC5}" type="pres">
      <dgm:prSet presAssocID="{D42765C9-4755-46E5-985E-317E3C786153}" presName="sp" presStyleCnt="0"/>
      <dgm:spPr/>
      <dgm:t>
        <a:bodyPr/>
        <a:lstStyle/>
        <a:p>
          <a:endParaRPr lang="en-US"/>
        </a:p>
      </dgm:t>
    </dgm:pt>
    <dgm:pt modelId="{CF5264BA-DDF0-4F21-A0CE-CF2CB02BDB81}" type="pres">
      <dgm:prSet presAssocID="{34A4A3BC-18CE-480F-9256-508B02790073}" presName="arrowAndChildren" presStyleCnt="0"/>
      <dgm:spPr/>
      <dgm:t>
        <a:bodyPr/>
        <a:lstStyle/>
        <a:p>
          <a:endParaRPr lang="en-US"/>
        </a:p>
      </dgm:t>
    </dgm:pt>
    <dgm:pt modelId="{606A0DA5-358E-4525-81B3-E5E6710D82AD}" type="pres">
      <dgm:prSet presAssocID="{34A4A3BC-18CE-480F-9256-508B02790073}" presName="parentTextArrow" presStyleLbl="node1" presStyleIdx="1" presStyleCnt="2" custScaleY="42252"/>
      <dgm:spPr/>
      <dgm:t>
        <a:bodyPr/>
        <a:lstStyle/>
        <a:p>
          <a:endParaRPr lang="en-US"/>
        </a:p>
      </dgm:t>
    </dgm:pt>
  </dgm:ptLst>
  <dgm:cxnLst>
    <dgm:cxn modelId="{DDB03EBB-1850-41DA-8ABB-E00CDE382ACD}" type="presOf" srcId="{34A4A3BC-18CE-480F-9256-508B02790073}" destId="{606A0DA5-358E-4525-81B3-E5E6710D82AD}" srcOrd="0" destOrd="0" presId="urn:microsoft.com/office/officeart/2005/8/layout/process4"/>
    <dgm:cxn modelId="{CD6C4847-A1DC-4C2A-B208-9A72587235D9}" type="presOf" srcId="{C1DADA35-AC1C-4C63-AF29-3BB79EB5BB40}" destId="{68A8E02F-28AC-4557-B1AF-834108DAF2FE}" srcOrd="0" destOrd="0" presId="urn:microsoft.com/office/officeart/2005/8/layout/process4"/>
    <dgm:cxn modelId="{2344CED5-D49E-4019-B088-35415C376A98}" srcId="{C1DADA35-AC1C-4C63-AF29-3BB79EB5BB40}" destId="{34A4A3BC-18CE-480F-9256-508B02790073}" srcOrd="0" destOrd="0" parTransId="{1890DD2A-C7A4-4792-ABE9-0EA910052A1F}" sibTransId="{D42765C9-4755-46E5-985E-317E3C786153}"/>
    <dgm:cxn modelId="{22647025-1695-4C24-8107-E603C77912F2}" srcId="{C1DADA35-AC1C-4C63-AF29-3BB79EB5BB40}" destId="{58F478D1-3BC7-4962-892D-C7CC5B77DD20}" srcOrd="1" destOrd="0" parTransId="{4F9B8C03-EF53-4F67-80A7-0BA9667523C3}" sibTransId="{D3D9F886-D59D-449D-8CC4-18F45F54F40A}"/>
    <dgm:cxn modelId="{FC0E99A4-39D1-41AB-B823-EEBE16547909}" type="presOf" srcId="{58F478D1-3BC7-4962-892D-C7CC5B77DD20}" destId="{D7857E36-515A-4AA3-BCE1-663A1093A01F}" srcOrd="0" destOrd="0" presId="urn:microsoft.com/office/officeart/2005/8/layout/process4"/>
    <dgm:cxn modelId="{5015CA03-6122-4795-9E00-B9D0380F215B}" type="presParOf" srcId="{68A8E02F-28AC-4557-B1AF-834108DAF2FE}" destId="{C06E29A3-C921-4BDD-9748-7F46DDF20B6F}" srcOrd="0" destOrd="0" presId="urn:microsoft.com/office/officeart/2005/8/layout/process4"/>
    <dgm:cxn modelId="{3BB805FA-F723-4272-B95A-7CDF9D0A90BF}" type="presParOf" srcId="{C06E29A3-C921-4BDD-9748-7F46DDF20B6F}" destId="{D7857E36-515A-4AA3-BCE1-663A1093A01F}" srcOrd="0" destOrd="0" presId="urn:microsoft.com/office/officeart/2005/8/layout/process4"/>
    <dgm:cxn modelId="{E88BCA66-0EDC-439C-B511-DF88BB022339}" type="presParOf" srcId="{68A8E02F-28AC-4557-B1AF-834108DAF2FE}" destId="{4BDBEC5C-D80A-4F14-9D3B-076704380CC5}" srcOrd="1" destOrd="0" presId="urn:microsoft.com/office/officeart/2005/8/layout/process4"/>
    <dgm:cxn modelId="{DE0AB737-4660-4780-B2BB-29C9D846A1BE}" type="presParOf" srcId="{68A8E02F-28AC-4557-B1AF-834108DAF2FE}" destId="{CF5264BA-DDF0-4F21-A0CE-CF2CB02BDB81}" srcOrd="2" destOrd="0" presId="urn:microsoft.com/office/officeart/2005/8/layout/process4"/>
    <dgm:cxn modelId="{65699D3F-5FA6-425F-AD82-262698C2C029}" type="presParOf" srcId="{CF5264BA-DDF0-4F21-A0CE-CF2CB02BDB81}" destId="{606A0DA5-358E-4525-81B3-E5E6710D82A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C1DADA35-AC1C-4C63-AF29-3BB79EB5BB40}" type="doc">
      <dgm:prSet loTypeId="urn:microsoft.com/office/officeart/2005/8/layout/process4" loCatId="process" qsTypeId="urn:microsoft.com/office/officeart/2005/8/quickstyle/simple2" qsCatId="simple" csTypeId="urn:microsoft.com/office/officeart/2005/8/colors/accent1_1" csCatId="accent1" phldr="1"/>
      <dgm:spPr/>
      <dgm:t>
        <a:bodyPr/>
        <a:lstStyle/>
        <a:p>
          <a:endParaRPr lang="en-US"/>
        </a:p>
      </dgm:t>
    </dgm:pt>
    <dgm:pt modelId="{34A4A3BC-18CE-480F-9256-508B02790073}">
      <dgm:prSet phldrT="[Text]"/>
      <dgm:spPr/>
      <dgm:t>
        <a:bodyPr/>
        <a:lstStyle/>
        <a:p>
          <a:r>
            <a:rPr lang="en-US" dirty="0" smtClean="0"/>
            <a:t>May a board member participate in an executive session that considers the administrators’ positions in schools in which the board member’s brother teaches?</a:t>
          </a:r>
          <a:endParaRPr lang="en-US" dirty="0"/>
        </a:p>
      </dgm:t>
    </dgm:pt>
    <dgm:pt modelId="{1890DD2A-C7A4-4792-ABE9-0EA910052A1F}" type="parTrans" cxnId="{2344CED5-D49E-4019-B088-35415C376A98}">
      <dgm:prSet/>
      <dgm:spPr/>
      <dgm:t>
        <a:bodyPr/>
        <a:lstStyle/>
        <a:p>
          <a:endParaRPr lang="en-US"/>
        </a:p>
      </dgm:t>
    </dgm:pt>
    <dgm:pt modelId="{D42765C9-4755-46E5-985E-317E3C786153}" type="sibTrans" cxnId="{2344CED5-D49E-4019-B088-35415C376A98}">
      <dgm:prSet/>
      <dgm:spPr/>
      <dgm:t>
        <a:bodyPr/>
        <a:lstStyle/>
        <a:p>
          <a:endParaRPr lang="en-US"/>
        </a:p>
      </dgm:t>
    </dgm:pt>
    <dgm:pt modelId="{58F478D1-3BC7-4962-892D-C7CC5B77DD20}">
      <dgm:prSet phldrT="[Text]" custT="1"/>
      <dgm:spPr/>
      <dgm:t>
        <a:bodyPr/>
        <a:lstStyle/>
        <a:p>
          <a:r>
            <a:rPr lang="en-US" sz="2600" b="1" dirty="0" smtClean="0"/>
            <a:t>NO.  This would violate the Act even though “sibling” does </a:t>
          </a:r>
          <a:r>
            <a:rPr lang="en-US" sz="2600" b="1" u="sng" dirty="0" smtClean="0"/>
            <a:t>not</a:t>
          </a:r>
          <a:r>
            <a:rPr lang="en-US" sz="2600" b="1" dirty="0" smtClean="0"/>
            <a:t> fall within the definition of immediate family member</a:t>
          </a:r>
          <a:r>
            <a:rPr lang="en-US" sz="2600" b="1" i="0" dirty="0" smtClean="0"/>
            <a:t>.</a:t>
          </a:r>
          <a:endParaRPr lang="en-US" sz="2600" b="1" i="1" dirty="0" smtClean="0"/>
        </a:p>
        <a:p>
          <a:r>
            <a:rPr lang="en-US" sz="1800" b="0" i="0" dirty="0" smtClean="0"/>
            <a:t>The Commission compared the Act’s definition of “immediate family member,” which is limited to (1) a spouse and  (2) a dependent child residing in the same household, with “relative,” which is more broadly defined to include all children, parents and siblings of the school official.  The Commission explained that although the applicable provisions of the Act only reference “immediate family members,” the Commission has previously construed the Act broadly and held that board members should abstain from voting on all matters pertaining to “relatives” </a:t>
          </a:r>
          <a:r>
            <a:rPr lang="en-US" sz="1800" b="1" i="0" dirty="0" smtClean="0"/>
            <a:t>not</a:t>
          </a:r>
          <a:r>
            <a:rPr lang="en-US" sz="1800" b="0" i="0" dirty="0" smtClean="0"/>
            <a:t> just “immediate family members.”</a:t>
          </a:r>
        </a:p>
        <a:p>
          <a:r>
            <a:rPr lang="en-US" sz="1600" i="1" dirty="0" smtClean="0"/>
            <a:t>SEC Advisory Opinion A20-12 (October 31, 2012)</a:t>
          </a:r>
          <a:endParaRPr lang="en-US" sz="1600" dirty="0"/>
        </a:p>
      </dgm:t>
    </dgm:pt>
    <dgm:pt modelId="{4F9B8C03-EF53-4F67-80A7-0BA9667523C3}" type="parTrans" cxnId="{22647025-1695-4C24-8107-E603C77912F2}">
      <dgm:prSet/>
      <dgm:spPr/>
      <dgm:t>
        <a:bodyPr/>
        <a:lstStyle/>
        <a:p>
          <a:endParaRPr lang="en-US"/>
        </a:p>
      </dgm:t>
    </dgm:pt>
    <dgm:pt modelId="{D3D9F886-D59D-449D-8CC4-18F45F54F40A}" type="sibTrans" cxnId="{22647025-1695-4C24-8107-E603C77912F2}">
      <dgm:prSet/>
      <dgm:spPr/>
      <dgm:t>
        <a:bodyPr/>
        <a:lstStyle/>
        <a:p>
          <a:endParaRPr lang="en-US"/>
        </a:p>
      </dgm:t>
    </dgm:pt>
    <dgm:pt modelId="{68A8E02F-28AC-4557-B1AF-834108DAF2FE}" type="pres">
      <dgm:prSet presAssocID="{C1DADA35-AC1C-4C63-AF29-3BB79EB5BB40}" presName="Name0" presStyleCnt="0">
        <dgm:presLayoutVars>
          <dgm:dir/>
          <dgm:animLvl val="lvl"/>
          <dgm:resizeHandles val="exact"/>
        </dgm:presLayoutVars>
      </dgm:prSet>
      <dgm:spPr/>
      <dgm:t>
        <a:bodyPr/>
        <a:lstStyle/>
        <a:p>
          <a:endParaRPr lang="en-US"/>
        </a:p>
      </dgm:t>
    </dgm:pt>
    <dgm:pt modelId="{C06E29A3-C921-4BDD-9748-7F46DDF20B6F}" type="pres">
      <dgm:prSet presAssocID="{58F478D1-3BC7-4962-892D-C7CC5B77DD20}" presName="boxAndChildren" presStyleCnt="0"/>
      <dgm:spPr/>
      <dgm:t>
        <a:bodyPr/>
        <a:lstStyle/>
        <a:p>
          <a:endParaRPr lang="en-US"/>
        </a:p>
      </dgm:t>
    </dgm:pt>
    <dgm:pt modelId="{D7857E36-515A-4AA3-BCE1-663A1093A01F}" type="pres">
      <dgm:prSet presAssocID="{58F478D1-3BC7-4962-892D-C7CC5B77DD20}" presName="parentTextBox" presStyleLbl="node1" presStyleIdx="0" presStyleCnt="2" custLinFactNeighborX="31481" custLinFactNeighborY="9147"/>
      <dgm:spPr/>
      <dgm:t>
        <a:bodyPr/>
        <a:lstStyle/>
        <a:p>
          <a:endParaRPr lang="en-US"/>
        </a:p>
      </dgm:t>
    </dgm:pt>
    <dgm:pt modelId="{4BDBEC5C-D80A-4F14-9D3B-076704380CC5}" type="pres">
      <dgm:prSet presAssocID="{D42765C9-4755-46E5-985E-317E3C786153}" presName="sp" presStyleCnt="0"/>
      <dgm:spPr/>
      <dgm:t>
        <a:bodyPr/>
        <a:lstStyle/>
        <a:p>
          <a:endParaRPr lang="en-US"/>
        </a:p>
      </dgm:t>
    </dgm:pt>
    <dgm:pt modelId="{CF5264BA-DDF0-4F21-A0CE-CF2CB02BDB81}" type="pres">
      <dgm:prSet presAssocID="{34A4A3BC-18CE-480F-9256-508B02790073}" presName="arrowAndChildren" presStyleCnt="0"/>
      <dgm:spPr/>
      <dgm:t>
        <a:bodyPr/>
        <a:lstStyle/>
        <a:p>
          <a:endParaRPr lang="en-US"/>
        </a:p>
      </dgm:t>
    </dgm:pt>
    <dgm:pt modelId="{606A0DA5-358E-4525-81B3-E5E6710D82AD}" type="pres">
      <dgm:prSet presAssocID="{34A4A3BC-18CE-480F-9256-508B02790073}" presName="parentTextArrow" presStyleLbl="node1" presStyleIdx="1" presStyleCnt="2" custScaleY="42252" custLinFactNeighborX="-73214" custLinFactNeighborY="-8773"/>
      <dgm:spPr/>
      <dgm:t>
        <a:bodyPr/>
        <a:lstStyle/>
        <a:p>
          <a:endParaRPr lang="en-US"/>
        </a:p>
      </dgm:t>
    </dgm:pt>
  </dgm:ptLst>
  <dgm:cxnLst>
    <dgm:cxn modelId="{4082C92A-FEBB-4396-A2D8-F7427FA2924A}" type="presOf" srcId="{34A4A3BC-18CE-480F-9256-508B02790073}" destId="{606A0DA5-358E-4525-81B3-E5E6710D82AD}" srcOrd="0" destOrd="0" presId="urn:microsoft.com/office/officeart/2005/8/layout/process4"/>
    <dgm:cxn modelId="{2344CED5-D49E-4019-B088-35415C376A98}" srcId="{C1DADA35-AC1C-4C63-AF29-3BB79EB5BB40}" destId="{34A4A3BC-18CE-480F-9256-508B02790073}" srcOrd="0" destOrd="0" parTransId="{1890DD2A-C7A4-4792-ABE9-0EA910052A1F}" sibTransId="{D42765C9-4755-46E5-985E-317E3C786153}"/>
    <dgm:cxn modelId="{22647025-1695-4C24-8107-E603C77912F2}" srcId="{C1DADA35-AC1C-4C63-AF29-3BB79EB5BB40}" destId="{58F478D1-3BC7-4962-892D-C7CC5B77DD20}" srcOrd="1" destOrd="0" parTransId="{4F9B8C03-EF53-4F67-80A7-0BA9667523C3}" sibTransId="{D3D9F886-D59D-449D-8CC4-18F45F54F40A}"/>
    <dgm:cxn modelId="{F54B0780-590E-4E9E-80C6-0B7B2FE55D22}" type="presOf" srcId="{58F478D1-3BC7-4962-892D-C7CC5B77DD20}" destId="{D7857E36-515A-4AA3-BCE1-663A1093A01F}" srcOrd="0" destOrd="0" presId="urn:microsoft.com/office/officeart/2005/8/layout/process4"/>
    <dgm:cxn modelId="{784104C7-714F-4145-AF38-2ABF021121A6}" type="presOf" srcId="{C1DADA35-AC1C-4C63-AF29-3BB79EB5BB40}" destId="{68A8E02F-28AC-4557-B1AF-834108DAF2FE}" srcOrd="0" destOrd="0" presId="urn:microsoft.com/office/officeart/2005/8/layout/process4"/>
    <dgm:cxn modelId="{48B8EDF7-4481-4890-93F5-54335FBB1D6B}" type="presParOf" srcId="{68A8E02F-28AC-4557-B1AF-834108DAF2FE}" destId="{C06E29A3-C921-4BDD-9748-7F46DDF20B6F}" srcOrd="0" destOrd="0" presId="urn:microsoft.com/office/officeart/2005/8/layout/process4"/>
    <dgm:cxn modelId="{06405B2A-67D5-4633-93BB-9112974DC24D}" type="presParOf" srcId="{C06E29A3-C921-4BDD-9748-7F46DDF20B6F}" destId="{D7857E36-515A-4AA3-BCE1-663A1093A01F}" srcOrd="0" destOrd="0" presId="urn:microsoft.com/office/officeart/2005/8/layout/process4"/>
    <dgm:cxn modelId="{734C1C42-27FC-4790-AF0D-144073948F01}" type="presParOf" srcId="{68A8E02F-28AC-4557-B1AF-834108DAF2FE}" destId="{4BDBEC5C-D80A-4F14-9D3B-076704380CC5}" srcOrd="1" destOrd="0" presId="urn:microsoft.com/office/officeart/2005/8/layout/process4"/>
    <dgm:cxn modelId="{CD09359C-5B52-4592-9DB2-2A744F0BFD5F}" type="presParOf" srcId="{68A8E02F-28AC-4557-B1AF-834108DAF2FE}" destId="{CF5264BA-DDF0-4F21-A0CE-CF2CB02BDB81}" srcOrd="2" destOrd="0" presId="urn:microsoft.com/office/officeart/2005/8/layout/process4"/>
    <dgm:cxn modelId="{4C516F72-83B3-4E24-9B78-07F8044DD4A7}" type="presParOf" srcId="{CF5264BA-DDF0-4F21-A0CE-CF2CB02BDB81}" destId="{606A0DA5-358E-4525-81B3-E5E6710D82A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C1DADA35-AC1C-4C63-AF29-3BB79EB5BB40}" type="doc">
      <dgm:prSet loTypeId="urn:microsoft.com/office/officeart/2005/8/layout/process4" loCatId="process" qsTypeId="urn:microsoft.com/office/officeart/2005/8/quickstyle/simple2" qsCatId="simple" csTypeId="urn:microsoft.com/office/officeart/2005/8/colors/accent1_1" csCatId="accent1" phldr="1"/>
      <dgm:spPr/>
      <dgm:t>
        <a:bodyPr/>
        <a:lstStyle/>
        <a:p>
          <a:endParaRPr lang="en-US"/>
        </a:p>
      </dgm:t>
    </dgm:pt>
    <dgm:pt modelId="{34A4A3BC-18CE-480F-9256-508B02790073}">
      <dgm:prSet phldrT="[Text]"/>
      <dgm:spPr/>
      <dgm:t>
        <a:bodyPr/>
        <a:lstStyle/>
        <a:p>
          <a:r>
            <a:rPr lang="en-US" dirty="0" smtClean="0"/>
            <a:t>May a board invoke the Doctrine of Necessity to permit conflicted  board members to participate in a search for a Superintendent when less than a quorum is available to conduct a search?</a:t>
          </a:r>
          <a:endParaRPr lang="en-US" dirty="0"/>
        </a:p>
      </dgm:t>
    </dgm:pt>
    <dgm:pt modelId="{1890DD2A-C7A4-4792-ABE9-0EA910052A1F}" type="parTrans" cxnId="{2344CED5-D49E-4019-B088-35415C376A98}">
      <dgm:prSet/>
      <dgm:spPr/>
      <dgm:t>
        <a:bodyPr/>
        <a:lstStyle/>
        <a:p>
          <a:endParaRPr lang="en-US"/>
        </a:p>
      </dgm:t>
    </dgm:pt>
    <dgm:pt modelId="{D42765C9-4755-46E5-985E-317E3C786153}" type="sibTrans" cxnId="{2344CED5-D49E-4019-B088-35415C376A98}">
      <dgm:prSet/>
      <dgm:spPr/>
      <dgm:t>
        <a:bodyPr/>
        <a:lstStyle/>
        <a:p>
          <a:endParaRPr lang="en-US"/>
        </a:p>
      </dgm:t>
    </dgm:pt>
    <dgm:pt modelId="{58F478D1-3BC7-4962-892D-C7CC5B77DD20}">
      <dgm:prSet phldrT="[Text]" custT="1"/>
      <dgm:spPr/>
      <dgm:t>
        <a:bodyPr/>
        <a:lstStyle/>
        <a:p>
          <a:pPr algn="ctr"/>
          <a:r>
            <a:rPr lang="en-US" sz="2600" b="1" i="1" dirty="0" smtClean="0"/>
            <a:t>NO.  A quorum is not needed if three board members are available to conduct the search</a:t>
          </a:r>
          <a:r>
            <a:rPr lang="en-US" sz="2600" b="0" i="1" dirty="0" smtClean="0"/>
            <a:t>.</a:t>
          </a:r>
        </a:p>
        <a:p>
          <a:pPr algn="just"/>
          <a:r>
            <a:rPr lang="en-US" sz="2100" b="0" i="0" dirty="0" smtClean="0"/>
            <a:t>In 1996, the Commission reviewed the Doctrine of Necessity and concluded that if there were three members without a conflict who can negotiate on a board’s behalf they must  serve as the committee.  </a:t>
          </a:r>
          <a:r>
            <a:rPr lang="en-US" sz="2100" b="0" i="1" dirty="0" smtClean="0"/>
            <a:t>SEC Advisory Opinion A55-95</a:t>
          </a:r>
          <a:r>
            <a:rPr lang="en-US" sz="2100" b="0" i="0" dirty="0" smtClean="0"/>
            <a:t> (January 23, 1996).  Applying similar logic, if five members of a nine member board are unable to engage in a superintendent search, the Doctrine of Necessity cannot be invoked because three members are able to conduct the search.</a:t>
          </a:r>
          <a:endParaRPr lang="en-US" sz="1600" i="1" dirty="0" smtClean="0"/>
        </a:p>
        <a:p>
          <a:pPr algn="ctr"/>
          <a:r>
            <a:rPr lang="en-US" sz="1600" i="1" dirty="0" smtClean="0"/>
            <a:t>SEC Advisory Opinion A24-12 (December 18, 2012)</a:t>
          </a:r>
          <a:endParaRPr lang="en-US" sz="1600" dirty="0"/>
        </a:p>
      </dgm:t>
    </dgm:pt>
    <dgm:pt modelId="{4F9B8C03-EF53-4F67-80A7-0BA9667523C3}" type="parTrans" cxnId="{22647025-1695-4C24-8107-E603C77912F2}">
      <dgm:prSet/>
      <dgm:spPr/>
      <dgm:t>
        <a:bodyPr/>
        <a:lstStyle/>
        <a:p>
          <a:endParaRPr lang="en-US"/>
        </a:p>
      </dgm:t>
    </dgm:pt>
    <dgm:pt modelId="{D3D9F886-D59D-449D-8CC4-18F45F54F40A}" type="sibTrans" cxnId="{22647025-1695-4C24-8107-E603C77912F2}">
      <dgm:prSet/>
      <dgm:spPr/>
      <dgm:t>
        <a:bodyPr/>
        <a:lstStyle/>
        <a:p>
          <a:endParaRPr lang="en-US"/>
        </a:p>
      </dgm:t>
    </dgm:pt>
    <dgm:pt modelId="{68A8E02F-28AC-4557-B1AF-834108DAF2FE}" type="pres">
      <dgm:prSet presAssocID="{C1DADA35-AC1C-4C63-AF29-3BB79EB5BB40}" presName="Name0" presStyleCnt="0">
        <dgm:presLayoutVars>
          <dgm:dir/>
          <dgm:animLvl val="lvl"/>
          <dgm:resizeHandles val="exact"/>
        </dgm:presLayoutVars>
      </dgm:prSet>
      <dgm:spPr/>
      <dgm:t>
        <a:bodyPr/>
        <a:lstStyle/>
        <a:p>
          <a:endParaRPr lang="en-US"/>
        </a:p>
      </dgm:t>
    </dgm:pt>
    <dgm:pt modelId="{C06E29A3-C921-4BDD-9748-7F46DDF20B6F}" type="pres">
      <dgm:prSet presAssocID="{58F478D1-3BC7-4962-892D-C7CC5B77DD20}" presName="boxAndChildren" presStyleCnt="0"/>
      <dgm:spPr/>
      <dgm:t>
        <a:bodyPr/>
        <a:lstStyle/>
        <a:p>
          <a:endParaRPr lang="en-US"/>
        </a:p>
      </dgm:t>
    </dgm:pt>
    <dgm:pt modelId="{D7857E36-515A-4AA3-BCE1-663A1093A01F}" type="pres">
      <dgm:prSet presAssocID="{58F478D1-3BC7-4962-892D-C7CC5B77DD20}" presName="parentTextBox" presStyleLbl="node1" presStyleIdx="0" presStyleCnt="2" custLinFactNeighborX="31481" custLinFactNeighborY="9147"/>
      <dgm:spPr/>
      <dgm:t>
        <a:bodyPr/>
        <a:lstStyle/>
        <a:p>
          <a:endParaRPr lang="en-US"/>
        </a:p>
      </dgm:t>
    </dgm:pt>
    <dgm:pt modelId="{4BDBEC5C-D80A-4F14-9D3B-076704380CC5}" type="pres">
      <dgm:prSet presAssocID="{D42765C9-4755-46E5-985E-317E3C786153}" presName="sp" presStyleCnt="0"/>
      <dgm:spPr/>
      <dgm:t>
        <a:bodyPr/>
        <a:lstStyle/>
        <a:p>
          <a:endParaRPr lang="en-US"/>
        </a:p>
      </dgm:t>
    </dgm:pt>
    <dgm:pt modelId="{CF5264BA-DDF0-4F21-A0CE-CF2CB02BDB81}" type="pres">
      <dgm:prSet presAssocID="{34A4A3BC-18CE-480F-9256-508B02790073}" presName="arrowAndChildren" presStyleCnt="0"/>
      <dgm:spPr/>
      <dgm:t>
        <a:bodyPr/>
        <a:lstStyle/>
        <a:p>
          <a:endParaRPr lang="en-US"/>
        </a:p>
      </dgm:t>
    </dgm:pt>
    <dgm:pt modelId="{606A0DA5-358E-4525-81B3-E5E6710D82AD}" type="pres">
      <dgm:prSet presAssocID="{34A4A3BC-18CE-480F-9256-508B02790073}" presName="parentTextArrow" presStyleLbl="node1" presStyleIdx="1" presStyleCnt="2" custScaleY="42252"/>
      <dgm:spPr/>
      <dgm:t>
        <a:bodyPr/>
        <a:lstStyle/>
        <a:p>
          <a:endParaRPr lang="en-US"/>
        </a:p>
      </dgm:t>
    </dgm:pt>
  </dgm:ptLst>
  <dgm:cxnLst>
    <dgm:cxn modelId="{437E00A6-D8CE-433A-98B2-2672AFC9746F}" type="presOf" srcId="{C1DADA35-AC1C-4C63-AF29-3BB79EB5BB40}" destId="{68A8E02F-28AC-4557-B1AF-834108DAF2FE}" srcOrd="0" destOrd="0" presId="urn:microsoft.com/office/officeart/2005/8/layout/process4"/>
    <dgm:cxn modelId="{2344CED5-D49E-4019-B088-35415C376A98}" srcId="{C1DADA35-AC1C-4C63-AF29-3BB79EB5BB40}" destId="{34A4A3BC-18CE-480F-9256-508B02790073}" srcOrd="0" destOrd="0" parTransId="{1890DD2A-C7A4-4792-ABE9-0EA910052A1F}" sibTransId="{D42765C9-4755-46E5-985E-317E3C786153}"/>
    <dgm:cxn modelId="{22647025-1695-4C24-8107-E603C77912F2}" srcId="{C1DADA35-AC1C-4C63-AF29-3BB79EB5BB40}" destId="{58F478D1-3BC7-4962-892D-C7CC5B77DD20}" srcOrd="1" destOrd="0" parTransId="{4F9B8C03-EF53-4F67-80A7-0BA9667523C3}" sibTransId="{D3D9F886-D59D-449D-8CC4-18F45F54F40A}"/>
    <dgm:cxn modelId="{84386AC6-8E05-4ECE-9BCD-8E83FA71D619}" type="presOf" srcId="{58F478D1-3BC7-4962-892D-C7CC5B77DD20}" destId="{D7857E36-515A-4AA3-BCE1-663A1093A01F}" srcOrd="0" destOrd="0" presId="urn:microsoft.com/office/officeart/2005/8/layout/process4"/>
    <dgm:cxn modelId="{5C3F2416-9823-4A3F-8218-7D9A8E41920D}" type="presOf" srcId="{34A4A3BC-18CE-480F-9256-508B02790073}" destId="{606A0DA5-358E-4525-81B3-E5E6710D82AD}" srcOrd="0" destOrd="0" presId="urn:microsoft.com/office/officeart/2005/8/layout/process4"/>
    <dgm:cxn modelId="{5B3D6C7F-29BD-48CD-BF07-47AD067B1651}" type="presParOf" srcId="{68A8E02F-28AC-4557-B1AF-834108DAF2FE}" destId="{C06E29A3-C921-4BDD-9748-7F46DDF20B6F}" srcOrd="0" destOrd="0" presId="urn:microsoft.com/office/officeart/2005/8/layout/process4"/>
    <dgm:cxn modelId="{82EE1722-3B80-479C-8D11-FC08E0D393F1}" type="presParOf" srcId="{C06E29A3-C921-4BDD-9748-7F46DDF20B6F}" destId="{D7857E36-515A-4AA3-BCE1-663A1093A01F}" srcOrd="0" destOrd="0" presId="urn:microsoft.com/office/officeart/2005/8/layout/process4"/>
    <dgm:cxn modelId="{6910F515-C003-4A9A-B015-0F6EEEC0E4FD}" type="presParOf" srcId="{68A8E02F-28AC-4557-B1AF-834108DAF2FE}" destId="{4BDBEC5C-D80A-4F14-9D3B-076704380CC5}" srcOrd="1" destOrd="0" presId="urn:microsoft.com/office/officeart/2005/8/layout/process4"/>
    <dgm:cxn modelId="{74F8A581-C824-4F34-A2AF-C30685FFF3C8}" type="presParOf" srcId="{68A8E02F-28AC-4557-B1AF-834108DAF2FE}" destId="{CF5264BA-DDF0-4F21-A0CE-CF2CB02BDB81}" srcOrd="2" destOrd="0" presId="urn:microsoft.com/office/officeart/2005/8/layout/process4"/>
    <dgm:cxn modelId="{69A24F6F-0F88-47E3-BFC2-0DF6E52611D9}" type="presParOf" srcId="{CF5264BA-DDF0-4F21-A0CE-CF2CB02BDB81}" destId="{606A0DA5-358E-4525-81B3-E5E6710D82A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020DC99D-946B-4EB3-9FF0-AF352DE7CD36}" type="doc">
      <dgm:prSet loTypeId="urn:microsoft.com/office/officeart/2005/8/layout/process4" loCatId="list" qsTypeId="urn:microsoft.com/office/officeart/2005/8/quickstyle/simple2" qsCatId="simple" csTypeId="urn:microsoft.com/office/officeart/2005/8/colors/accent1_1" csCatId="accent1" phldr="1"/>
      <dgm:spPr/>
      <dgm:t>
        <a:bodyPr/>
        <a:lstStyle/>
        <a:p>
          <a:endParaRPr lang="en-US"/>
        </a:p>
      </dgm:t>
    </dgm:pt>
    <dgm:pt modelId="{6C8694C7-BC56-4C29-A184-79D15068CD63}">
      <dgm:prSet phldrT="[Text]"/>
      <dgm:spPr/>
      <dgm:t>
        <a:bodyPr/>
        <a:lstStyle/>
        <a:p>
          <a:pPr algn="just"/>
          <a:r>
            <a:rPr lang="en-US" dirty="0" smtClean="0"/>
            <a:t>Board member transmitted to the County Superintendent of Schools confidential correspondence from board counsel and posted on </a:t>
          </a:r>
          <a:r>
            <a:rPr lang="en-US" dirty="0" err="1" smtClean="0"/>
            <a:t>NJ.com</a:t>
          </a:r>
          <a:r>
            <a:rPr lang="en-US" dirty="0" smtClean="0"/>
            <a:t> inaccurate information regarding the salary negotiations for the interim Superintendent.</a:t>
          </a:r>
          <a:endParaRPr lang="en-US" dirty="0"/>
        </a:p>
      </dgm:t>
    </dgm:pt>
    <dgm:pt modelId="{BE427211-67F0-4260-8456-B2EF7E316C81}" type="parTrans" cxnId="{94271F4A-FC99-4DD2-9705-B2ABC27B5545}">
      <dgm:prSet/>
      <dgm:spPr/>
      <dgm:t>
        <a:bodyPr/>
        <a:lstStyle/>
        <a:p>
          <a:endParaRPr lang="en-US"/>
        </a:p>
      </dgm:t>
    </dgm:pt>
    <dgm:pt modelId="{9688ED75-DD3B-4A83-88F5-668317C1FB43}" type="sibTrans" cxnId="{94271F4A-FC99-4DD2-9705-B2ABC27B5545}">
      <dgm:prSet/>
      <dgm:spPr/>
      <dgm:t>
        <a:bodyPr/>
        <a:lstStyle/>
        <a:p>
          <a:endParaRPr lang="en-US"/>
        </a:p>
      </dgm:t>
    </dgm:pt>
    <dgm:pt modelId="{365E5633-A001-4C13-9128-854A34DE76BB}">
      <dgm:prSet phldrT="[Text]" custT="1"/>
      <dgm:spPr/>
      <dgm:t>
        <a:bodyPr/>
        <a:lstStyle/>
        <a:p>
          <a:pPr algn="just"/>
          <a:r>
            <a:rPr lang="en-US" sz="2200" b="1" dirty="0" smtClean="0"/>
            <a:t>Violation of </a:t>
          </a:r>
          <a:r>
            <a:rPr lang="en-US" sz="2200" b="1" i="1" u="none" dirty="0" smtClean="0"/>
            <a:t>N.J.S.A.</a:t>
          </a:r>
          <a:r>
            <a:rPr lang="en-US" sz="2200" b="1" u="none" dirty="0" smtClean="0"/>
            <a:t> 18A:12-24.1 (g).  </a:t>
          </a:r>
          <a:r>
            <a:rPr lang="en-US" sz="2200" b="0" u="none" dirty="0" smtClean="0"/>
            <a:t>A reasonable board member would have known that a letter from the board attorney marked “ATTORNEY-CLIENT PRIVILEGED-CONFIDENTIAL” should have been treated as confidential correspondence.  </a:t>
          </a:r>
          <a:r>
            <a:rPr lang="en-US" sz="2200" b="1" u="none" dirty="0" smtClean="0"/>
            <a:t>Board member should not have transmitted counsel’s confidential correspondence to anyone outside of the Board.  </a:t>
          </a:r>
          <a:r>
            <a:rPr lang="en-US" sz="2200" b="0" u="none" dirty="0" smtClean="0"/>
            <a:t>Additionally, a board member has a duty to provide accurate information and to act in concert with his/her fellow board members.</a:t>
          </a:r>
        </a:p>
        <a:p>
          <a:pPr algn="ctr"/>
          <a:r>
            <a:rPr lang="en-US" sz="1600" b="0" i="1" u="none" dirty="0" smtClean="0"/>
            <a:t>I.M.O. Valerie Jordon</a:t>
          </a:r>
          <a:r>
            <a:rPr lang="en-US" sz="1600" b="0" i="0" u="none" dirty="0" smtClean="0"/>
            <a:t>, </a:t>
          </a:r>
          <a:r>
            <a:rPr lang="en-US" sz="1600" b="0" i="1" u="none" dirty="0" smtClean="0"/>
            <a:t>High Bridge Board of Educ. </a:t>
          </a:r>
          <a:r>
            <a:rPr lang="en-US" sz="1600" b="0" i="0" u="none" dirty="0" smtClean="0"/>
            <a:t>SEC Dkt. No. C03-09 (4/21/10); Comm. Educ. Agency Dkt No. 76-4/10 (6/7/10). </a:t>
          </a:r>
          <a:r>
            <a:rPr lang="en-US" sz="1600" b="1" u="none" dirty="0" smtClean="0"/>
            <a:t> </a:t>
          </a:r>
          <a:endParaRPr lang="en-US" sz="1600" dirty="0"/>
        </a:p>
      </dgm:t>
    </dgm:pt>
    <dgm:pt modelId="{AE978A28-C2E3-4845-BAFB-D03FAC10EF4B}" type="parTrans" cxnId="{7FD7139E-D779-4531-AE95-6D095B836AEC}">
      <dgm:prSet/>
      <dgm:spPr/>
      <dgm:t>
        <a:bodyPr/>
        <a:lstStyle/>
        <a:p>
          <a:endParaRPr lang="en-US"/>
        </a:p>
      </dgm:t>
    </dgm:pt>
    <dgm:pt modelId="{D4E62E1E-F61C-49BD-B817-DFD8B5B30BA1}" type="sibTrans" cxnId="{7FD7139E-D779-4531-AE95-6D095B836AEC}">
      <dgm:prSet/>
      <dgm:spPr/>
      <dgm:t>
        <a:bodyPr/>
        <a:lstStyle/>
        <a:p>
          <a:endParaRPr lang="en-US"/>
        </a:p>
      </dgm:t>
    </dgm:pt>
    <dgm:pt modelId="{267E4456-C039-478C-A792-7475AA482B99}" type="pres">
      <dgm:prSet presAssocID="{020DC99D-946B-4EB3-9FF0-AF352DE7CD36}" presName="Name0" presStyleCnt="0">
        <dgm:presLayoutVars>
          <dgm:dir/>
          <dgm:animLvl val="lvl"/>
          <dgm:resizeHandles val="exact"/>
        </dgm:presLayoutVars>
      </dgm:prSet>
      <dgm:spPr/>
      <dgm:t>
        <a:bodyPr/>
        <a:lstStyle/>
        <a:p>
          <a:endParaRPr lang="en-US"/>
        </a:p>
      </dgm:t>
    </dgm:pt>
    <dgm:pt modelId="{E6180C5F-3F98-45C7-83BC-A7A986916C65}" type="pres">
      <dgm:prSet presAssocID="{365E5633-A001-4C13-9128-854A34DE76BB}" presName="boxAndChildren" presStyleCnt="0"/>
      <dgm:spPr/>
      <dgm:t>
        <a:bodyPr/>
        <a:lstStyle/>
        <a:p>
          <a:endParaRPr lang="en-US"/>
        </a:p>
      </dgm:t>
    </dgm:pt>
    <dgm:pt modelId="{51CA2342-CF77-43FF-9AAD-7BBF41825024}" type="pres">
      <dgm:prSet presAssocID="{365E5633-A001-4C13-9128-854A34DE76BB}" presName="parentTextBox" presStyleLbl="node1" presStyleIdx="0" presStyleCnt="2" custScaleY="225997"/>
      <dgm:spPr/>
      <dgm:t>
        <a:bodyPr/>
        <a:lstStyle/>
        <a:p>
          <a:endParaRPr lang="en-US"/>
        </a:p>
      </dgm:t>
    </dgm:pt>
    <dgm:pt modelId="{FD2180F9-C680-4B1F-94FC-591BE9B0F29A}" type="pres">
      <dgm:prSet presAssocID="{9688ED75-DD3B-4A83-88F5-668317C1FB43}" presName="sp" presStyleCnt="0"/>
      <dgm:spPr/>
      <dgm:t>
        <a:bodyPr/>
        <a:lstStyle/>
        <a:p>
          <a:endParaRPr lang="en-US"/>
        </a:p>
      </dgm:t>
    </dgm:pt>
    <dgm:pt modelId="{DB8CFC02-4D9C-4304-ABC3-611E1210DAC6}" type="pres">
      <dgm:prSet presAssocID="{6C8694C7-BC56-4C29-A184-79D15068CD63}" presName="arrowAndChildren" presStyleCnt="0"/>
      <dgm:spPr/>
      <dgm:t>
        <a:bodyPr/>
        <a:lstStyle/>
        <a:p>
          <a:endParaRPr lang="en-US"/>
        </a:p>
      </dgm:t>
    </dgm:pt>
    <dgm:pt modelId="{087067D1-DB0C-4D90-9CFD-B430DD0AE828}" type="pres">
      <dgm:prSet presAssocID="{6C8694C7-BC56-4C29-A184-79D15068CD63}" presName="parentTextArrow" presStyleLbl="node1" presStyleIdx="1" presStyleCnt="2"/>
      <dgm:spPr/>
      <dgm:t>
        <a:bodyPr/>
        <a:lstStyle/>
        <a:p>
          <a:endParaRPr lang="en-US"/>
        </a:p>
      </dgm:t>
    </dgm:pt>
  </dgm:ptLst>
  <dgm:cxnLst>
    <dgm:cxn modelId="{74774E92-21C1-4017-8A67-13E3C382FE92}" type="presOf" srcId="{020DC99D-946B-4EB3-9FF0-AF352DE7CD36}" destId="{267E4456-C039-478C-A792-7475AA482B99}" srcOrd="0" destOrd="0" presId="urn:microsoft.com/office/officeart/2005/8/layout/process4"/>
    <dgm:cxn modelId="{190D828F-2D22-4879-A47D-3303E752B615}" type="presOf" srcId="{6C8694C7-BC56-4C29-A184-79D15068CD63}" destId="{087067D1-DB0C-4D90-9CFD-B430DD0AE828}" srcOrd="0" destOrd="0" presId="urn:microsoft.com/office/officeart/2005/8/layout/process4"/>
    <dgm:cxn modelId="{7FD7139E-D779-4531-AE95-6D095B836AEC}" srcId="{020DC99D-946B-4EB3-9FF0-AF352DE7CD36}" destId="{365E5633-A001-4C13-9128-854A34DE76BB}" srcOrd="1" destOrd="0" parTransId="{AE978A28-C2E3-4845-BAFB-D03FAC10EF4B}" sibTransId="{D4E62E1E-F61C-49BD-B817-DFD8B5B30BA1}"/>
    <dgm:cxn modelId="{94271F4A-FC99-4DD2-9705-B2ABC27B5545}" srcId="{020DC99D-946B-4EB3-9FF0-AF352DE7CD36}" destId="{6C8694C7-BC56-4C29-A184-79D15068CD63}" srcOrd="0" destOrd="0" parTransId="{BE427211-67F0-4260-8456-B2EF7E316C81}" sibTransId="{9688ED75-DD3B-4A83-88F5-668317C1FB43}"/>
    <dgm:cxn modelId="{DFEFBAEA-8EA9-4462-BCF2-C33520D943B8}" type="presOf" srcId="{365E5633-A001-4C13-9128-854A34DE76BB}" destId="{51CA2342-CF77-43FF-9AAD-7BBF41825024}" srcOrd="0" destOrd="0" presId="urn:microsoft.com/office/officeart/2005/8/layout/process4"/>
    <dgm:cxn modelId="{C579FE17-6DF7-4931-A7AD-3ACDF7D8B710}" type="presParOf" srcId="{267E4456-C039-478C-A792-7475AA482B99}" destId="{E6180C5F-3F98-45C7-83BC-A7A986916C65}" srcOrd="0" destOrd="0" presId="urn:microsoft.com/office/officeart/2005/8/layout/process4"/>
    <dgm:cxn modelId="{9F931541-4D39-4747-AB41-FF49EAD4655F}" type="presParOf" srcId="{E6180C5F-3F98-45C7-83BC-A7A986916C65}" destId="{51CA2342-CF77-43FF-9AAD-7BBF41825024}" srcOrd="0" destOrd="0" presId="urn:microsoft.com/office/officeart/2005/8/layout/process4"/>
    <dgm:cxn modelId="{28B43D3E-B5C1-425E-A755-760EE8DBD4B5}" type="presParOf" srcId="{267E4456-C039-478C-A792-7475AA482B99}" destId="{FD2180F9-C680-4B1F-94FC-591BE9B0F29A}" srcOrd="1" destOrd="0" presId="urn:microsoft.com/office/officeart/2005/8/layout/process4"/>
    <dgm:cxn modelId="{61608FBE-576B-41B5-98B4-D9098B23E9F6}" type="presParOf" srcId="{267E4456-C039-478C-A792-7475AA482B99}" destId="{DB8CFC02-4D9C-4304-ABC3-611E1210DAC6}" srcOrd="2" destOrd="0" presId="urn:microsoft.com/office/officeart/2005/8/layout/process4"/>
    <dgm:cxn modelId="{ED49AE32-300D-42D1-B309-E75AD502F953}" type="presParOf" srcId="{DB8CFC02-4D9C-4304-ABC3-611E1210DAC6}" destId="{087067D1-DB0C-4D90-9CFD-B430DD0AE828}"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020DC99D-946B-4EB3-9FF0-AF352DE7CD36}" type="doc">
      <dgm:prSet loTypeId="urn:microsoft.com/office/officeart/2005/8/layout/process4" loCatId="list" qsTypeId="urn:microsoft.com/office/officeart/2005/8/quickstyle/simple2" qsCatId="simple" csTypeId="urn:microsoft.com/office/officeart/2005/8/colors/accent1_1" csCatId="accent1" phldr="1"/>
      <dgm:spPr/>
      <dgm:t>
        <a:bodyPr/>
        <a:lstStyle/>
        <a:p>
          <a:endParaRPr lang="en-US"/>
        </a:p>
      </dgm:t>
    </dgm:pt>
    <dgm:pt modelId="{6C8694C7-BC56-4C29-A184-79D15068CD63}">
      <dgm:prSet phldrT="[Text]" custT="1"/>
      <dgm:spPr/>
      <dgm:t>
        <a:bodyPr/>
        <a:lstStyle/>
        <a:p>
          <a:pPr algn="just"/>
          <a:r>
            <a:rPr lang="en-US" sz="2200" dirty="0" smtClean="0"/>
            <a:t>Unbeknownst to the other board members, a board member received confidential student data.  This data, which was stored on the board member’s personal computer hard drive, was analyzed and used by the board member to advise building-level administrators on ways to correlate curriculum to the standardized test score results.   These discussions centered, in part, around the confidential data acquired by the board member.</a:t>
          </a:r>
          <a:endParaRPr lang="en-US" sz="2200" dirty="0"/>
        </a:p>
      </dgm:t>
    </dgm:pt>
    <dgm:pt modelId="{BE427211-67F0-4260-8456-B2EF7E316C81}" type="parTrans" cxnId="{94271F4A-FC99-4DD2-9705-B2ABC27B5545}">
      <dgm:prSet/>
      <dgm:spPr/>
      <dgm:t>
        <a:bodyPr/>
        <a:lstStyle/>
        <a:p>
          <a:endParaRPr lang="en-US"/>
        </a:p>
      </dgm:t>
    </dgm:pt>
    <dgm:pt modelId="{9688ED75-DD3B-4A83-88F5-668317C1FB43}" type="sibTrans" cxnId="{94271F4A-FC99-4DD2-9705-B2ABC27B5545}">
      <dgm:prSet/>
      <dgm:spPr/>
      <dgm:t>
        <a:bodyPr/>
        <a:lstStyle/>
        <a:p>
          <a:endParaRPr lang="en-US"/>
        </a:p>
      </dgm:t>
    </dgm:pt>
    <dgm:pt modelId="{365E5633-A001-4C13-9128-854A34DE76BB}">
      <dgm:prSet phldrT="[Text]" custT="1"/>
      <dgm:spPr/>
      <dgm:t>
        <a:bodyPr/>
        <a:lstStyle/>
        <a:p>
          <a:pPr algn="just"/>
          <a:r>
            <a:rPr lang="en-US" sz="2000" b="1" dirty="0" smtClean="0"/>
            <a:t>Violation of </a:t>
          </a:r>
          <a:r>
            <a:rPr lang="en-US" sz="2000" b="1" i="1" u="none" dirty="0" smtClean="0"/>
            <a:t>N.J.S.A.</a:t>
          </a:r>
          <a:r>
            <a:rPr lang="en-US" sz="2000" b="1" u="none" dirty="0" smtClean="0"/>
            <a:t> 18A:12-24.1 (d) and (g).  </a:t>
          </a:r>
          <a:r>
            <a:rPr lang="en-US" sz="2000" b="0" u="none" dirty="0" smtClean="0"/>
            <a:t>Board member breached his confidentiality obligation.  The data received by the board member included student names which was accessed and used by the board member.  The board member identified and used the child of one of his fellow board members to illustrate the system he was promoting.  </a:t>
          </a:r>
        </a:p>
        <a:p>
          <a:pPr algn="ctr"/>
          <a:r>
            <a:rPr lang="en-US" sz="1600" b="0" i="1" u="none" dirty="0" smtClean="0"/>
            <a:t>I.M.O. J. Garfield Jackson</a:t>
          </a:r>
          <a:r>
            <a:rPr lang="en-US" sz="1600" b="0" i="0" u="none" dirty="0" smtClean="0"/>
            <a:t>,</a:t>
          </a:r>
          <a:r>
            <a:rPr lang="en-US" sz="1600" b="0" i="1" u="none" dirty="0" smtClean="0"/>
            <a:t>  East Orange Bd. of Ed., </a:t>
          </a:r>
          <a:r>
            <a:rPr lang="en-US" sz="1600" b="0" i="0" u="none" dirty="0" smtClean="0"/>
            <a:t>SEC Dkt. No. C37-07 (12/22/10); Comm. Educ. Agency </a:t>
          </a:r>
          <a:r>
            <a:rPr lang="en-US" sz="1600" b="0" i="0" u="none" dirty="0" err="1" smtClean="0"/>
            <a:t>Dkt</a:t>
          </a:r>
          <a:r>
            <a:rPr lang="en-US" sz="1600" b="0" i="0" u="none" dirty="0" smtClean="0"/>
            <a:t> No. 717-12/10(03/9/11). </a:t>
          </a:r>
          <a:r>
            <a:rPr lang="en-US" sz="1600" b="1" u="none" dirty="0" smtClean="0"/>
            <a:t> </a:t>
          </a:r>
          <a:endParaRPr lang="en-US" sz="1600" dirty="0"/>
        </a:p>
      </dgm:t>
    </dgm:pt>
    <dgm:pt modelId="{AE978A28-C2E3-4845-BAFB-D03FAC10EF4B}" type="parTrans" cxnId="{7FD7139E-D779-4531-AE95-6D095B836AEC}">
      <dgm:prSet/>
      <dgm:spPr/>
      <dgm:t>
        <a:bodyPr/>
        <a:lstStyle/>
        <a:p>
          <a:endParaRPr lang="en-US"/>
        </a:p>
      </dgm:t>
    </dgm:pt>
    <dgm:pt modelId="{D4E62E1E-F61C-49BD-B817-DFD8B5B30BA1}" type="sibTrans" cxnId="{7FD7139E-D779-4531-AE95-6D095B836AEC}">
      <dgm:prSet/>
      <dgm:spPr/>
      <dgm:t>
        <a:bodyPr/>
        <a:lstStyle/>
        <a:p>
          <a:endParaRPr lang="en-US"/>
        </a:p>
      </dgm:t>
    </dgm:pt>
    <dgm:pt modelId="{267E4456-C039-478C-A792-7475AA482B99}" type="pres">
      <dgm:prSet presAssocID="{020DC99D-946B-4EB3-9FF0-AF352DE7CD36}" presName="Name0" presStyleCnt="0">
        <dgm:presLayoutVars>
          <dgm:dir/>
          <dgm:animLvl val="lvl"/>
          <dgm:resizeHandles val="exact"/>
        </dgm:presLayoutVars>
      </dgm:prSet>
      <dgm:spPr/>
      <dgm:t>
        <a:bodyPr/>
        <a:lstStyle/>
        <a:p>
          <a:endParaRPr lang="en-US"/>
        </a:p>
      </dgm:t>
    </dgm:pt>
    <dgm:pt modelId="{E6180C5F-3F98-45C7-83BC-A7A986916C65}" type="pres">
      <dgm:prSet presAssocID="{365E5633-A001-4C13-9128-854A34DE76BB}" presName="boxAndChildren" presStyleCnt="0"/>
      <dgm:spPr/>
      <dgm:t>
        <a:bodyPr/>
        <a:lstStyle/>
        <a:p>
          <a:endParaRPr lang="en-US"/>
        </a:p>
      </dgm:t>
    </dgm:pt>
    <dgm:pt modelId="{51CA2342-CF77-43FF-9AAD-7BBF41825024}" type="pres">
      <dgm:prSet presAssocID="{365E5633-A001-4C13-9128-854A34DE76BB}" presName="parentTextBox" presStyleLbl="node1" presStyleIdx="0" presStyleCnt="2" custScaleY="168979"/>
      <dgm:spPr/>
      <dgm:t>
        <a:bodyPr/>
        <a:lstStyle/>
        <a:p>
          <a:endParaRPr lang="en-US"/>
        </a:p>
      </dgm:t>
    </dgm:pt>
    <dgm:pt modelId="{FD2180F9-C680-4B1F-94FC-591BE9B0F29A}" type="pres">
      <dgm:prSet presAssocID="{9688ED75-DD3B-4A83-88F5-668317C1FB43}" presName="sp" presStyleCnt="0"/>
      <dgm:spPr/>
      <dgm:t>
        <a:bodyPr/>
        <a:lstStyle/>
        <a:p>
          <a:endParaRPr lang="en-US"/>
        </a:p>
      </dgm:t>
    </dgm:pt>
    <dgm:pt modelId="{DB8CFC02-4D9C-4304-ABC3-611E1210DAC6}" type="pres">
      <dgm:prSet presAssocID="{6C8694C7-BC56-4C29-A184-79D15068CD63}" presName="arrowAndChildren" presStyleCnt="0"/>
      <dgm:spPr/>
      <dgm:t>
        <a:bodyPr/>
        <a:lstStyle/>
        <a:p>
          <a:endParaRPr lang="en-US"/>
        </a:p>
      </dgm:t>
    </dgm:pt>
    <dgm:pt modelId="{087067D1-DB0C-4D90-9CFD-B430DD0AE828}" type="pres">
      <dgm:prSet presAssocID="{6C8694C7-BC56-4C29-A184-79D15068CD63}" presName="parentTextArrow" presStyleLbl="node1" presStyleIdx="1" presStyleCnt="2" custScaleY="174408"/>
      <dgm:spPr/>
      <dgm:t>
        <a:bodyPr/>
        <a:lstStyle/>
        <a:p>
          <a:endParaRPr lang="en-US"/>
        </a:p>
      </dgm:t>
    </dgm:pt>
  </dgm:ptLst>
  <dgm:cxnLst>
    <dgm:cxn modelId="{7FD7139E-D779-4531-AE95-6D095B836AEC}" srcId="{020DC99D-946B-4EB3-9FF0-AF352DE7CD36}" destId="{365E5633-A001-4C13-9128-854A34DE76BB}" srcOrd="1" destOrd="0" parTransId="{AE978A28-C2E3-4845-BAFB-D03FAC10EF4B}" sibTransId="{D4E62E1E-F61C-49BD-B817-DFD8B5B30BA1}"/>
    <dgm:cxn modelId="{D38CF61F-5D86-4385-9962-67C7E786EF7F}" type="presOf" srcId="{6C8694C7-BC56-4C29-A184-79D15068CD63}" destId="{087067D1-DB0C-4D90-9CFD-B430DD0AE828}" srcOrd="0" destOrd="0" presId="urn:microsoft.com/office/officeart/2005/8/layout/process4"/>
    <dgm:cxn modelId="{94271F4A-FC99-4DD2-9705-B2ABC27B5545}" srcId="{020DC99D-946B-4EB3-9FF0-AF352DE7CD36}" destId="{6C8694C7-BC56-4C29-A184-79D15068CD63}" srcOrd="0" destOrd="0" parTransId="{BE427211-67F0-4260-8456-B2EF7E316C81}" sibTransId="{9688ED75-DD3B-4A83-88F5-668317C1FB43}"/>
    <dgm:cxn modelId="{A90DC79C-9F20-4FF0-8547-AB6AD229C321}" type="presOf" srcId="{020DC99D-946B-4EB3-9FF0-AF352DE7CD36}" destId="{267E4456-C039-478C-A792-7475AA482B99}" srcOrd="0" destOrd="0" presId="urn:microsoft.com/office/officeart/2005/8/layout/process4"/>
    <dgm:cxn modelId="{F93DD046-7728-4737-BA99-861D68CD3759}" type="presOf" srcId="{365E5633-A001-4C13-9128-854A34DE76BB}" destId="{51CA2342-CF77-43FF-9AAD-7BBF41825024}" srcOrd="0" destOrd="0" presId="urn:microsoft.com/office/officeart/2005/8/layout/process4"/>
    <dgm:cxn modelId="{58284C2A-FBDC-4125-BE03-E3652E82740E}" type="presParOf" srcId="{267E4456-C039-478C-A792-7475AA482B99}" destId="{E6180C5F-3F98-45C7-83BC-A7A986916C65}" srcOrd="0" destOrd="0" presId="urn:microsoft.com/office/officeart/2005/8/layout/process4"/>
    <dgm:cxn modelId="{7FE93569-011F-4395-A3EC-F5D2B3D16D6A}" type="presParOf" srcId="{E6180C5F-3F98-45C7-83BC-A7A986916C65}" destId="{51CA2342-CF77-43FF-9AAD-7BBF41825024}" srcOrd="0" destOrd="0" presId="urn:microsoft.com/office/officeart/2005/8/layout/process4"/>
    <dgm:cxn modelId="{B32B9430-0AB8-44EF-88B0-91D03A501C7B}" type="presParOf" srcId="{267E4456-C039-478C-A792-7475AA482B99}" destId="{FD2180F9-C680-4B1F-94FC-591BE9B0F29A}" srcOrd="1" destOrd="0" presId="urn:microsoft.com/office/officeart/2005/8/layout/process4"/>
    <dgm:cxn modelId="{904BCB3E-2598-4B8B-85DA-F415620ADF44}" type="presParOf" srcId="{267E4456-C039-478C-A792-7475AA482B99}" destId="{DB8CFC02-4D9C-4304-ABC3-611E1210DAC6}" srcOrd="2" destOrd="0" presId="urn:microsoft.com/office/officeart/2005/8/layout/process4"/>
    <dgm:cxn modelId="{D9453AFD-C206-4602-B994-C72F009C212A}" type="presParOf" srcId="{DB8CFC02-4D9C-4304-ABC3-611E1210DAC6}" destId="{087067D1-DB0C-4D90-9CFD-B430DD0AE828}"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020DC99D-946B-4EB3-9FF0-AF352DE7CD36}" type="doc">
      <dgm:prSet loTypeId="urn:microsoft.com/office/officeart/2005/8/layout/process4" loCatId="list" qsTypeId="urn:microsoft.com/office/officeart/2005/8/quickstyle/simple2" qsCatId="simple" csTypeId="urn:microsoft.com/office/officeart/2005/8/colors/accent1_1" csCatId="accent1" phldr="1"/>
      <dgm:spPr/>
      <dgm:t>
        <a:bodyPr/>
        <a:lstStyle/>
        <a:p>
          <a:endParaRPr lang="en-US"/>
        </a:p>
      </dgm:t>
    </dgm:pt>
    <dgm:pt modelId="{6C8694C7-BC56-4C29-A184-79D15068CD63}">
      <dgm:prSet phldrT="[Text]"/>
      <dgm:spPr/>
      <dgm:t>
        <a:bodyPr/>
        <a:lstStyle/>
        <a:p>
          <a:pPr algn="just"/>
          <a:r>
            <a:rPr lang="en-US" dirty="0" smtClean="0"/>
            <a:t>Four members of a five person board released to the media a redacted ethics complaint that they filed against the fifth board member, which alleged that the board member inappropriately tried to convince the superintendent to alter her son’s transcript. </a:t>
          </a:r>
          <a:endParaRPr lang="en-US" dirty="0"/>
        </a:p>
      </dgm:t>
    </dgm:pt>
    <dgm:pt modelId="{BE427211-67F0-4260-8456-B2EF7E316C81}" type="parTrans" cxnId="{94271F4A-FC99-4DD2-9705-B2ABC27B5545}">
      <dgm:prSet/>
      <dgm:spPr/>
      <dgm:t>
        <a:bodyPr/>
        <a:lstStyle/>
        <a:p>
          <a:endParaRPr lang="en-US"/>
        </a:p>
      </dgm:t>
    </dgm:pt>
    <dgm:pt modelId="{9688ED75-DD3B-4A83-88F5-668317C1FB43}" type="sibTrans" cxnId="{94271F4A-FC99-4DD2-9705-B2ABC27B5545}">
      <dgm:prSet/>
      <dgm:spPr/>
      <dgm:t>
        <a:bodyPr/>
        <a:lstStyle/>
        <a:p>
          <a:endParaRPr lang="en-US"/>
        </a:p>
      </dgm:t>
    </dgm:pt>
    <dgm:pt modelId="{365E5633-A001-4C13-9128-854A34DE76BB}">
      <dgm:prSet phldrT="[Text]" custT="1"/>
      <dgm:spPr/>
      <dgm:t>
        <a:bodyPr/>
        <a:lstStyle/>
        <a:p>
          <a:pPr algn="just"/>
          <a:r>
            <a:rPr lang="en-US" sz="2400" b="1" dirty="0" smtClean="0"/>
            <a:t>Violation of </a:t>
          </a:r>
          <a:r>
            <a:rPr lang="en-US" sz="2400" b="1" i="1" u="none" dirty="0" smtClean="0"/>
            <a:t>N.J.S.A.</a:t>
          </a:r>
          <a:r>
            <a:rPr lang="en-US" sz="2400" b="1" u="none" dirty="0" smtClean="0"/>
            <a:t> 18A:12-24.1 (b) and (g).  </a:t>
          </a:r>
          <a:r>
            <a:rPr lang="en-US" sz="2400" b="0" u="none" dirty="0" smtClean="0"/>
            <a:t>Respondents took action to make public, reveal or disclose information that was confidential.  Although board members enjoy a qualified privilege to share information with the media and the community, such privilege may not be carried out in disregard of a student’s regulatory and statutory rights of confidentiality.  Redaction of the student’s name was </a:t>
          </a:r>
          <a:r>
            <a:rPr lang="en-US" sz="2400" b="1" u="none" dirty="0" smtClean="0"/>
            <a:t>insufficient</a:t>
          </a:r>
          <a:r>
            <a:rPr lang="en-US" sz="2400" b="0" u="none" dirty="0" smtClean="0"/>
            <a:t>.</a:t>
          </a:r>
        </a:p>
        <a:p>
          <a:pPr algn="ctr"/>
          <a:r>
            <a:rPr lang="en-US" sz="1600" b="0" i="1" u="none" dirty="0" smtClean="0"/>
            <a:t>S.L.G. and M.S. o/b/o D.S. v </a:t>
          </a:r>
          <a:r>
            <a:rPr lang="en-US" sz="1600" b="0" i="1" u="none" dirty="0" err="1" smtClean="0"/>
            <a:t>Granata</a:t>
          </a:r>
          <a:r>
            <a:rPr lang="en-US" sz="1600" b="0" i="1" u="none" dirty="0" smtClean="0"/>
            <a:t>, et al., Livingston Bd. of Educ.</a:t>
          </a:r>
          <a:r>
            <a:rPr lang="en-US" sz="1600" b="0" i="0" u="none" dirty="0" smtClean="0"/>
            <a:t>,</a:t>
          </a:r>
          <a:r>
            <a:rPr lang="en-US" sz="1600" b="0" i="1" u="none" dirty="0" smtClean="0"/>
            <a:t> </a:t>
          </a:r>
          <a:r>
            <a:rPr lang="en-US" sz="1600" b="0" i="0" u="none" dirty="0" smtClean="0"/>
            <a:t>SEC Dkt. No. C18-102 (2/22/11); Comm. Educ. Agency Dkt No. 150-11 (4/11/11). </a:t>
          </a:r>
          <a:r>
            <a:rPr lang="en-US" sz="1600" b="1" u="none" dirty="0" smtClean="0"/>
            <a:t> </a:t>
          </a:r>
          <a:endParaRPr lang="en-US" sz="1600" dirty="0"/>
        </a:p>
      </dgm:t>
    </dgm:pt>
    <dgm:pt modelId="{AE978A28-C2E3-4845-BAFB-D03FAC10EF4B}" type="parTrans" cxnId="{7FD7139E-D779-4531-AE95-6D095B836AEC}">
      <dgm:prSet/>
      <dgm:spPr/>
      <dgm:t>
        <a:bodyPr/>
        <a:lstStyle/>
        <a:p>
          <a:endParaRPr lang="en-US"/>
        </a:p>
      </dgm:t>
    </dgm:pt>
    <dgm:pt modelId="{D4E62E1E-F61C-49BD-B817-DFD8B5B30BA1}" type="sibTrans" cxnId="{7FD7139E-D779-4531-AE95-6D095B836AEC}">
      <dgm:prSet/>
      <dgm:spPr/>
      <dgm:t>
        <a:bodyPr/>
        <a:lstStyle/>
        <a:p>
          <a:endParaRPr lang="en-US"/>
        </a:p>
      </dgm:t>
    </dgm:pt>
    <dgm:pt modelId="{267E4456-C039-478C-A792-7475AA482B99}" type="pres">
      <dgm:prSet presAssocID="{020DC99D-946B-4EB3-9FF0-AF352DE7CD36}" presName="Name0" presStyleCnt="0">
        <dgm:presLayoutVars>
          <dgm:dir/>
          <dgm:animLvl val="lvl"/>
          <dgm:resizeHandles val="exact"/>
        </dgm:presLayoutVars>
      </dgm:prSet>
      <dgm:spPr/>
      <dgm:t>
        <a:bodyPr/>
        <a:lstStyle/>
        <a:p>
          <a:endParaRPr lang="en-US"/>
        </a:p>
      </dgm:t>
    </dgm:pt>
    <dgm:pt modelId="{E6180C5F-3F98-45C7-83BC-A7A986916C65}" type="pres">
      <dgm:prSet presAssocID="{365E5633-A001-4C13-9128-854A34DE76BB}" presName="boxAndChildren" presStyleCnt="0"/>
      <dgm:spPr/>
      <dgm:t>
        <a:bodyPr/>
        <a:lstStyle/>
        <a:p>
          <a:endParaRPr lang="en-US"/>
        </a:p>
      </dgm:t>
    </dgm:pt>
    <dgm:pt modelId="{51CA2342-CF77-43FF-9AAD-7BBF41825024}" type="pres">
      <dgm:prSet presAssocID="{365E5633-A001-4C13-9128-854A34DE76BB}" presName="parentTextBox" presStyleLbl="node1" presStyleIdx="0" presStyleCnt="2" custScaleY="168979"/>
      <dgm:spPr/>
      <dgm:t>
        <a:bodyPr/>
        <a:lstStyle/>
        <a:p>
          <a:endParaRPr lang="en-US"/>
        </a:p>
      </dgm:t>
    </dgm:pt>
    <dgm:pt modelId="{FD2180F9-C680-4B1F-94FC-591BE9B0F29A}" type="pres">
      <dgm:prSet presAssocID="{9688ED75-DD3B-4A83-88F5-668317C1FB43}" presName="sp" presStyleCnt="0"/>
      <dgm:spPr/>
      <dgm:t>
        <a:bodyPr/>
        <a:lstStyle/>
        <a:p>
          <a:endParaRPr lang="en-US"/>
        </a:p>
      </dgm:t>
    </dgm:pt>
    <dgm:pt modelId="{DB8CFC02-4D9C-4304-ABC3-611E1210DAC6}" type="pres">
      <dgm:prSet presAssocID="{6C8694C7-BC56-4C29-A184-79D15068CD63}" presName="arrowAndChildren" presStyleCnt="0"/>
      <dgm:spPr/>
      <dgm:t>
        <a:bodyPr/>
        <a:lstStyle/>
        <a:p>
          <a:endParaRPr lang="en-US"/>
        </a:p>
      </dgm:t>
    </dgm:pt>
    <dgm:pt modelId="{087067D1-DB0C-4D90-9CFD-B430DD0AE828}" type="pres">
      <dgm:prSet presAssocID="{6C8694C7-BC56-4C29-A184-79D15068CD63}" presName="parentTextArrow" presStyleLbl="node1" presStyleIdx="1" presStyleCnt="2"/>
      <dgm:spPr/>
      <dgm:t>
        <a:bodyPr/>
        <a:lstStyle/>
        <a:p>
          <a:endParaRPr lang="en-US"/>
        </a:p>
      </dgm:t>
    </dgm:pt>
  </dgm:ptLst>
  <dgm:cxnLst>
    <dgm:cxn modelId="{7FD7139E-D779-4531-AE95-6D095B836AEC}" srcId="{020DC99D-946B-4EB3-9FF0-AF352DE7CD36}" destId="{365E5633-A001-4C13-9128-854A34DE76BB}" srcOrd="1" destOrd="0" parTransId="{AE978A28-C2E3-4845-BAFB-D03FAC10EF4B}" sibTransId="{D4E62E1E-F61C-49BD-B817-DFD8B5B30BA1}"/>
    <dgm:cxn modelId="{94271F4A-FC99-4DD2-9705-B2ABC27B5545}" srcId="{020DC99D-946B-4EB3-9FF0-AF352DE7CD36}" destId="{6C8694C7-BC56-4C29-A184-79D15068CD63}" srcOrd="0" destOrd="0" parTransId="{BE427211-67F0-4260-8456-B2EF7E316C81}" sibTransId="{9688ED75-DD3B-4A83-88F5-668317C1FB43}"/>
    <dgm:cxn modelId="{B535B17B-74AA-4FEA-9844-4B87B85ED45F}" type="presOf" srcId="{020DC99D-946B-4EB3-9FF0-AF352DE7CD36}" destId="{267E4456-C039-478C-A792-7475AA482B99}" srcOrd="0" destOrd="0" presId="urn:microsoft.com/office/officeart/2005/8/layout/process4"/>
    <dgm:cxn modelId="{004F01C9-E4A5-451F-8AAE-8E0831E96873}" type="presOf" srcId="{6C8694C7-BC56-4C29-A184-79D15068CD63}" destId="{087067D1-DB0C-4D90-9CFD-B430DD0AE828}" srcOrd="0" destOrd="0" presId="urn:microsoft.com/office/officeart/2005/8/layout/process4"/>
    <dgm:cxn modelId="{EEF7A54D-A647-4761-862E-1CE3924F8109}" type="presOf" srcId="{365E5633-A001-4C13-9128-854A34DE76BB}" destId="{51CA2342-CF77-43FF-9AAD-7BBF41825024}" srcOrd="0" destOrd="0" presId="urn:microsoft.com/office/officeart/2005/8/layout/process4"/>
    <dgm:cxn modelId="{A6AD0CD5-5442-4853-ADED-6FD47ABADB17}" type="presParOf" srcId="{267E4456-C039-478C-A792-7475AA482B99}" destId="{E6180C5F-3F98-45C7-83BC-A7A986916C65}" srcOrd="0" destOrd="0" presId="urn:microsoft.com/office/officeart/2005/8/layout/process4"/>
    <dgm:cxn modelId="{D2EB7EE2-D5FA-4052-A71D-54FB96FE9E2E}" type="presParOf" srcId="{E6180C5F-3F98-45C7-83BC-A7A986916C65}" destId="{51CA2342-CF77-43FF-9AAD-7BBF41825024}" srcOrd="0" destOrd="0" presId="urn:microsoft.com/office/officeart/2005/8/layout/process4"/>
    <dgm:cxn modelId="{1D2D8407-B6A6-4BDE-8215-2E3972E7901E}" type="presParOf" srcId="{267E4456-C039-478C-A792-7475AA482B99}" destId="{FD2180F9-C680-4B1F-94FC-591BE9B0F29A}" srcOrd="1" destOrd="0" presId="urn:microsoft.com/office/officeart/2005/8/layout/process4"/>
    <dgm:cxn modelId="{47886930-03A0-496B-9516-78921007806D}" type="presParOf" srcId="{267E4456-C039-478C-A792-7475AA482B99}" destId="{DB8CFC02-4D9C-4304-ABC3-611E1210DAC6}" srcOrd="2" destOrd="0" presId="urn:microsoft.com/office/officeart/2005/8/layout/process4"/>
    <dgm:cxn modelId="{E365A3A9-EB4C-4A58-99B2-782F5AEA9590}" type="presParOf" srcId="{DB8CFC02-4D9C-4304-ABC3-611E1210DAC6}" destId="{087067D1-DB0C-4D90-9CFD-B430DD0AE828}"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5B2AF9-E74A-473D-892D-E1F74B106279}" type="doc">
      <dgm:prSet loTypeId="urn:microsoft.com/office/officeart/2005/8/layout/chevron2" loCatId="list" qsTypeId="urn:microsoft.com/office/officeart/2005/8/quickstyle/simple4" qsCatId="simple" csTypeId="urn:microsoft.com/office/officeart/2005/8/colors/accent1_1" csCatId="accent1" phldr="1"/>
      <dgm:spPr/>
      <dgm:t>
        <a:bodyPr/>
        <a:lstStyle/>
        <a:p>
          <a:endParaRPr lang="en-US"/>
        </a:p>
      </dgm:t>
    </dgm:pt>
    <dgm:pt modelId="{23018539-B083-4CEC-81B1-D284C70B98BF}">
      <dgm:prSet phldrT="[Text]"/>
      <dgm:spPr/>
      <dgm:t>
        <a:bodyPr/>
        <a:lstStyle/>
        <a:p>
          <a:r>
            <a:rPr lang="en-US" dirty="0" smtClean="0">
              <a:latin typeface="+mj-lt"/>
            </a:rPr>
            <a:t>(A)</a:t>
          </a:r>
          <a:endParaRPr lang="en-US" dirty="0">
            <a:latin typeface="+mj-lt"/>
          </a:endParaRPr>
        </a:p>
      </dgm:t>
    </dgm:pt>
    <dgm:pt modelId="{080C0582-7E70-4C7F-9100-5E13D0A4937A}" type="parTrans" cxnId="{04497F83-B4F6-4D57-86E2-71D7842231E7}">
      <dgm:prSet/>
      <dgm:spPr/>
      <dgm:t>
        <a:bodyPr/>
        <a:lstStyle/>
        <a:p>
          <a:endParaRPr lang="en-US"/>
        </a:p>
      </dgm:t>
    </dgm:pt>
    <dgm:pt modelId="{27E8145A-3E1F-4628-9070-14E0F8034A31}" type="sibTrans" cxnId="{04497F83-B4F6-4D57-86E2-71D7842231E7}">
      <dgm:prSet/>
      <dgm:spPr/>
      <dgm:t>
        <a:bodyPr/>
        <a:lstStyle/>
        <a:p>
          <a:endParaRPr lang="en-US"/>
        </a:p>
      </dgm:t>
    </dgm:pt>
    <dgm:pt modelId="{C1CE93A4-8736-4EB6-B57A-E82D01FDDA0E}">
      <dgm:prSet phldrT="[Text]"/>
      <dgm:spPr/>
      <dgm:t>
        <a:bodyPr/>
        <a:lstStyle/>
        <a:p>
          <a:r>
            <a:rPr lang="en-US" dirty="0" smtClean="0">
              <a:latin typeface="+mj-lt"/>
            </a:rPr>
            <a:t>(B)</a:t>
          </a:r>
          <a:endParaRPr lang="en-US" dirty="0">
            <a:latin typeface="+mj-lt"/>
          </a:endParaRPr>
        </a:p>
      </dgm:t>
    </dgm:pt>
    <dgm:pt modelId="{F3F023E7-3EED-46AB-BAAF-A6AD25BB38FA}" type="parTrans" cxnId="{D0440C3A-3336-4C67-96D1-80217CBCF4FF}">
      <dgm:prSet/>
      <dgm:spPr/>
      <dgm:t>
        <a:bodyPr/>
        <a:lstStyle/>
        <a:p>
          <a:endParaRPr lang="en-US"/>
        </a:p>
      </dgm:t>
    </dgm:pt>
    <dgm:pt modelId="{360EE308-E796-43B7-BB4C-3D785E361D2F}" type="sibTrans" cxnId="{D0440C3A-3336-4C67-96D1-80217CBCF4FF}">
      <dgm:prSet/>
      <dgm:spPr/>
      <dgm:t>
        <a:bodyPr/>
        <a:lstStyle/>
        <a:p>
          <a:endParaRPr lang="en-US"/>
        </a:p>
      </dgm:t>
    </dgm:pt>
    <dgm:pt modelId="{6A360875-CD04-4F97-9C5D-E56AEC570228}">
      <dgm:prSet phldrT="[Text]"/>
      <dgm:spPr/>
      <dgm:t>
        <a:bodyPr/>
        <a:lstStyle/>
        <a:p>
          <a:pPr algn="just"/>
          <a:r>
            <a:rPr lang="en-US" dirty="0" smtClean="0">
              <a:latin typeface="+mj-lt"/>
            </a:rPr>
            <a:t>No school official or member of his </a:t>
          </a:r>
          <a:r>
            <a:rPr lang="en-US" b="0" dirty="0" smtClean="0">
              <a:latin typeface="+mj-lt"/>
            </a:rPr>
            <a:t>immediate family </a:t>
          </a:r>
          <a:r>
            <a:rPr lang="en-US" dirty="0" smtClean="0">
              <a:latin typeface="+mj-lt"/>
            </a:rPr>
            <a:t>shall have an interest in a business organization or engage in any business, transaction, or professional activity, which is in substantial conflict with the proper discharge of his duties in the public interest.</a:t>
          </a:r>
          <a:endParaRPr lang="en-US" dirty="0">
            <a:latin typeface="+mj-lt"/>
          </a:endParaRPr>
        </a:p>
      </dgm:t>
    </dgm:pt>
    <dgm:pt modelId="{61D7A47B-DCBB-44FF-920E-EDD46A456FCF}" type="parTrans" cxnId="{78BE590F-B892-42A0-83C8-8F6260A9AA95}">
      <dgm:prSet/>
      <dgm:spPr/>
    </dgm:pt>
    <dgm:pt modelId="{40C2650C-45A0-4547-9A76-132182557944}" type="sibTrans" cxnId="{78BE590F-B892-42A0-83C8-8F6260A9AA95}">
      <dgm:prSet/>
      <dgm:spPr/>
    </dgm:pt>
    <dgm:pt modelId="{26F2594E-C7B9-433C-B02A-97CBD669B0BF}">
      <dgm:prSet phldrT="[Text]"/>
      <dgm:spPr/>
      <dgm:t>
        <a:bodyPr/>
        <a:lstStyle/>
        <a:p>
          <a:pPr algn="just"/>
          <a:r>
            <a:rPr lang="en-US" dirty="0" smtClean="0">
              <a:latin typeface="+mj-lt"/>
            </a:rPr>
            <a:t>No school official shall use or attempt to use his official position to secure unwarranted privileges, advantages or employment for himself, members of his immediate family or others.</a:t>
          </a:r>
          <a:endParaRPr lang="en-US" dirty="0">
            <a:latin typeface="+mj-lt"/>
          </a:endParaRPr>
        </a:p>
      </dgm:t>
    </dgm:pt>
    <dgm:pt modelId="{989FE0AF-6B04-405C-85A5-7274B44D6F42}" type="parTrans" cxnId="{AB5504E7-ED4C-4BFC-A21E-78DCC478227C}">
      <dgm:prSet/>
      <dgm:spPr/>
    </dgm:pt>
    <dgm:pt modelId="{976D8C1F-AB49-4FB6-BA16-4ECCE38FB5E0}" type="sibTrans" cxnId="{AB5504E7-ED4C-4BFC-A21E-78DCC478227C}">
      <dgm:prSet/>
      <dgm:spPr/>
    </dgm:pt>
    <dgm:pt modelId="{3BB4562E-8CC5-4E9A-B1D7-E580D6B07B46}" type="pres">
      <dgm:prSet presAssocID="{D65B2AF9-E74A-473D-892D-E1F74B106279}" presName="linearFlow" presStyleCnt="0">
        <dgm:presLayoutVars>
          <dgm:dir/>
          <dgm:animLvl val="lvl"/>
          <dgm:resizeHandles val="exact"/>
        </dgm:presLayoutVars>
      </dgm:prSet>
      <dgm:spPr/>
      <dgm:t>
        <a:bodyPr/>
        <a:lstStyle/>
        <a:p>
          <a:endParaRPr lang="en-US"/>
        </a:p>
      </dgm:t>
    </dgm:pt>
    <dgm:pt modelId="{B5CCCAFE-A328-4DC2-A0EE-2F1DFFD46A6F}" type="pres">
      <dgm:prSet presAssocID="{23018539-B083-4CEC-81B1-D284C70B98BF}" presName="composite" presStyleCnt="0"/>
      <dgm:spPr/>
      <dgm:t>
        <a:bodyPr/>
        <a:lstStyle/>
        <a:p>
          <a:endParaRPr lang="en-US"/>
        </a:p>
      </dgm:t>
    </dgm:pt>
    <dgm:pt modelId="{850F92BB-FBFD-4010-AFDA-0AAA656C84CB}" type="pres">
      <dgm:prSet presAssocID="{23018539-B083-4CEC-81B1-D284C70B98BF}" presName="parentText" presStyleLbl="alignNode1" presStyleIdx="0" presStyleCnt="2">
        <dgm:presLayoutVars>
          <dgm:chMax val="1"/>
          <dgm:bulletEnabled val="1"/>
        </dgm:presLayoutVars>
      </dgm:prSet>
      <dgm:spPr/>
      <dgm:t>
        <a:bodyPr/>
        <a:lstStyle/>
        <a:p>
          <a:endParaRPr lang="en-US"/>
        </a:p>
      </dgm:t>
    </dgm:pt>
    <dgm:pt modelId="{7BD0FECC-4671-4161-8409-400C289CD765}" type="pres">
      <dgm:prSet presAssocID="{23018539-B083-4CEC-81B1-D284C70B98BF}" presName="descendantText" presStyleLbl="alignAcc1" presStyleIdx="0" presStyleCnt="2">
        <dgm:presLayoutVars>
          <dgm:bulletEnabled val="1"/>
        </dgm:presLayoutVars>
      </dgm:prSet>
      <dgm:spPr/>
      <dgm:t>
        <a:bodyPr/>
        <a:lstStyle/>
        <a:p>
          <a:endParaRPr lang="en-US"/>
        </a:p>
      </dgm:t>
    </dgm:pt>
    <dgm:pt modelId="{D8391092-3F34-4D21-B604-B2CD612CE9A2}" type="pres">
      <dgm:prSet presAssocID="{27E8145A-3E1F-4628-9070-14E0F8034A31}" presName="sp" presStyleCnt="0"/>
      <dgm:spPr/>
      <dgm:t>
        <a:bodyPr/>
        <a:lstStyle/>
        <a:p>
          <a:endParaRPr lang="en-US"/>
        </a:p>
      </dgm:t>
    </dgm:pt>
    <dgm:pt modelId="{9AAD265B-192D-4497-BB56-479231C536F7}" type="pres">
      <dgm:prSet presAssocID="{C1CE93A4-8736-4EB6-B57A-E82D01FDDA0E}" presName="composite" presStyleCnt="0"/>
      <dgm:spPr/>
      <dgm:t>
        <a:bodyPr/>
        <a:lstStyle/>
        <a:p>
          <a:endParaRPr lang="en-US"/>
        </a:p>
      </dgm:t>
    </dgm:pt>
    <dgm:pt modelId="{3FA6B9C3-221F-4FD2-B63E-834C4BAD7CEB}" type="pres">
      <dgm:prSet presAssocID="{C1CE93A4-8736-4EB6-B57A-E82D01FDDA0E}" presName="parentText" presStyleLbl="alignNode1" presStyleIdx="1" presStyleCnt="2">
        <dgm:presLayoutVars>
          <dgm:chMax val="1"/>
          <dgm:bulletEnabled val="1"/>
        </dgm:presLayoutVars>
      </dgm:prSet>
      <dgm:spPr/>
      <dgm:t>
        <a:bodyPr/>
        <a:lstStyle/>
        <a:p>
          <a:endParaRPr lang="en-US"/>
        </a:p>
      </dgm:t>
    </dgm:pt>
    <dgm:pt modelId="{31EF8B17-58E7-42B9-8F35-EBC5AA7AB347}" type="pres">
      <dgm:prSet presAssocID="{C1CE93A4-8736-4EB6-B57A-E82D01FDDA0E}" presName="descendantText" presStyleLbl="alignAcc1" presStyleIdx="1" presStyleCnt="2">
        <dgm:presLayoutVars>
          <dgm:bulletEnabled val="1"/>
        </dgm:presLayoutVars>
      </dgm:prSet>
      <dgm:spPr/>
      <dgm:t>
        <a:bodyPr/>
        <a:lstStyle/>
        <a:p>
          <a:endParaRPr lang="en-US"/>
        </a:p>
      </dgm:t>
    </dgm:pt>
  </dgm:ptLst>
  <dgm:cxnLst>
    <dgm:cxn modelId="{D0440C3A-3336-4C67-96D1-80217CBCF4FF}" srcId="{D65B2AF9-E74A-473D-892D-E1F74B106279}" destId="{C1CE93A4-8736-4EB6-B57A-E82D01FDDA0E}" srcOrd="1" destOrd="0" parTransId="{F3F023E7-3EED-46AB-BAAF-A6AD25BB38FA}" sibTransId="{360EE308-E796-43B7-BB4C-3D785E361D2F}"/>
    <dgm:cxn modelId="{2DB9C8CA-72CC-47EA-B540-0C5EC6F93333}" type="presOf" srcId="{26F2594E-C7B9-433C-B02A-97CBD669B0BF}" destId="{31EF8B17-58E7-42B9-8F35-EBC5AA7AB347}" srcOrd="0" destOrd="0" presId="urn:microsoft.com/office/officeart/2005/8/layout/chevron2"/>
    <dgm:cxn modelId="{3E044432-1736-4288-8A77-46385DDDEE71}" type="presOf" srcId="{D65B2AF9-E74A-473D-892D-E1F74B106279}" destId="{3BB4562E-8CC5-4E9A-B1D7-E580D6B07B46}" srcOrd="0" destOrd="0" presId="urn:microsoft.com/office/officeart/2005/8/layout/chevron2"/>
    <dgm:cxn modelId="{AC0D39D2-0D91-40FC-8594-7F907DCE1F61}" type="presOf" srcId="{23018539-B083-4CEC-81B1-D284C70B98BF}" destId="{850F92BB-FBFD-4010-AFDA-0AAA656C84CB}" srcOrd="0" destOrd="0" presId="urn:microsoft.com/office/officeart/2005/8/layout/chevron2"/>
    <dgm:cxn modelId="{04497F83-B4F6-4D57-86E2-71D7842231E7}" srcId="{D65B2AF9-E74A-473D-892D-E1F74B106279}" destId="{23018539-B083-4CEC-81B1-D284C70B98BF}" srcOrd="0" destOrd="0" parTransId="{080C0582-7E70-4C7F-9100-5E13D0A4937A}" sibTransId="{27E8145A-3E1F-4628-9070-14E0F8034A31}"/>
    <dgm:cxn modelId="{AB5504E7-ED4C-4BFC-A21E-78DCC478227C}" srcId="{C1CE93A4-8736-4EB6-B57A-E82D01FDDA0E}" destId="{26F2594E-C7B9-433C-B02A-97CBD669B0BF}" srcOrd="0" destOrd="0" parTransId="{989FE0AF-6B04-405C-85A5-7274B44D6F42}" sibTransId="{976D8C1F-AB49-4FB6-BA16-4ECCE38FB5E0}"/>
    <dgm:cxn modelId="{1AC76F78-3EBE-4141-A544-4C83D83E5964}" type="presOf" srcId="{6A360875-CD04-4F97-9C5D-E56AEC570228}" destId="{7BD0FECC-4671-4161-8409-400C289CD765}" srcOrd="0" destOrd="0" presId="urn:microsoft.com/office/officeart/2005/8/layout/chevron2"/>
    <dgm:cxn modelId="{573DB338-CB8A-4630-AAAC-B94B3BEFDF68}" type="presOf" srcId="{C1CE93A4-8736-4EB6-B57A-E82D01FDDA0E}" destId="{3FA6B9C3-221F-4FD2-B63E-834C4BAD7CEB}" srcOrd="0" destOrd="0" presId="urn:microsoft.com/office/officeart/2005/8/layout/chevron2"/>
    <dgm:cxn modelId="{78BE590F-B892-42A0-83C8-8F6260A9AA95}" srcId="{23018539-B083-4CEC-81B1-D284C70B98BF}" destId="{6A360875-CD04-4F97-9C5D-E56AEC570228}" srcOrd="0" destOrd="0" parTransId="{61D7A47B-DCBB-44FF-920E-EDD46A456FCF}" sibTransId="{40C2650C-45A0-4547-9A76-132182557944}"/>
    <dgm:cxn modelId="{A9ED4461-5F0E-487D-86A9-DB064F5E2435}" type="presParOf" srcId="{3BB4562E-8CC5-4E9A-B1D7-E580D6B07B46}" destId="{B5CCCAFE-A328-4DC2-A0EE-2F1DFFD46A6F}" srcOrd="0" destOrd="0" presId="urn:microsoft.com/office/officeart/2005/8/layout/chevron2"/>
    <dgm:cxn modelId="{A25F1989-507A-4DB8-9DBD-25E34E03715E}" type="presParOf" srcId="{B5CCCAFE-A328-4DC2-A0EE-2F1DFFD46A6F}" destId="{850F92BB-FBFD-4010-AFDA-0AAA656C84CB}" srcOrd="0" destOrd="0" presId="urn:microsoft.com/office/officeart/2005/8/layout/chevron2"/>
    <dgm:cxn modelId="{8EC77099-2040-48A6-BDD3-30F37BA7B689}" type="presParOf" srcId="{B5CCCAFE-A328-4DC2-A0EE-2F1DFFD46A6F}" destId="{7BD0FECC-4671-4161-8409-400C289CD765}" srcOrd="1" destOrd="0" presId="urn:microsoft.com/office/officeart/2005/8/layout/chevron2"/>
    <dgm:cxn modelId="{CBCEF2D4-22EC-48B2-9851-A622B70330FB}" type="presParOf" srcId="{3BB4562E-8CC5-4E9A-B1D7-E580D6B07B46}" destId="{D8391092-3F34-4D21-B604-B2CD612CE9A2}" srcOrd="1" destOrd="0" presId="urn:microsoft.com/office/officeart/2005/8/layout/chevron2"/>
    <dgm:cxn modelId="{5DFCF04A-651A-406C-B921-CAEA3EEC35A2}" type="presParOf" srcId="{3BB4562E-8CC5-4E9A-B1D7-E580D6B07B46}" destId="{9AAD265B-192D-4497-BB56-479231C536F7}" srcOrd="2" destOrd="0" presId="urn:microsoft.com/office/officeart/2005/8/layout/chevron2"/>
    <dgm:cxn modelId="{4CDAF552-4769-4272-B76F-E2F03655B3AC}" type="presParOf" srcId="{9AAD265B-192D-4497-BB56-479231C536F7}" destId="{3FA6B9C3-221F-4FD2-B63E-834C4BAD7CEB}" srcOrd="0" destOrd="0" presId="urn:microsoft.com/office/officeart/2005/8/layout/chevron2"/>
    <dgm:cxn modelId="{B9DC5B94-D27B-4EFA-910C-0A119B068268}" type="presParOf" srcId="{9AAD265B-192D-4497-BB56-479231C536F7}" destId="{31EF8B17-58E7-42B9-8F35-EBC5AA7AB34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020DC99D-946B-4EB3-9FF0-AF352DE7CD36}" type="doc">
      <dgm:prSet loTypeId="urn:microsoft.com/office/officeart/2005/8/layout/process4" loCatId="list" qsTypeId="urn:microsoft.com/office/officeart/2005/8/quickstyle/simple2" qsCatId="simple" csTypeId="urn:microsoft.com/office/officeart/2005/8/colors/accent1_1" csCatId="accent1" phldr="1"/>
      <dgm:spPr/>
      <dgm:t>
        <a:bodyPr/>
        <a:lstStyle/>
        <a:p>
          <a:endParaRPr lang="en-US"/>
        </a:p>
      </dgm:t>
    </dgm:pt>
    <dgm:pt modelId="{6C8694C7-BC56-4C29-A184-79D15068CD63}">
      <dgm:prSet phldrT="[Text]"/>
      <dgm:spPr/>
      <dgm:t>
        <a:bodyPr/>
        <a:lstStyle/>
        <a:p>
          <a:pPr algn="just"/>
          <a:r>
            <a:rPr lang="en-US" dirty="0" smtClean="0"/>
            <a:t>Board</a:t>
          </a:r>
          <a:r>
            <a:rPr lang="en-US" baseline="0" dirty="0" smtClean="0"/>
            <a:t> member accidentally votes to approve the reappointment of (1) his mother and (2) his mother’s supervisor (the principal) not realizing their names were included in a large list of reappointments; once error was realized the board amended the vote to show an abstention.</a:t>
          </a:r>
          <a:endParaRPr lang="en-US" dirty="0"/>
        </a:p>
      </dgm:t>
    </dgm:pt>
    <dgm:pt modelId="{BE427211-67F0-4260-8456-B2EF7E316C81}" type="parTrans" cxnId="{94271F4A-FC99-4DD2-9705-B2ABC27B5545}">
      <dgm:prSet/>
      <dgm:spPr/>
      <dgm:t>
        <a:bodyPr/>
        <a:lstStyle/>
        <a:p>
          <a:endParaRPr lang="en-US"/>
        </a:p>
      </dgm:t>
    </dgm:pt>
    <dgm:pt modelId="{9688ED75-DD3B-4A83-88F5-668317C1FB43}" type="sibTrans" cxnId="{94271F4A-FC99-4DD2-9705-B2ABC27B5545}">
      <dgm:prSet/>
      <dgm:spPr/>
      <dgm:t>
        <a:bodyPr/>
        <a:lstStyle/>
        <a:p>
          <a:endParaRPr lang="en-US"/>
        </a:p>
      </dgm:t>
    </dgm:pt>
    <dgm:pt modelId="{365E5633-A001-4C13-9128-854A34DE76BB}">
      <dgm:prSet phldrT="[Text]" custT="1"/>
      <dgm:spPr/>
      <dgm:t>
        <a:bodyPr/>
        <a:lstStyle/>
        <a:p>
          <a:pPr algn="just"/>
          <a:r>
            <a:rPr lang="en-US" sz="2400" b="1" dirty="0" smtClean="0"/>
            <a:t>Violation of </a:t>
          </a:r>
          <a:r>
            <a:rPr lang="en-US" sz="2400" b="1" i="1" u="none" dirty="0" smtClean="0"/>
            <a:t>N.J.S.A.</a:t>
          </a:r>
          <a:r>
            <a:rPr lang="en-US" sz="2400" b="1" u="none" dirty="0" smtClean="0"/>
            <a:t> 18A:12-24.1(c).  </a:t>
          </a:r>
          <a:r>
            <a:rPr lang="en-US" sz="2400" b="0" u="none" dirty="0" smtClean="0"/>
            <a:t>The Commission reiterated that board members cannot vote on matters concerning “relatives” even though the Act only specifically references “immediate family members.”  Moreover, it was </a:t>
          </a:r>
          <a:r>
            <a:rPr lang="en-US" sz="2400" b="1" u="none" dirty="0" smtClean="0"/>
            <a:t>irrelevant</a:t>
          </a:r>
          <a:r>
            <a:rPr lang="en-US" sz="2400" b="0" u="none" dirty="0" smtClean="0"/>
            <a:t> to the Commission that the vote was in error.  The board member’s action, even though taken without any intent , still violated the Act and warranted a reprimand. </a:t>
          </a:r>
          <a:endParaRPr lang="en-US" sz="2400" b="0" i="0" u="none" dirty="0" smtClean="0"/>
        </a:p>
        <a:p>
          <a:pPr algn="ctr"/>
          <a:r>
            <a:rPr lang="en-US" sz="1600" b="0" i="1" u="none" dirty="0" smtClean="0"/>
            <a:t>In re Joseph Raines, Asbury Park Bd. of Educ. </a:t>
          </a:r>
          <a:r>
            <a:rPr lang="en-US" sz="1600" b="0" i="0" u="none" dirty="0" smtClean="0"/>
            <a:t>SEC Dkt. No. C17-11 (2/28/12) </a:t>
          </a:r>
          <a:r>
            <a:rPr lang="en-US" sz="1600" b="1" u="none" dirty="0" smtClean="0"/>
            <a:t> </a:t>
          </a:r>
          <a:endParaRPr lang="en-US" sz="1600" dirty="0"/>
        </a:p>
      </dgm:t>
    </dgm:pt>
    <dgm:pt modelId="{AE978A28-C2E3-4845-BAFB-D03FAC10EF4B}" type="parTrans" cxnId="{7FD7139E-D779-4531-AE95-6D095B836AEC}">
      <dgm:prSet/>
      <dgm:spPr/>
      <dgm:t>
        <a:bodyPr/>
        <a:lstStyle/>
        <a:p>
          <a:endParaRPr lang="en-US"/>
        </a:p>
      </dgm:t>
    </dgm:pt>
    <dgm:pt modelId="{D4E62E1E-F61C-49BD-B817-DFD8B5B30BA1}" type="sibTrans" cxnId="{7FD7139E-D779-4531-AE95-6D095B836AEC}">
      <dgm:prSet/>
      <dgm:spPr/>
      <dgm:t>
        <a:bodyPr/>
        <a:lstStyle/>
        <a:p>
          <a:endParaRPr lang="en-US"/>
        </a:p>
      </dgm:t>
    </dgm:pt>
    <dgm:pt modelId="{267E4456-C039-478C-A792-7475AA482B99}" type="pres">
      <dgm:prSet presAssocID="{020DC99D-946B-4EB3-9FF0-AF352DE7CD36}" presName="Name0" presStyleCnt="0">
        <dgm:presLayoutVars>
          <dgm:dir/>
          <dgm:animLvl val="lvl"/>
          <dgm:resizeHandles val="exact"/>
        </dgm:presLayoutVars>
      </dgm:prSet>
      <dgm:spPr/>
      <dgm:t>
        <a:bodyPr/>
        <a:lstStyle/>
        <a:p>
          <a:endParaRPr lang="en-US"/>
        </a:p>
      </dgm:t>
    </dgm:pt>
    <dgm:pt modelId="{E6180C5F-3F98-45C7-83BC-A7A986916C65}" type="pres">
      <dgm:prSet presAssocID="{365E5633-A001-4C13-9128-854A34DE76BB}" presName="boxAndChildren" presStyleCnt="0"/>
      <dgm:spPr/>
      <dgm:t>
        <a:bodyPr/>
        <a:lstStyle/>
        <a:p>
          <a:endParaRPr lang="en-US"/>
        </a:p>
      </dgm:t>
    </dgm:pt>
    <dgm:pt modelId="{51CA2342-CF77-43FF-9AAD-7BBF41825024}" type="pres">
      <dgm:prSet presAssocID="{365E5633-A001-4C13-9128-854A34DE76BB}" presName="parentTextBox" presStyleLbl="node1" presStyleIdx="0" presStyleCnt="2" custScaleY="168979"/>
      <dgm:spPr/>
      <dgm:t>
        <a:bodyPr/>
        <a:lstStyle/>
        <a:p>
          <a:endParaRPr lang="en-US"/>
        </a:p>
      </dgm:t>
    </dgm:pt>
    <dgm:pt modelId="{FD2180F9-C680-4B1F-94FC-591BE9B0F29A}" type="pres">
      <dgm:prSet presAssocID="{9688ED75-DD3B-4A83-88F5-668317C1FB43}" presName="sp" presStyleCnt="0"/>
      <dgm:spPr/>
      <dgm:t>
        <a:bodyPr/>
        <a:lstStyle/>
        <a:p>
          <a:endParaRPr lang="en-US"/>
        </a:p>
      </dgm:t>
    </dgm:pt>
    <dgm:pt modelId="{DB8CFC02-4D9C-4304-ABC3-611E1210DAC6}" type="pres">
      <dgm:prSet presAssocID="{6C8694C7-BC56-4C29-A184-79D15068CD63}" presName="arrowAndChildren" presStyleCnt="0"/>
      <dgm:spPr/>
      <dgm:t>
        <a:bodyPr/>
        <a:lstStyle/>
        <a:p>
          <a:endParaRPr lang="en-US"/>
        </a:p>
      </dgm:t>
    </dgm:pt>
    <dgm:pt modelId="{087067D1-DB0C-4D90-9CFD-B430DD0AE828}" type="pres">
      <dgm:prSet presAssocID="{6C8694C7-BC56-4C29-A184-79D15068CD63}" presName="parentTextArrow" presStyleLbl="node1" presStyleIdx="1" presStyleCnt="2"/>
      <dgm:spPr/>
      <dgm:t>
        <a:bodyPr/>
        <a:lstStyle/>
        <a:p>
          <a:endParaRPr lang="en-US"/>
        </a:p>
      </dgm:t>
    </dgm:pt>
  </dgm:ptLst>
  <dgm:cxnLst>
    <dgm:cxn modelId="{7FD7139E-D779-4531-AE95-6D095B836AEC}" srcId="{020DC99D-946B-4EB3-9FF0-AF352DE7CD36}" destId="{365E5633-A001-4C13-9128-854A34DE76BB}" srcOrd="1" destOrd="0" parTransId="{AE978A28-C2E3-4845-BAFB-D03FAC10EF4B}" sibTransId="{D4E62E1E-F61C-49BD-B817-DFD8B5B30BA1}"/>
    <dgm:cxn modelId="{94271F4A-FC99-4DD2-9705-B2ABC27B5545}" srcId="{020DC99D-946B-4EB3-9FF0-AF352DE7CD36}" destId="{6C8694C7-BC56-4C29-A184-79D15068CD63}" srcOrd="0" destOrd="0" parTransId="{BE427211-67F0-4260-8456-B2EF7E316C81}" sibTransId="{9688ED75-DD3B-4A83-88F5-668317C1FB43}"/>
    <dgm:cxn modelId="{7154B746-B0AE-4403-8124-C0F4059B301B}" type="presOf" srcId="{020DC99D-946B-4EB3-9FF0-AF352DE7CD36}" destId="{267E4456-C039-478C-A792-7475AA482B99}" srcOrd="0" destOrd="0" presId="urn:microsoft.com/office/officeart/2005/8/layout/process4"/>
    <dgm:cxn modelId="{56228D3A-1E15-4F7F-8D46-D1B2D6851A0E}" type="presOf" srcId="{365E5633-A001-4C13-9128-854A34DE76BB}" destId="{51CA2342-CF77-43FF-9AAD-7BBF41825024}" srcOrd="0" destOrd="0" presId="urn:microsoft.com/office/officeart/2005/8/layout/process4"/>
    <dgm:cxn modelId="{BC2E6D2E-31E9-4FC7-A8FD-21674A3C5432}" type="presOf" srcId="{6C8694C7-BC56-4C29-A184-79D15068CD63}" destId="{087067D1-DB0C-4D90-9CFD-B430DD0AE828}" srcOrd="0" destOrd="0" presId="urn:microsoft.com/office/officeart/2005/8/layout/process4"/>
    <dgm:cxn modelId="{03050FE1-FDB4-4199-9B2F-1B37F0B02A0B}" type="presParOf" srcId="{267E4456-C039-478C-A792-7475AA482B99}" destId="{E6180C5F-3F98-45C7-83BC-A7A986916C65}" srcOrd="0" destOrd="0" presId="urn:microsoft.com/office/officeart/2005/8/layout/process4"/>
    <dgm:cxn modelId="{F2287428-265A-45DF-AFBB-776AE3D6F232}" type="presParOf" srcId="{E6180C5F-3F98-45C7-83BC-A7A986916C65}" destId="{51CA2342-CF77-43FF-9AAD-7BBF41825024}" srcOrd="0" destOrd="0" presId="urn:microsoft.com/office/officeart/2005/8/layout/process4"/>
    <dgm:cxn modelId="{E46D69F2-FF15-41AA-85BD-B6A28913A9F4}" type="presParOf" srcId="{267E4456-C039-478C-A792-7475AA482B99}" destId="{FD2180F9-C680-4B1F-94FC-591BE9B0F29A}" srcOrd="1" destOrd="0" presId="urn:microsoft.com/office/officeart/2005/8/layout/process4"/>
    <dgm:cxn modelId="{2F0EE746-B8E4-46E5-9B60-7A046F52993C}" type="presParOf" srcId="{267E4456-C039-478C-A792-7475AA482B99}" destId="{DB8CFC02-4D9C-4304-ABC3-611E1210DAC6}" srcOrd="2" destOrd="0" presId="urn:microsoft.com/office/officeart/2005/8/layout/process4"/>
    <dgm:cxn modelId="{D3C7A44B-2D25-453F-9312-089F150BEF57}" type="presParOf" srcId="{DB8CFC02-4D9C-4304-ABC3-611E1210DAC6}" destId="{087067D1-DB0C-4D90-9CFD-B430DD0AE828}"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020DC99D-946B-4EB3-9FF0-AF352DE7CD36}" type="doc">
      <dgm:prSet loTypeId="urn:microsoft.com/office/officeart/2005/8/layout/process4" loCatId="list" qsTypeId="urn:microsoft.com/office/officeart/2005/8/quickstyle/simple2" qsCatId="simple" csTypeId="urn:microsoft.com/office/officeart/2005/8/colors/accent1_1" csCatId="accent1" phldr="1"/>
      <dgm:spPr/>
      <dgm:t>
        <a:bodyPr/>
        <a:lstStyle/>
        <a:p>
          <a:endParaRPr lang="en-US"/>
        </a:p>
      </dgm:t>
    </dgm:pt>
    <dgm:pt modelId="{6C8694C7-BC56-4C29-A184-79D15068CD63}">
      <dgm:prSet phldrT="[Text]"/>
      <dgm:spPr/>
      <dgm:t>
        <a:bodyPr/>
        <a:lstStyle/>
        <a:p>
          <a:pPr algn="just"/>
          <a:r>
            <a:rPr lang="en-US" dirty="0" smtClean="0"/>
            <a:t> Two boards members serve on </a:t>
          </a:r>
          <a:r>
            <a:rPr lang="en-US" i="1" dirty="0" smtClean="0"/>
            <a:t>ad hoc</a:t>
          </a:r>
          <a:r>
            <a:rPr lang="en-US" i="0" dirty="0" smtClean="0"/>
            <a:t> committee, which proposed that the district build a new playground and basketball court, and subsequently cast the deciding votes in a vote by the full board, in support of the same committee’s final ground-building proposal.</a:t>
          </a:r>
          <a:endParaRPr lang="en-US" dirty="0"/>
        </a:p>
      </dgm:t>
    </dgm:pt>
    <dgm:pt modelId="{BE427211-67F0-4260-8456-B2EF7E316C81}" type="parTrans" cxnId="{94271F4A-FC99-4DD2-9705-B2ABC27B5545}">
      <dgm:prSet/>
      <dgm:spPr/>
      <dgm:t>
        <a:bodyPr/>
        <a:lstStyle/>
        <a:p>
          <a:endParaRPr lang="en-US"/>
        </a:p>
      </dgm:t>
    </dgm:pt>
    <dgm:pt modelId="{9688ED75-DD3B-4A83-88F5-668317C1FB43}" type="sibTrans" cxnId="{94271F4A-FC99-4DD2-9705-B2ABC27B5545}">
      <dgm:prSet/>
      <dgm:spPr/>
      <dgm:t>
        <a:bodyPr/>
        <a:lstStyle/>
        <a:p>
          <a:endParaRPr lang="en-US"/>
        </a:p>
      </dgm:t>
    </dgm:pt>
    <dgm:pt modelId="{365E5633-A001-4C13-9128-854A34DE76BB}">
      <dgm:prSet phldrT="[Text]" custT="1"/>
      <dgm:spPr/>
      <dgm:t>
        <a:bodyPr/>
        <a:lstStyle/>
        <a:p>
          <a:pPr algn="just"/>
          <a:r>
            <a:rPr lang="en-US" sz="2400" b="1" dirty="0" smtClean="0"/>
            <a:t>No violation of </a:t>
          </a:r>
          <a:r>
            <a:rPr lang="en-US" sz="2400" b="1" u="none" dirty="0" smtClean="0"/>
            <a:t>N.J.S.A. 18A:12-24.1(c) or (f). </a:t>
          </a:r>
          <a:r>
            <a:rPr lang="en-US" sz="2400" b="0" u="none" dirty="0" smtClean="0"/>
            <a:t>The board members were acting within the scope of their duty as board members when they served on an </a:t>
          </a:r>
          <a:r>
            <a:rPr lang="en-US" sz="2400" b="0" i="1" u="none" dirty="0" smtClean="0"/>
            <a:t>ad hoc</a:t>
          </a:r>
          <a:r>
            <a:rPr lang="en-US" sz="2400" b="0" i="0" u="none" dirty="0" smtClean="0"/>
            <a:t> committee that brought its recommendations to the full board.  Board members are frequently on </a:t>
          </a:r>
          <a:r>
            <a:rPr lang="en-US" sz="2400" b="0" i="1" u="none" dirty="0" smtClean="0"/>
            <a:t>ad hoc</a:t>
          </a:r>
          <a:r>
            <a:rPr lang="en-US" sz="2400" b="0" i="0" u="none" dirty="0" smtClean="0"/>
            <a:t> or subcommittees that investigate issues, then report and recommend action to the Board as a whole.  Such service is within the scope of board members’ duties.</a:t>
          </a:r>
        </a:p>
        <a:p>
          <a:pPr algn="just"/>
          <a:r>
            <a:rPr lang="en-US" sz="1600" b="0" i="1" u="none" dirty="0" smtClean="0"/>
            <a:t>Close v. </a:t>
          </a:r>
          <a:r>
            <a:rPr lang="en-US" sz="1600" b="0" i="1" u="none" dirty="0" err="1" smtClean="0"/>
            <a:t>Panzini</a:t>
          </a:r>
          <a:r>
            <a:rPr lang="en-US" sz="1600" b="0" i="1" u="none" dirty="0" smtClean="0"/>
            <a:t>, </a:t>
          </a:r>
          <a:r>
            <a:rPr lang="en-US" sz="1600" b="0" i="0" u="none" dirty="0" smtClean="0"/>
            <a:t>SEC Dkt. No. C25-08 (2/28/12) </a:t>
          </a:r>
          <a:r>
            <a:rPr lang="en-US" sz="1600" b="1" u="none" dirty="0" smtClean="0"/>
            <a:t> </a:t>
          </a:r>
          <a:endParaRPr lang="en-US" sz="1600" dirty="0"/>
        </a:p>
      </dgm:t>
    </dgm:pt>
    <dgm:pt modelId="{AE978A28-C2E3-4845-BAFB-D03FAC10EF4B}" type="parTrans" cxnId="{7FD7139E-D779-4531-AE95-6D095B836AEC}">
      <dgm:prSet/>
      <dgm:spPr/>
      <dgm:t>
        <a:bodyPr/>
        <a:lstStyle/>
        <a:p>
          <a:endParaRPr lang="en-US"/>
        </a:p>
      </dgm:t>
    </dgm:pt>
    <dgm:pt modelId="{D4E62E1E-F61C-49BD-B817-DFD8B5B30BA1}" type="sibTrans" cxnId="{7FD7139E-D779-4531-AE95-6D095B836AEC}">
      <dgm:prSet/>
      <dgm:spPr/>
      <dgm:t>
        <a:bodyPr/>
        <a:lstStyle/>
        <a:p>
          <a:endParaRPr lang="en-US"/>
        </a:p>
      </dgm:t>
    </dgm:pt>
    <dgm:pt modelId="{267E4456-C039-478C-A792-7475AA482B99}" type="pres">
      <dgm:prSet presAssocID="{020DC99D-946B-4EB3-9FF0-AF352DE7CD36}" presName="Name0" presStyleCnt="0">
        <dgm:presLayoutVars>
          <dgm:dir/>
          <dgm:animLvl val="lvl"/>
          <dgm:resizeHandles val="exact"/>
        </dgm:presLayoutVars>
      </dgm:prSet>
      <dgm:spPr/>
      <dgm:t>
        <a:bodyPr/>
        <a:lstStyle/>
        <a:p>
          <a:endParaRPr lang="en-US"/>
        </a:p>
      </dgm:t>
    </dgm:pt>
    <dgm:pt modelId="{E6180C5F-3F98-45C7-83BC-A7A986916C65}" type="pres">
      <dgm:prSet presAssocID="{365E5633-A001-4C13-9128-854A34DE76BB}" presName="boxAndChildren" presStyleCnt="0"/>
      <dgm:spPr/>
      <dgm:t>
        <a:bodyPr/>
        <a:lstStyle/>
        <a:p>
          <a:endParaRPr lang="en-US"/>
        </a:p>
      </dgm:t>
    </dgm:pt>
    <dgm:pt modelId="{51CA2342-CF77-43FF-9AAD-7BBF41825024}" type="pres">
      <dgm:prSet presAssocID="{365E5633-A001-4C13-9128-854A34DE76BB}" presName="parentTextBox" presStyleLbl="node1" presStyleIdx="0" presStyleCnt="2" custScaleY="225997"/>
      <dgm:spPr/>
      <dgm:t>
        <a:bodyPr/>
        <a:lstStyle/>
        <a:p>
          <a:endParaRPr lang="en-US"/>
        </a:p>
      </dgm:t>
    </dgm:pt>
    <dgm:pt modelId="{FD2180F9-C680-4B1F-94FC-591BE9B0F29A}" type="pres">
      <dgm:prSet presAssocID="{9688ED75-DD3B-4A83-88F5-668317C1FB43}" presName="sp" presStyleCnt="0"/>
      <dgm:spPr/>
      <dgm:t>
        <a:bodyPr/>
        <a:lstStyle/>
        <a:p>
          <a:endParaRPr lang="en-US"/>
        </a:p>
      </dgm:t>
    </dgm:pt>
    <dgm:pt modelId="{DB8CFC02-4D9C-4304-ABC3-611E1210DAC6}" type="pres">
      <dgm:prSet presAssocID="{6C8694C7-BC56-4C29-A184-79D15068CD63}" presName="arrowAndChildren" presStyleCnt="0"/>
      <dgm:spPr/>
      <dgm:t>
        <a:bodyPr/>
        <a:lstStyle/>
        <a:p>
          <a:endParaRPr lang="en-US"/>
        </a:p>
      </dgm:t>
    </dgm:pt>
    <dgm:pt modelId="{087067D1-DB0C-4D90-9CFD-B430DD0AE828}" type="pres">
      <dgm:prSet presAssocID="{6C8694C7-BC56-4C29-A184-79D15068CD63}" presName="parentTextArrow" presStyleLbl="node1" presStyleIdx="1" presStyleCnt="2"/>
      <dgm:spPr/>
      <dgm:t>
        <a:bodyPr/>
        <a:lstStyle/>
        <a:p>
          <a:endParaRPr lang="en-US"/>
        </a:p>
      </dgm:t>
    </dgm:pt>
  </dgm:ptLst>
  <dgm:cxnLst>
    <dgm:cxn modelId="{7FD7139E-D779-4531-AE95-6D095B836AEC}" srcId="{020DC99D-946B-4EB3-9FF0-AF352DE7CD36}" destId="{365E5633-A001-4C13-9128-854A34DE76BB}" srcOrd="1" destOrd="0" parTransId="{AE978A28-C2E3-4845-BAFB-D03FAC10EF4B}" sibTransId="{D4E62E1E-F61C-49BD-B817-DFD8B5B30BA1}"/>
    <dgm:cxn modelId="{5AF7B8D1-52AA-4A5B-972C-49B5DC099DC7}" type="presOf" srcId="{365E5633-A001-4C13-9128-854A34DE76BB}" destId="{51CA2342-CF77-43FF-9AAD-7BBF41825024}" srcOrd="0" destOrd="0" presId="urn:microsoft.com/office/officeart/2005/8/layout/process4"/>
    <dgm:cxn modelId="{94271F4A-FC99-4DD2-9705-B2ABC27B5545}" srcId="{020DC99D-946B-4EB3-9FF0-AF352DE7CD36}" destId="{6C8694C7-BC56-4C29-A184-79D15068CD63}" srcOrd="0" destOrd="0" parTransId="{BE427211-67F0-4260-8456-B2EF7E316C81}" sibTransId="{9688ED75-DD3B-4A83-88F5-668317C1FB43}"/>
    <dgm:cxn modelId="{9786489E-8DBE-49A8-95D3-F6E134C3519C}" type="presOf" srcId="{020DC99D-946B-4EB3-9FF0-AF352DE7CD36}" destId="{267E4456-C039-478C-A792-7475AA482B99}" srcOrd="0" destOrd="0" presId="urn:microsoft.com/office/officeart/2005/8/layout/process4"/>
    <dgm:cxn modelId="{5FAE03AC-8395-40E9-8638-9DA0BD3491ED}" type="presOf" srcId="{6C8694C7-BC56-4C29-A184-79D15068CD63}" destId="{087067D1-DB0C-4D90-9CFD-B430DD0AE828}" srcOrd="0" destOrd="0" presId="urn:microsoft.com/office/officeart/2005/8/layout/process4"/>
    <dgm:cxn modelId="{C8E9461C-B9A1-45DE-930B-F1E700DB8137}" type="presParOf" srcId="{267E4456-C039-478C-A792-7475AA482B99}" destId="{E6180C5F-3F98-45C7-83BC-A7A986916C65}" srcOrd="0" destOrd="0" presId="urn:microsoft.com/office/officeart/2005/8/layout/process4"/>
    <dgm:cxn modelId="{DBE9BD09-1B64-454E-B1C4-873266274C1D}" type="presParOf" srcId="{E6180C5F-3F98-45C7-83BC-A7A986916C65}" destId="{51CA2342-CF77-43FF-9AAD-7BBF41825024}" srcOrd="0" destOrd="0" presId="urn:microsoft.com/office/officeart/2005/8/layout/process4"/>
    <dgm:cxn modelId="{858EC986-B48F-48CC-9222-A7DA7D088755}" type="presParOf" srcId="{267E4456-C039-478C-A792-7475AA482B99}" destId="{FD2180F9-C680-4B1F-94FC-591BE9B0F29A}" srcOrd="1" destOrd="0" presId="urn:microsoft.com/office/officeart/2005/8/layout/process4"/>
    <dgm:cxn modelId="{F062B21C-12F2-403C-B5BC-1CF67B4FCF5A}" type="presParOf" srcId="{267E4456-C039-478C-A792-7475AA482B99}" destId="{DB8CFC02-4D9C-4304-ABC3-611E1210DAC6}" srcOrd="2" destOrd="0" presId="urn:microsoft.com/office/officeart/2005/8/layout/process4"/>
    <dgm:cxn modelId="{81AC5337-3C75-49E9-8AAD-192D1104D1D1}" type="presParOf" srcId="{DB8CFC02-4D9C-4304-ABC3-611E1210DAC6}" destId="{087067D1-DB0C-4D90-9CFD-B430DD0AE828}"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020DC99D-946B-4EB3-9FF0-AF352DE7CD36}" type="doc">
      <dgm:prSet loTypeId="urn:microsoft.com/office/officeart/2005/8/layout/process4" loCatId="list" qsTypeId="urn:microsoft.com/office/officeart/2005/8/quickstyle/simple2" qsCatId="simple" csTypeId="urn:microsoft.com/office/officeart/2005/8/colors/accent1_1" csCatId="accent1" phldr="1"/>
      <dgm:spPr/>
      <dgm:t>
        <a:bodyPr/>
        <a:lstStyle/>
        <a:p>
          <a:endParaRPr lang="en-US"/>
        </a:p>
      </dgm:t>
    </dgm:pt>
    <dgm:pt modelId="{6C8694C7-BC56-4C29-A184-79D15068CD63}">
      <dgm:prSet phldrT="[Text]" custT="1"/>
      <dgm:spPr/>
      <dgm:t>
        <a:bodyPr/>
        <a:lstStyle/>
        <a:p>
          <a:pPr algn="just"/>
          <a:r>
            <a:rPr lang="en-US" sz="2000" dirty="0" smtClean="0"/>
            <a:t>Board President posts a comment on his Facebook page: </a:t>
          </a:r>
          <a:r>
            <a:rPr lang="en-US" sz="2000" i="1" dirty="0" smtClean="0"/>
            <a:t>“Now if we could only do something about our local terrorists that destroy dreams and burn futures” </a:t>
          </a:r>
          <a:r>
            <a:rPr lang="en-US" sz="2000" i="0" dirty="0" smtClean="0"/>
            <a:t>accompanied by a link to the school district website displaying a photograph of the superintendent. </a:t>
          </a:r>
          <a:endParaRPr lang="en-US" sz="2000" dirty="0"/>
        </a:p>
      </dgm:t>
    </dgm:pt>
    <dgm:pt modelId="{BE427211-67F0-4260-8456-B2EF7E316C81}" type="parTrans" cxnId="{94271F4A-FC99-4DD2-9705-B2ABC27B5545}">
      <dgm:prSet/>
      <dgm:spPr/>
      <dgm:t>
        <a:bodyPr/>
        <a:lstStyle/>
        <a:p>
          <a:endParaRPr lang="en-US"/>
        </a:p>
      </dgm:t>
    </dgm:pt>
    <dgm:pt modelId="{9688ED75-DD3B-4A83-88F5-668317C1FB43}" type="sibTrans" cxnId="{94271F4A-FC99-4DD2-9705-B2ABC27B5545}">
      <dgm:prSet/>
      <dgm:spPr/>
      <dgm:t>
        <a:bodyPr/>
        <a:lstStyle/>
        <a:p>
          <a:endParaRPr lang="en-US"/>
        </a:p>
      </dgm:t>
    </dgm:pt>
    <dgm:pt modelId="{365E5633-A001-4C13-9128-854A34DE76BB}">
      <dgm:prSet phldrT="[Text]" custT="1"/>
      <dgm:spPr/>
      <dgm:t>
        <a:bodyPr/>
        <a:lstStyle/>
        <a:p>
          <a:pPr algn="just"/>
          <a:r>
            <a:rPr lang="en-US" sz="2000" b="1" dirty="0" smtClean="0"/>
            <a:t>Violation of </a:t>
          </a:r>
          <a:r>
            <a:rPr lang="en-US" sz="2000" b="1" u="none" dirty="0" smtClean="0"/>
            <a:t>N.J.S.A. </a:t>
          </a:r>
          <a:r>
            <a:rPr lang="en-US" sz="2000" b="1" u="none" dirty="0" err="1" smtClean="0"/>
            <a:t>18A:12-24.1</a:t>
          </a:r>
          <a:r>
            <a:rPr lang="en-US" sz="2000" b="1" u="none" dirty="0" smtClean="0"/>
            <a:t>(i). </a:t>
          </a:r>
          <a:r>
            <a:rPr lang="en-US" sz="2000" u="none" dirty="0" smtClean="0"/>
            <a:t>The</a:t>
          </a:r>
          <a:r>
            <a:rPr lang="en-US" sz="2000" dirty="0" smtClean="0"/>
            <a:t> SEC determined that while the board member had the right to express disagreement with the board and the administration, the chosen method of doing so was inappropriate and an intentionally confrontational act.  The SEC determined that the statement might reasonably be considered as undermining, opposing, compromising or harming the Superintendent in the proper performance of her duties. Commissioner concurred that comparing superintendent to a terrorist goes beyond the expression of differences or good faith criticism of performance, and that such a public slur by a board member was likely to undermine the superintendent’s effectiveness. However, in the absence of prior violations, the Commissioner elected to change the penalty of censure to a reprimand.</a:t>
          </a:r>
        </a:p>
        <a:p>
          <a:pPr algn="just"/>
          <a:r>
            <a:rPr lang="en-US" sz="1600" i="1" dirty="0" smtClean="0"/>
            <a:t>Dunbar Bey v. Brown, Camden </a:t>
          </a:r>
          <a:r>
            <a:rPr lang="en-US" sz="1600" i="1" dirty="0" err="1" smtClean="0"/>
            <a:t>Bd</a:t>
          </a:r>
          <a:r>
            <a:rPr lang="en-US" sz="1600" i="1" dirty="0" smtClean="0"/>
            <a:t> of </a:t>
          </a:r>
          <a:r>
            <a:rPr lang="en-US" sz="1600" i="1" dirty="0" err="1" smtClean="0"/>
            <a:t>Educ</a:t>
          </a:r>
          <a:r>
            <a:rPr lang="en-US" sz="1600" i="1" dirty="0" smtClean="0"/>
            <a:t>, </a:t>
          </a:r>
          <a:r>
            <a:rPr lang="en-US" sz="1600" i="0" dirty="0" smtClean="0"/>
            <a:t>SEC Dkt. No. </a:t>
          </a:r>
          <a:r>
            <a:rPr lang="en-US" sz="1600" i="0" dirty="0" err="1" smtClean="0"/>
            <a:t>C25</a:t>
          </a:r>
          <a:r>
            <a:rPr lang="en-US" sz="1600" i="0" dirty="0" smtClean="0"/>
            <a:t>-11 (12/20/11)</a:t>
          </a:r>
          <a:r>
            <a:rPr lang="en-US" sz="1600" dirty="0" smtClean="0"/>
            <a:t> ; Comm. Educ. Agency Dkt. No. 365-12/11 (3/20/12)</a:t>
          </a:r>
          <a:endParaRPr lang="en-US" sz="1600" dirty="0"/>
        </a:p>
      </dgm:t>
    </dgm:pt>
    <dgm:pt modelId="{AE978A28-C2E3-4845-BAFB-D03FAC10EF4B}" type="parTrans" cxnId="{7FD7139E-D779-4531-AE95-6D095B836AEC}">
      <dgm:prSet/>
      <dgm:spPr/>
      <dgm:t>
        <a:bodyPr/>
        <a:lstStyle/>
        <a:p>
          <a:endParaRPr lang="en-US"/>
        </a:p>
      </dgm:t>
    </dgm:pt>
    <dgm:pt modelId="{D4E62E1E-F61C-49BD-B817-DFD8B5B30BA1}" type="sibTrans" cxnId="{7FD7139E-D779-4531-AE95-6D095B836AEC}">
      <dgm:prSet/>
      <dgm:spPr/>
      <dgm:t>
        <a:bodyPr/>
        <a:lstStyle/>
        <a:p>
          <a:endParaRPr lang="en-US"/>
        </a:p>
      </dgm:t>
    </dgm:pt>
    <dgm:pt modelId="{267E4456-C039-478C-A792-7475AA482B99}" type="pres">
      <dgm:prSet presAssocID="{020DC99D-946B-4EB3-9FF0-AF352DE7CD36}" presName="Name0" presStyleCnt="0">
        <dgm:presLayoutVars>
          <dgm:dir/>
          <dgm:animLvl val="lvl"/>
          <dgm:resizeHandles val="exact"/>
        </dgm:presLayoutVars>
      </dgm:prSet>
      <dgm:spPr/>
      <dgm:t>
        <a:bodyPr/>
        <a:lstStyle/>
        <a:p>
          <a:endParaRPr lang="en-US"/>
        </a:p>
      </dgm:t>
    </dgm:pt>
    <dgm:pt modelId="{E6180C5F-3F98-45C7-83BC-A7A986916C65}" type="pres">
      <dgm:prSet presAssocID="{365E5633-A001-4C13-9128-854A34DE76BB}" presName="boxAndChildren" presStyleCnt="0"/>
      <dgm:spPr/>
      <dgm:t>
        <a:bodyPr/>
        <a:lstStyle/>
        <a:p>
          <a:endParaRPr lang="en-US"/>
        </a:p>
      </dgm:t>
    </dgm:pt>
    <dgm:pt modelId="{51CA2342-CF77-43FF-9AAD-7BBF41825024}" type="pres">
      <dgm:prSet presAssocID="{365E5633-A001-4C13-9128-854A34DE76BB}" presName="parentTextBox" presStyleLbl="node1" presStyleIdx="0" presStyleCnt="2" custScaleY="363417"/>
      <dgm:spPr/>
      <dgm:t>
        <a:bodyPr/>
        <a:lstStyle/>
        <a:p>
          <a:endParaRPr lang="en-US"/>
        </a:p>
      </dgm:t>
    </dgm:pt>
    <dgm:pt modelId="{FD2180F9-C680-4B1F-94FC-591BE9B0F29A}" type="pres">
      <dgm:prSet presAssocID="{9688ED75-DD3B-4A83-88F5-668317C1FB43}" presName="sp" presStyleCnt="0"/>
      <dgm:spPr/>
      <dgm:t>
        <a:bodyPr/>
        <a:lstStyle/>
        <a:p>
          <a:endParaRPr lang="en-US"/>
        </a:p>
      </dgm:t>
    </dgm:pt>
    <dgm:pt modelId="{DB8CFC02-4D9C-4304-ABC3-611E1210DAC6}" type="pres">
      <dgm:prSet presAssocID="{6C8694C7-BC56-4C29-A184-79D15068CD63}" presName="arrowAndChildren" presStyleCnt="0"/>
      <dgm:spPr/>
      <dgm:t>
        <a:bodyPr/>
        <a:lstStyle/>
        <a:p>
          <a:endParaRPr lang="en-US"/>
        </a:p>
      </dgm:t>
    </dgm:pt>
    <dgm:pt modelId="{087067D1-DB0C-4D90-9CFD-B430DD0AE828}" type="pres">
      <dgm:prSet presAssocID="{6C8694C7-BC56-4C29-A184-79D15068CD63}" presName="parentTextArrow" presStyleLbl="node1" presStyleIdx="1" presStyleCnt="2" custScaleY="109199"/>
      <dgm:spPr/>
      <dgm:t>
        <a:bodyPr/>
        <a:lstStyle/>
        <a:p>
          <a:endParaRPr lang="en-US"/>
        </a:p>
      </dgm:t>
    </dgm:pt>
  </dgm:ptLst>
  <dgm:cxnLst>
    <dgm:cxn modelId="{7FD7139E-D779-4531-AE95-6D095B836AEC}" srcId="{020DC99D-946B-4EB3-9FF0-AF352DE7CD36}" destId="{365E5633-A001-4C13-9128-854A34DE76BB}" srcOrd="1" destOrd="0" parTransId="{AE978A28-C2E3-4845-BAFB-D03FAC10EF4B}" sibTransId="{D4E62E1E-F61C-49BD-B817-DFD8B5B30BA1}"/>
    <dgm:cxn modelId="{19976A68-E5CA-493C-A6C1-BD2816033874}" type="presOf" srcId="{365E5633-A001-4C13-9128-854A34DE76BB}" destId="{51CA2342-CF77-43FF-9AAD-7BBF41825024}" srcOrd="0" destOrd="0" presId="urn:microsoft.com/office/officeart/2005/8/layout/process4"/>
    <dgm:cxn modelId="{99F772EC-2107-42BD-8887-82BEC34A17CA}" type="presOf" srcId="{6C8694C7-BC56-4C29-A184-79D15068CD63}" destId="{087067D1-DB0C-4D90-9CFD-B430DD0AE828}" srcOrd="0" destOrd="0" presId="urn:microsoft.com/office/officeart/2005/8/layout/process4"/>
    <dgm:cxn modelId="{8435A683-0E6F-40AA-B2CF-18C58EFB5565}" type="presOf" srcId="{020DC99D-946B-4EB3-9FF0-AF352DE7CD36}" destId="{267E4456-C039-478C-A792-7475AA482B99}" srcOrd="0" destOrd="0" presId="urn:microsoft.com/office/officeart/2005/8/layout/process4"/>
    <dgm:cxn modelId="{94271F4A-FC99-4DD2-9705-B2ABC27B5545}" srcId="{020DC99D-946B-4EB3-9FF0-AF352DE7CD36}" destId="{6C8694C7-BC56-4C29-A184-79D15068CD63}" srcOrd="0" destOrd="0" parTransId="{BE427211-67F0-4260-8456-B2EF7E316C81}" sibTransId="{9688ED75-DD3B-4A83-88F5-668317C1FB43}"/>
    <dgm:cxn modelId="{1DAF097C-C4F4-41D4-AB03-6B02E8F6792F}" type="presParOf" srcId="{267E4456-C039-478C-A792-7475AA482B99}" destId="{E6180C5F-3F98-45C7-83BC-A7A986916C65}" srcOrd="0" destOrd="0" presId="urn:microsoft.com/office/officeart/2005/8/layout/process4"/>
    <dgm:cxn modelId="{726FB50A-CA80-4D2A-84D8-8F7AE13F29C1}" type="presParOf" srcId="{E6180C5F-3F98-45C7-83BC-A7A986916C65}" destId="{51CA2342-CF77-43FF-9AAD-7BBF41825024}" srcOrd="0" destOrd="0" presId="urn:microsoft.com/office/officeart/2005/8/layout/process4"/>
    <dgm:cxn modelId="{377A1485-C0F9-490D-B7CF-077A6B6306DF}" type="presParOf" srcId="{267E4456-C039-478C-A792-7475AA482B99}" destId="{FD2180F9-C680-4B1F-94FC-591BE9B0F29A}" srcOrd="1" destOrd="0" presId="urn:microsoft.com/office/officeart/2005/8/layout/process4"/>
    <dgm:cxn modelId="{09F3E02B-B708-4CDC-9253-6C30B8010CDB}" type="presParOf" srcId="{267E4456-C039-478C-A792-7475AA482B99}" destId="{DB8CFC02-4D9C-4304-ABC3-611E1210DAC6}" srcOrd="2" destOrd="0" presId="urn:microsoft.com/office/officeart/2005/8/layout/process4"/>
    <dgm:cxn modelId="{AA2FC4CE-05DA-4B16-928C-707DB7E2DC9C}" type="presParOf" srcId="{DB8CFC02-4D9C-4304-ABC3-611E1210DAC6}" destId="{087067D1-DB0C-4D90-9CFD-B430DD0AE828}"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020DC99D-946B-4EB3-9FF0-AF352DE7CD36}" type="doc">
      <dgm:prSet loTypeId="urn:microsoft.com/office/officeart/2005/8/layout/process4" loCatId="list" qsTypeId="urn:microsoft.com/office/officeart/2005/8/quickstyle/simple2" qsCatId="simple" csTypeId="urn:microsoft.com/office/officeart/2005/8/colors/accent1_1" csCatId="accent1" phldr="1"/>
      <dgm:spPr/>
      <dgm:t>
        <a:bodyPr/>
        <a:lstStyle/>
        <a:p>
          <a:endParaRPr lang="en-US"/>
        </a:p>
      </dgm:t>
    </dgm:pt>
    <dgm:pt modelId="{6C8694C7-BC56-4C29-A184-79D15068CD63}">
      <dgm:prSet phldrT="[Text]" custT="1"/>
      <dgm:spPr/>
      <dgm:t>
        <a:bodyPr/>
        <a:lstStyle/>
        <a:p>
          <a:pPr algn="just"/>
          <a:r>
            <a:rPr lang="en-US" sz="1800" dirty="0" smtClean="0"/>
            <a:t>Two board members, whose relatives were tenured teaching staff members in the district, participated in the search for a new superintendent, which included interviewing the acting superintendent of the district. </a:t>
          </a:r>
          <a:endParaRPr lang="en-US" sz="1800" dirty="0"/>
        </a:p>
      </dgm:t>
    </dgm:pt>
    <dgm:pt modelId="{BE427211-67F0-4260-8456-B2EF7E316C81}" type="parTrans" cxnId="{94271F4A-FC99-4DD2-9705-B2ABC27B5545}">
      <dgm:prSet/>
      <dgm:spPr/>
      <dgm:t>
        <a:bodyPr/>
        <a:lstStyle/>
        <a:p>
          <a:endParaRPr lang="en-US"/>
        </a:p>
      </dgm:t>
    </dgm:pt>
    <dgm:pt modelId="{9688ED75-DD3B-4A83-88F5-668317C1FB43}" type="sibTrans" cxnId="{94271F4A-FC99-4DD2-9705-B2ABC27B5545}">
      <dgm:prSet/>
      <dgm:spPr/>
      <dgm:t>
        <a:bodyPr/>
        <a:lstStyle/>
        <a:p>
          <a:endParaRPr lang="en-US"/>
        </a:p>
      </dgm:t>
    </dgm:pt>
    <dgm:pt modelId="{365E5633-A001-4C13-9128-854A34DE76BB}">
      <dgm:prSet phldrT="[Text]" custT="1"/>
      <dgm:spPr/>
      <dgm:t>
        <a:bodyPr/>
        <a:lstStyle/>
        <a:p>
          <a:pPr algn="just"/>
          <a:r>
            <a:rPr lang="en-US" sz="2000" b="1" dirty="0" smtClean="0"/>
            <a:t>No violation of </a:t>
          </a:r>
          <a:r>
            <a:rPr lang="en-US" sz="2000" b="1" u="sng" dirty="0" smtClean="0"/>
            <a:t>N.J.S.A.</a:t>
          </a:r>
          <a:r>
            <a:rPr lang="en-US" sz="2000" b="1" dirty="0" smtClean="0"/>
            <a:t> 18A:12-24(c).  </a:t>
          </a:r>
          <a:r>
            <a:rPr lang="en-US" sz="2000" b="0" dirty="0" smtClean="0"/>
            <a:t>Board members acted reasonably and obtained legal advice prior to participating in the superintendent search.  Counsel for board reviewed past advisory opinions and determined that participating in the in-house candidate’s selection process did not violate the Act because the board members’ respective relatives were tenured staff members subject to a collective bargaining agreement and therefore there was no direct or indirect financial interest.  The Commission determined there was no violation of the Act and found that counsel had reasonably interpreted the Commission’s prior analyses.  However, the Commissioner also established, through this ruling, a </a:t>
          </a:r>
          <a:r>
            <a:rPr lang="en-US" sz="2000" b="1" dirty="0" smtClean="0"/>
            <a:t>new bright light rule going forward</a:t>
          </a:r>
          <a:r>
            <a:rPr lang="en-US" sz="2000" b="0" dirty="0" smtClean="0"/>
            <a:t>.  Now, board members are expressly precluded from participating in the search for a new superintendent when an immediate family member or relative is employed by the board, irrespective of whether there is an in-house candidate being considered for the position.</a:t>
          </a:r>
          <a:endParaRPr lang="en-US" sz="2000" b="1" dirty="0" smtClean="0"/>
        </a:p>
        <a:p>
          <a:pPr algn="ctr"/>
          <a:r>
            <a:rPr lang="en-US" sz="1500" b="0" i="1" u="none" dirty="0" smtClean="0"/>
            <a:t>Martinez v. Albolino and Stein, Hackensack Board of Education</a:t>
          </a:r>
          <a:r>
            <a:rPr lang="en-US" sz="1500" b="0" dirty="0" smtClean="0"/>
            <a:t>, SEC Docket No. C45-11 (June 27, 2012)</a:t>
          </a:r>
          <a:endParaRPr lang="en-US" sz="1500" b="0" dirty="0"/>
        </a:p>
      </dgm:t>
    </dgm:pt>
    <dgm:pt modelId="{AE978A28-C2E3-4845-BAFB-D03FAC10EF4B}" type="parTrans" cxnId="{7FD7139E-D779-4531-AE95-6D095B836AEC}">
      <dgm:prSet/>
      <dgm:spPr/>
      <dgm:t>
        <a:bodyPr/>
        <a:lstStyle/>
        <a:p>
          <a:endParaRPr lang="en-US"/>
        </a:p>
      </dgm:t>
    </dgm:pt>
    <dgm:pt modelId="{D4E62E1E-F61C-49BD-B817-DFD8B5B30BA1}" type="sibTrans" cxnId="{7FD7139E-D779-4531-AE95-6D095B836AEC}">
      <dgm:prSet/>
      <dgm:spPr/>
      <dgm:t>
        <a:bodyPr/>
        <a:lstStyle/>
        <a:p>
          <a:endParaRPr lang="en-US"/>
        </a:p>
      </dgm:t>
    </dgm:pt>
    <dgm:pt modelId="{267E4456-C039-478C-A792-7475AA482B99}" type="pres">
      <dgm:prSet presAssocID="{020DC99D-946B-4EB3-9FF0-AF352DE7CD36}" presName="Name0" presStyleCnt="0">
        <dgm:presLayoutVars>
          <dgm:dir/>
          <dgm:animLvl val="lvl"/>
          <dgm:resizeHandles val="exact"/>
        </dgm:presLayoutVars>
      </dgm:prSet>
      <dgm:spPr/>
      <dgm:t>
        <a:bodyPr/>
        <a:lstStyle/>
        <a:p>
          <a:endParaRPr lang="en-US"/>
        </a:p>
      </dgm:t>
    </dgm:pt>
    <dgm:pt modelId="{E6180C5F-3F98-45C7-83BC-A7A986916C65}" type="pres">
      <dgm:prSet presAssocID="{365E5633-A001-4C13-9128-854A34DE76BB}" presName="boxAndChildren" presStyleCnt="0"/>
      <dgm:spPr/>
      <dgm:t>
        <a:bodyPr/>
        <a:lstStyle/>
        <a:p>
          <a:endParaRPr lang="en-US"/>
        </a:p>
      </dgm:t>
    </dgm:pt>
    <dgm:pt modelId="{51CA2342-CF77-43FF-9AAD-7BBF41825024}" type="pres">
      <dgm:prSet presAssocID="{365E5633-A001-4C13-9128-854A34DE76BB}" presName="parentTextBox" presStyleLbl="node1" presStyleIdx="0" presStyleCnt="2" custAng="0" custScaleY="136078" custLinFactNeighborY="22780"/>
      <dgm:spPr/>
      <dgm:t>
        <a:bodyPr/>
        <a:lstStyle/>
        <a:p>
          <a:endParaRPr lang="en-US"/>
        </a:p>
      </dgm:t>
    </dgm:pt>
    <dgm:pt modelId="{FD2180F9-C680-4B1F-94FC-591BE9B0F29A}" type="pres">
      <dgm:prSet presAssocID="{9688ED75-DD3B-4A83-88F5-668317C1FB43}" presName="sp" presStyleCnt="0"/>
      <dgm:spPr/>
      <dgm:t>
        <a:bodyPr/>
        <a:lstStyle/>
        <a:p>
          <a:endParaRPr lang="en-US"/>
        </a:p>
      </dgm:t>
    </dgm:pt>
    <dgm:pt modelId="{DB8CFC02-4D9C-4304-ABC3-611E1210DAC6}" type="pres">
      <dgm:prSet presAssocID="{6C8694C7-BC56-4C29-A184-79D15068CD63}" presName="arrowAndChildren" presStyleCnt="0"/>
      <dgm:spPr/>
      <dgm:t>
        <a:bodyPr/>
        <a:lstStyle/>
        <a:p>
          <a:endParaRPr lang="en-US"/>
        </a:p>
      </dgm:t>
    </dgm:pt>
    <dgm:pt modelId="{087067D1-DB0C-4D90-9CFD-B430DD0AE828}" type="pres">
      <dgm:prSet presAssocID="{6C8694C7-BC56-4C29-A184-79D15068CD63}" presName="parentTextArrow" presStyleLbl="node1" presStyleIdx="1" presStyleCnt="2" custScaleY="25597" custLinFactNeighborY="-17237"/>
      <dgm:spPr/>
      <dgm:t>
        <a:bodyPr/>
        <a:lstStyle/>
        <a:p>
          <a:endParaRPr lang="en-US"/>
        </a:p>
      </dgm:t>
    </dgm:pt>
  </dgm:ptLst>
  <dgm:cxnLst>
    <dgm:cxn modelId="{7FD7139E-D779-4531-AE95-6D095B836AEC}" srcId="{020DC99D-946B-4EB3-9FF0-AF352DE7CD36}" destId="{365E5633-A001-4C13-9128-854A34DE76BB}" srcOrd="1" destOrd="0" parTransId="{AE978A28-C2E3-4845-BAFB-D03FAC10EF4B}" sibTransId="{D4E62E1E-F61C-49BD-B817-DFD8B5B30BA1}"/>
    <dgm:cxn modelId="{726C2371-C7AD-42DA-AA67-9C364DB9930C}" type="presOf" srcId="{365E5633-A001-4C13-9128-854A34DE76BB}" destId="{51CA2342-CF77-43FF-9AAD-7BBF41825024}" srcOrd="0" destOrd="0" presId="urn:microsoft.com/office/officeart/2005/8/layout/process4"/>
    <dgm:cxn modelId="{93901509-FF54-4C84-B821-60D591E104D0}" type="presOf" srcId="{020DC99D-946B-4EB3-9FF0-AF352DE7CD36}" destId="{267E4456-C039-478C-A792-7475AA482B99}" srcOrd="0" destOrd="0" presId="urn:microsoft.com/office/officeart/2005/8/layout/process4"/>
    <dgm:cxn modelId="{94271F4A-FC99-4DD2-9705-B2ABC27B5545}" srcId="{020DC99D-946B-4EB3-9FF0-AF352DE7CD36}" destId="{6C8694C7-BC56-4C29-A184-79D15068CD63}" srcOrd="0" destOrd="0" parTransId="{BE427211-67F0-4260-8456-B2EF7E316C81}" sibTransId="{9688ED75-DD3B-4A83-88F5-668317C1FB43}"/>
    <dgm:cxn modelId="{DF79EAC7-0DFC-4549-B4F8-7E4085F5BD2D}" type="presOf" srcId="{6C8694C7-BC56-4C29-A184-79D15068CD63}" destId="{087067D1-DB0C-4D90-9CFD-B430DD0AE828}" srcOrd="0" destOrd="0" presId="urn:microsoft.com/office/officeart/2005/8/layout/process4"/>
    <dgm:cxn modelId="{934224CC-9BD2-4F87-9522-7504C66C479E}" type="presParOf" srcId="{267E4456-C039-478C-A792-7475AA482B99}" destId="{E6180C5F-3F98-45C7-83BC-A7A986916C65}" srcOrd="0" destOrd="0" presId="urn:microsoft.com/office/officeart/2005/8/layout/process4"/>
    <dgm:cxn modelId="{59B7CE3B-15CC-4081-9327-38A70A932036}" type="presParOf" srcId="{E6180C5F-3F98-45C7-83BC-A7A986916C65}" destId="{51CA2342-CF77-43FF-9AAD-7BBF41825024}" srcOrd="0" destOrd="0" presId="urn:microsoft.com/office/officeart/2005/8/layout/process4"/>
    <dgm:cxn modelId="{C3641800-A85D-4ACF-91F1-1FB8BCC7AF23}" type="presParOf" srcId="{267E4456-C039-478C-A792-7475AA482B99}" destId="{FD2180F9-C680-4B1F-94FC-591BE9B0F29A}" srcOrd="1" destOrd="0" presId="urn:microsoft.com/office/officeart/2005/8/layout/process4"/>
    <dgm:cxn modelId="{E5850E45-A3C3-45A2-8187-4976A5899F66}" type="presParOf" srcId="{267E4456-C039-478C-A792-7475AA482B99}" destId="{DB8CFC02-4D9C-4304-ABC3-611E1210DAC6}" srcOrd="2" destOrd="0" presId="urn:microsoft.com/office/officeart/2005/8/layout/process4"/>
    <dgm:cxn modelId="{CCA69ADD-FB15-4F9F-9CF5-BD0AB0306DCC}" type="presParOf" srcId="{DB8CFC02-4D9C-4304-ABC3-611E1210DAC6}" destId="{087067D1-DB0C-4D90-9CFD-B430DD0AE828}"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020DC99D-946B-4EB3-9FF0-AF352DE7CD36}" type="doc">
      <dgm:prSet loTypeId="urn:microsoft.com/office/officeart/2005/8/layout/process4" loCatId="list" qsTypeId="urn:microsoft.com/office/officeart/2005/8/quickstyle/simple2" qsCatId="simple" csTypeId="urn:microsoft.com/office/officeart/2005/8/colors/accent1_1" csCatId="accent1" phldr="1"/>
      <dgm:spPr/>
      <dgm:t>
        <a:bodyPr/>
        <a:lstStyle/>
        <a:p>
          <a:endParaRPr lang="en-US"/>
        </a:p>
      </dgm:t>
    </dgm:pt>
    <dgm:pt modelId="{6C8694C7-BC56-4C29-A184-79D15068CD63}">
      <dgm:prSet phldrT="[Text]" custT="1"/>
      <dgm:spPr/>
      <dgm:t>
        <a:bodyPr/>
        <a:lstStyle/>
        <a:p>
          <a:pPr algn="just"/>
          <a:r>
            <a:rPr lang="en-US" sz="2400" dirty="0" smtClean="0">
              <a:latin typeface="Calibri" pitchFamily="34" charset="0"/>
            </a:rPr>
            <a:t>Board member made sexist and vulgar comments to other members. Board member also promised parking space to other member in exchange for a vote</a:t>
          </a:r>
          <a:r>
            <a:rPr lang="en-US" sz="2000" dirty="0" smtClean="0">
              <a:latin typeface="Calibri" pitchFamily="34" charset="0"/>
            </a:rPr>
            <a:t>.</a:t>
          </a:r>
          <a:endParaRPr lang="en-US" sz="2000" dirty="0"/>
        </a:p>
      </dgm:t>
    </dgm:pt>
    <dgm:pt modelId="{BE427211-67F0-4260-8456-B2EF7E316C81}" type="parTrans" cxnId="{94271F4A-FC99-4DD2-9705-B2ABC27B5545}">
      <dgm:prSet/>
      <dgm:spPr/>
      <dgm:t>
        <a:bodyPr/>
        <a:lstStyle/>
        <a:p>
          <a:endParaRPr lang="en-US"/>
        </a:p>
      </dgm:t>
    </dgm:pt>
    <dgm:pt modelId="{9688ED75-DD3B-4A83-88F5-668317C1FB43}" type="sibTrans" cxnId="{94271F4A-FC99-4DD2-9705-B2ABC27B5545}">
      <dgm:prSet/>
      <dgm:spPr/>
      <dgm:t>
        <a:bodyPr/>
        <a:lstStyle/>
        <a:p>
          <a:endParaRPr lang="en-US"/>
        </a:p>
      </dgm:t>
    </dgm:pt>
    <dgm:pt modelId="{365E5633-A001-4C13-9128-854A34DE76BB}">
      <dgm:prSet phldrT="[Text]" custT="1"/>
      <dgm:spPr/>
      <dgm:t>
        <a:bodyPr/>
        <a:lstStyle/>
        <a:p>
          <a:pPr algn="l"/>
          <a:endParaRPr lang="en-US" sz="1700" b="1" dirty="0" smtClean="0"/>
        </a:p>
        <a:p>
          <a:pPr algn="just"/>
          <a:r>
            <a:rPr lang="en-US" sz="2400" b="1" dirty="0" smtClean="0">
              <a:latin typeface="Calibri" pitchFamily="34" charset="0"/>
            </a:rPr>
            <a:t>No Violation of N.J.S.A. 18A:12-24.1(e.)</a:t>
          </a:r>
          <a:r>
            <a:rPr lang="en-US" sz="2400" dirty="0" smtClean="0">
              <a:latin typeface="Calibri" pitchFamily="34" charset="0"/>
            </a:rPr>
            <a:t> Board member’s comments were found to be purely private in nature, despite being made in the presence of witnesses. The promise of a parking space was found to be hollow and not “private action” as the member lacked any authority to confer the space. The SEC noted that any action taking to execute the promise would be a violation.</a:t>
          </a:r>
        </a:p>
        <a:p>
          <a:pPr algn="l"/>
          <a:r>
            <a:rPr lang="en-US" sz="2000" i="1" dirty="0" smtClean="0">
              <a:latin typeface="Calibri" pitchFamily="34" charset="0"/>
            </a:rPr>
            <a:t>Pilovsky v. Caputo, Barnegat Township Bd. of Educ., Docket No. C08-13 (SEC June 26, 2013)</a:t>
          </a:r>
          <a:endParaRPr lang="en-US" sz="2000" b="0" dirty="0"/>
        </a:p>
      </dgm:t>
    </dgm:pt>
    <dgm:pt modelId="{AE978A28-C2E3-4845-BAFB-D03FAC10EF4B}" type="parTrans" cxnId="{7FD7139E-D779-4531-AE95-6D095B836AEC}">
      <dgm:prSet/>
      <dgm:spPr/>
      <dgm:t>
        <a:bodyPr/>
        <a:lstStyle/>
        <a:p>
          <a:endParaRPr lang="en-US"/>
        </a:p>
      </dgm:t>
    </dgm:pt>
    <dgm:pt modelId="{D4E62E1E-F61C-49BD-B817-DFD8B5B30BA1}" type="sibTrans" cxnId="{7FD7139E-D779-4531-AE95-6D095B836AEC}">
      <dgm:prSet/>
      <dgm:spPr/>
      <dgm:t>
        <a:bodyPr/>
        <a:lstStyle/>
        <a:p>
          <a:endParaRPr lang="en-US"/>
        </a:p>
      </dgm:t>
    </dgm:pt>
    <dgm:pt modelId="{267E4456-C039-478C-A792-7475AA482B99}" type="pres">
      <dgm:prSet presAssocID="{020DC99D-946B-4EB3-9FF0-AF352DE7CD36}" presName="Name0" presStyleCnt="0">
        <dgm:presLayoutVars>
          <dgm:dir/>
          <dgm:animLvl val="lvl"/>
          <dgm:resizeHandles val="exact"/>
        </dgm:presLayoutVars>
      </dgm:prSet>
      <dgm:spPr/>
      <dgm:t>
        <a:bodyPr/>
        <a:lstStyle/>
        <a:p>
          <a:endParaRPr lang="en-US"/>
        </a:p>
      </dgm:t>
    </dgm:pt>
    <dgm:pt modelId="{E6180C5F-3F98-45C7-83BC-A7A986916C65}" type="pres">
      <dgm:prSet presAssocID="{365E5633-A001-4C13-9128-854A34DE76BB}" presName="boxAndChildren" presStyleCnt="0"/>
      <dgm:spPr/>
      <dgm:t>
        <a:bodyPr/>
        <a:lstStyle/>
        <a:p>
          <a:endParaRPr lang="en-US"/>
        </a:p>
      </dgm:t>
    </dgm:pt>
    <dgm:pt modelId="{51CA2342-CF77-43FF-9AAD-7BBF41825024}" type="pres">
      <dgm:prSet presAssocID="{365E5633-A001-4C13-9128-854A34DE76BB}" presName="parentTextBox" presStyleLbl="node1" presStyleIdx="0" presStyleCnt="2" custAng="0" custScaleY="136078" custLinFactNeighborY="22780"/>
      <dgm:spPr/>
      <dgm:t>
        <a:bodyPr/>
        <a:lstStyle/>
        <a:p>
          <a:endParaRPr lang="en-US"/>
        </a:p>
      </dgm:t>
    </dgm:pt>
    <dgm:pt modelId="{FD2180F9-C680-4B1F-94FC-591BE9B0F29A}" type="pres">
      <dgm:prSet presAssocID="{9688ED75-DD3B-4A83-88F5-668317C1FB43}" presName="sp" presStyleCnt="0"/>
      <dgm:spPr/>
      <dgm:t>
        <a:bodyPr/>
        <a:lstStyle/>
        <a:p>
          <a:endParaRPr lang="en-US"/>
        </a:p>
      </dgm:t>
    </dgm:pt>
    <dgm:pt modelId="{DB8CFC02-4D9C-4304-ABC3-611E1210DAC6}" type="pres">
      <dgm:prSet presAssocID="{6C8694C7-BC56-4C29-A184-79D15068CD63}" presName="arrowAndChildren" presStyleCnt="0"/>
      <dgm:spPr/>
      <dgm:t>
        <a:bodyPr/>
        <a:lstStyle/>
        <a:p>
          <a:endParaRPr lang="en-US"/>
        </a:p>
      </dgm:t>
    </dgm:pt>
    <dgm:pt modelId="{087067D1-DB0C-4D90-9CFD-B430DD0AE828}" type="pres">
      <dgm:prSet presAssocID="{6C8694C7-BC56-4C29-A184-79D15068CD63}" presName="parentTextArrow" presStyleLbl="node1" presStyleIdx="1" presStyleCnt="2" custScaleY="54266" custLinFactNeighborY="-17237"/>
      <dgm:spPr/>
      <dgm:t>
        <a:bodyPr/>
        <a:lstStyle/>
        <a:p>
          <a:endParaRPr lang="en-US"/>
        </a:p>
      </dgm:t>
    </dgm:pt>
  </dgm:ptLst>
  <dgm:cxnLst>
    <dgm:cxn modelId="{1A0DD0C9-D76B-47CA-A072-05FD26DCFCCE}" type="presOf" srcId="{020DC99D-946B-4EB3-9FF0-AF352DE7CD36}" destId="{267E4456-C039-478C-A792-7475AA482B99}" srcOrd="0" destOrd="0" presId="urn:microsoft.com/office/officeart/2005/8/layout/process4"/>
    <dgm:cxn modelId="{7FD7139E-D779-4531-AE95-6D095B836AEC}" srcId="{020DC99D-946B-4EB3-9FF0-AF352DE7CD36}" destId="{365E5633-A001-4C13-9128-854A34DE76BB}" srcOrd="1" destOrd="0" parTransId="{AE978A28-C2E3-4845-BAFB-D03FAC10EF4B}" sibTransId="{D4E62E1E-F61C-49BD-B817-DFD8B5B30BA1}"/>
    <dgm:cxn modelId="{0E8214F2-46F0-46B8-8761-8AB9D1B4A1B2}" type="presOf" srcId="{6C8694C7-BC56-4C29-A184-79D15068CD63}" destId="{087067D1-DB0C-4D90-9CFD-B430DD0AE828}" srcOrd="0" destOrd="0" presId="urn:microsoft.com/office/officeart/2005/8/layout/process4"/>
    <dgm:cxn modelId="{94271F4A-FC99-4DD2-9705-B2ABC27B5545}" srcId="{020DC99D-946B-4EB3-9FF0-AF352DE7CD36}" destId="{6C8694C7-BC56-4C29-A184-79D15068CD63}" srcOrd="0" destOrd="0" parTransId="{BE427211-67F0-4260-8456-B2EF7E316C81}" sibTransId="{9688ED75-DD3B-4A83-88F5-668317C1FB43}"/>
    <dgm:cxn modelId="{7DC30CB8-2555-4E45-AA93-597C75990538}" type="presOf" srcId="{365E5633-A001-4C13-9128-854A34DE76BB}" destId="{51CA2342-CF77-43FF-9AAD-7BBF41825024}" srcOrd="0" destOrd="0" presId="urn:microsoft.com/office/officeart/2005/8/layout/process4"/>
    <dgm:cxn modelId="{B5CB2D0D-2D82-46A5-BBCC-83811DC9A8B8}" type="presParOf" srcId="{267E4456-C039-478C-A792-7475AA482B99}" destId="{E6180C5F-3F98-45C7-83BC-A7A986916C65}" srcOrd="0" destOrd="0" presId="urn:microsoft.com/office/officeart/2005/8/layout/process4"/>
    <dgm:cxn modelId="{C2417398-07CC-4FB6-821D-64C57783B4B5}" type="presParOf" srcId="{E6180C5F-3F98-45C7-83BC-A7A986916C65}" destId="{51CA2342-CF77-43FF-9AAD-7BBF41825024}" srcOrd="0" destOrd="0" presId="urn:microsoft.com/office/officeart/2005/8/layout/process4"/>
    <dgm:cxn modelId="{5B400C28-928E-47B5-9F6D-C44EF3511574}" type="presParOf" srcId="{267E4456-C039-478C-A792-7475AA482B99}" destId="{FD2180F9-C680-4B1F-94FC-591BE9B0F29A}" srcOrd="1" destOrd="0" presId="urn:microsoft.com/office/officeart/2005/8/layout/process4"/>
    <dgm:cxn modelId="{B96E9C7C-22D1-4B85-BF9F-9356A78146BF}" type="presParOf" srcId="{267E4456-C039-478C-A792-7475AA482B99}" destId="{DB8CFC02-4D9C-4304-ABC3-611E1210DAC6}" srcOrd="2" destOrd="0" presId="urn:microsoft.com/office/officeart/2005/8/layout/process4"/>
    <dgm:cxn modelId="{88BFEE6C-3E58-4556-9D6D-65EE84F390A6}" type="presParOf" srcId="{DB8CFC02-4D9C-4304-ABC3-611E1210DAC6}" destId="{087067D1-DB0C-4D90-9CFD-B430DD0AE828}"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020DC99D-946B-4EB3-9FF0-AF352DE7CD36}" type="doc">
      <dgm:prSet loTypeId="urn:microsoft.com/office/officeart/2005/8/layout/process4" loCatId="list" qsTypeId="urn:microsoft.com/office/officeart/2005/8/quickstyle/simple2" qsCatId="simple" csTypeId="urn:microsoft.com/office/officeart/2005/8/colors/accent1_1" csCatId="accent1" phldr="1"/>
      <dgm:spPr/>
      <dgm:t>
        <a:bodyPr/>
        <a:lstStyle/>
        <a:p>
          <a:endParaRPr lang="en-US"/>
        </a:p>
      </dgm:t>
    </dgm:pt>
    <dgm:pt modelId="{6C8694C7-BC56-4C29-A184-79D15068CD63}">
      <dgm:prSet phldrT="[Text]" custT="1"/>
      <dgm:spPr/>
      <dgm:t>
        <a:bodyPr/>
        <a:lstStyle/>
        <a:p>
          <a:pPr algn="just"/>
          <a:r>
            <a:rPr lang="en-US" sz="2400" dirty="0" smtClean="0">
              <a:latin typeface="Calibri" pitchFamily="34" charset="0"/>
            </a:rPr>
            <a:t>Respondent board member referred to candidate for board election as an “unhinged lunatic” and as having a “learning disability” on his Facebook page and made other defamatory statements </a:t>
          </a:r>
          <a:endParaRPr lang="en-US" sz="2400" dirty="0"/>
        </a:p>
      </dgm:t>
    </dgm:pt>
    <dgm:pt modelId="{BE427211-67F0-4260-8456-B2EF7E316C81}" type="parTrans" cxnId="{94271F4A-FC99-4DD2-9705-B2ABC27B5545}">
      <dgm:prSet/>
      <dgm:spPr/>
      <dgm:t>
        <a:bodyPr/>
        <a:lstStyle/>
        <a:p>
          <a:endParaRPr lang="en-US"/>
        </a:p>
      </dgm:t>
    </dgm:pt>
    <dgm:pt modelId="{9688ED75-DD3B-4A83-88F5-668317C1FB43}" type="sibTrans" cxnId="{94271F4A-FC99-4DD2-9705-B2ABC27B5545}">
      <dgm:prSet/>
      <dgm:spPr/>
      <dgm:t>
        <a:bodyPr/>
        <a:lstStyle/>
        <a:p>
          <a:endParaRPr lang="en-US"/>
        </a:p>
      </dgm:t>
    </dgm:pt>
    <dgm:pt modelId="{43DA794B-55F7-4F93-8F31-0BBA0F2593CA}">
      <dgm:prSet/>
      <dgm:spPr/>
      <dgm:t>
        <a:bodyPr/>
        <a:lstStyle/>
        <a:p>
          <a:pPr algn="just"/>
          <a:r>
            <a:rPr lang="en-US" b="1" dirty="0" smtClean="0">
              <a:latin typeface="Calibri" pitchFamily="34" charset="0"/>
            </a:rPr>
            <a:t>No Violation of N.J.S.A. 18A:12-24.1(b), (c), (f), or (g). </a:t>
          </a:r>
          <a:r>
            <a:rPr lang="en-US" dirty="0" smtClean="0">
              <a:latin typeface="Calibri" pitchFamily="34" charset="0"/>
            </a:rPr>
            <a:t>Notable as SEC reasoned that Complainant offered no facts to show that comments made on Facebook were public, stating that the mere fact the comments were made on a Facebook page does not provide they were accessible for public view.</a:t>
          </a:r>
        </a:p>
        <a:p>
          <a:pPr algn="just"/>
          <a:r>
            <a:rPr lang="en-US" i="1" dirty="0" smtClean="0">
              <a:latin typeface="Calibri" pitchFamily="34" charset="0"/>
            </a:rPr>
            <a:t>Close v. Messinger, Pleasantville Bd. of Educ., Docket No. C14-13 (SEC July 31, 2013)  (Cont’d on next slide)</a:t>
          </a:r>
          <a:endParaRPr lang="en-US" dirty="0">
            <a:latin typeface="Calibri" pitchFamily="34" charset="0"/>
          </a:endParaRPr>
        </a:p>
      </dgm:t>
    </dgm:pt>
    <dgm:pt modelId="{C2AC9317-9896-4516-B065-F2EA61CA6D3E}" type="parTrans" cxnId="{91BD3A51-9245-472E-BEA8-74DC61DD0EA5}">
      <dgm:prSet/>
      <dgm:spPr/>
      <dgm:t>
        <a:bodyPr/>
        <a:lstStyle/>
        <a:p>
          <a:endParaRPr lang="en-US"/>
        </a:p>
      </dgm:t>
    </dgm:pt>
    <dgm:pt modelId="{07ABBED8-9C39-46B3-B493-589FADB084AD}" type="sibTrans" cxnId="{91BD3A51-9245-472E-BEA8-74DC61DD0EA5}">
      <dgm:prSet/>
      <dgm:spPr/>
      <dgm:t>
        <a:bodyPr/>
        <a:lstStyle/>
        <a:p>
          <a:endParaRPr lang="en-US"/>
        </a:p>
      </dgm:t>
    </dgm:pt>
    <dgm:pt modelId="{267E4456-C039-478C-A792-7475AA482B99}" type="pres">
      <dgm:prSet presAssocID="{020DC99D-946B-4EB3-9FF0-AF352DE7CD36}" presName="Name0" presStyleCnt="0">
        <dgm:presLayoutVars>
          <dgm:dir/>
          <dgm:animLvl val="lvl"/>
          <dgm:resizeHandles val="exact"/>
        </dgm:presLayoutVars>
      </dgm:prSet>
      <dgm:spPr/>
      <dgm:t>
        <a:bodyPr/>
        <a:lstStyle/>
        <a:p>
          <a:endParaRPr lang="en-US"/>
        </a:p>
      </dgm:t>
    </dgm:pt>
    <dgm:pt modelId="{389291C9-0C0F-4861-A266-E2AE4DB42436}" type="pres">
      <dgm:prSet presAssocID="{43DA794B-55F7-4F93-8F31-0BBA0F2593CA}" presName="boxAndChildren" presStyleCnt="0"/>
      <dgm:spPr/>
    </dgm:pt>
    <dgm:pt modelId="{B4F75D35-3D3C-4DEF-B771-FE1B1E4A3559}" type="pres">
      <dgm:prSet presAssocID="{43DA794B-55F7-4F93-8F31-0BBA0F2593CA}" presName="parentTextBox" presStyleLbl="node1" presStyleIdx="0" presStyleCnt="2"/>
      <dgm:spPr/>
      <dgm:t>
        <a:bodyPr/>
        <a:lstStyle/>
        <a:p>
          <a:endParaRPr lang="en-US"/>
        </a:p>
      </dgm:t>
    </dgm:pt>
    <dgm:pt modelId="{FD2180F9-C680-4B1F-94FC-591BE9B0F29A}" type="pres">
      <dgm:prSet presAssocID="{9688ED75-DD3B-4A83-88F5-668317C1FB43}" presName="sp" presStyleCnt="0"/>
      <dgm:spPr/>
      <dgm:t>
        <a:bodyPr/>
        <a:lstStyle/>
        <a:p>
          <a:endParaRPr lang="en-US"/>
        </a:p>
      </dgm:t>
    </dgm:pt>
    <dgm:pt modelId="{DB8CFC02-4D9C-4304-ABC3-611E1210DAC6}" type="pres">
      <dgm:prSet presAssocID="{6C8694C7-BC56-4C29-A184-79D15068CD63}" presName="arrowAndChildren" presStyleCnt="0"/>
      <dgm:spPr/>
      <dgm:t>
        <a:bodyPr/>
        <a:lstStyle/>
        <a:p>
          <a:endParaRPr lang="en-US"/>
        </a:p>
      </dgm:t>
    </dgm:pt>
    <dgm:pt modelId="{087067D1-DB0C-4D90-9CFD-B430DD0AE828}" type="pres">
      <dgm:prSet presAssocID="{6C8694C7-BC56-4C29-A184-79D15068CD63}" presName="parentTextArrow" presStyleLbl="node1" presStyleIdx="1" presStyleCnt="2" custScaleY="54266" custLinFactNeighborY="-17237"/>
      <dgm:spPr/>
      <dgm:t>
        <a:bodyPr/>
        <a:lstStyle/>
        <a:p>
          <a:endParaRPr lang="en-US"/>
        </a:p>
      </dgm:t>
    </dgm:pt>
  </dgm:ptLst>
  <dgm:cxnLst>
    <dgm:cxn modelId="{ECAA91B1-3EB9-4FF4-80E9-8175EF4F3A29}" type="presOf" srcId="{6C8694C7-BC56-4C29-A184-79D15068CD63}" destId="{087067D1-DB0C-4D90-9CFD-B430DD0AE828}" srcOrd="0" destOrd="0" presId="urn:microsoft.com/office/officeart/2005/8/layout/process4"/>
    <dgm:cxn modelId="{91BD3A51-9245-472E-BEA8-74DC61DD0EA5}" srcId="{020DC99D-946B-4EB3-9FF0-AF352DE7CD36}" destId="{43DA794B-55F7-4F93-8F31-0BBA0F2593CA}" srcOrd="1" destOrd="0" parTransId="{C2AC9317-9896-4516-B065-F2EA61CA6D3E}" sibTransId="{07ABBED8-9C39-46B3-B493-589FADB084AD}"/>
    <dgm:cxn modelId="{94271F4A-FC99-4DD2-9705-B2ABC27B5545}" srcId="{020DC99D-946B-4EB3-9FF0-AF352DE7CD36}" destId="{6C8694C7-BC56-4C29-A184-79D15068CD63}" srcOrd="0" destOrd="0" parTransId="{BE427211-67F0-4260-8456-B2EF7E316C81}" sibTransId="{9688ED75-DD3B-4A83-88F5-668317C1FB43}"/>
    <dgm:cxn modelId="{38010891-0467-4EC3-BC69-60D9FFEA672C}" type="presOf" srcId="{43DA794B-55F7-4F93-8F31-0BBA0F2593CA}" destId="{B4F75D35-3D3C-4DEF-B771-FE1B1E4A3559}" srcOrd="0" destOrd="0" presId="urn:microsoft.com/office/officeart/2005/8/layout/process4"/>
    <dgm:cxn modelId="{73ECD032-E586-4BEB-A7BC-FFBFDAFE3E41}" type="presOf" srcId="{020DC99D-946B-4EB3-9FF0-AF352DE7CD36}" destId="{267E4456-C039-478C-A792-7475AA482B99}" srcOrd="0" destOrd="0" presId="urn:microsoft.com/office/officeart/2005/8/layout/process4"/>
    <dgm:cxn modelId="{4F0E177E-C2B6-4328-BA78-A1644EAEE8C4}" type="presParOf" srcId="{267E4456-C039-478C-A792-7475AA482B99}" destId="{389291C9-0C0F-4861-A266-E2AE4DB42436}" srcOrd="0" destOrd="0" presId="urn:microsoft.com/office/officeart/2005/8/layout/process4"/>
    <dgm:cxn modelId="{5604B861-7B6A-4F2F-803A-03CC80511892}" type="presParOf" srcId="{389291C9-0C0F-4861-A266-E2AE4DB42436}" destId="{B4F75D35-3D3C-4DEF-B771-FE1B1E4A3559}" srcOrd="0" destOrd="0" presId="urn:microsoft.com/office/officeart/2005/8/layout/process4"/>
    <dgm:cxn modelId="{CECAE657-5726-4553-8883-3156E7EC52A5}" type="presParOf" srcId="{267E4456-C039-478C-A792-7475AA482B99}" destId="{FD2180F9-C680-4B1F-94FC-591BE9B0F29A}" srcOrd="1" destOrd="0" presId="urn:microsoft.com/office/officeart/2005/8/layout/process4"/>
    <dgm:cxn modelId="{D03110F4-9569-4088-825B-8224FB55168A}" type="presParOf" srcId="{267E4456-C039-478C-A792-7475AA482B99}" destId="{DB8CFC02-4D9C-4304-ABC3-611E1210DAC6}" srcOrd="2" destOrd="0" presId="urn:microsoft.com/office/officeart/2005/8/layout/process4"/>
    <dgm:cxn modelId="{2ECF5D6C-BBC1-427F-8FB1-5DEC94AE4C10}" type="presParOf" srcId="{DB8CFC02-4D9C-4304-ABC3-611E1210DAC6}" destId="{087067D1-DB0C-4D90-9CFD-B430DD0AE828}"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020DC99D-946B-4EB3-9FF0-AF352DE7CD36}" type="doc">
      <dgm:prSet loTypeId="urn:microsoft.com/office/officeart/2005/8/layout/process4" loCatId="list" qsTypeId="urn:microsoft.com/office/officeart/2005/8/quickstyle/simple2" qsCatId="simple" csTypeId="urn:microsoft.com/office/officeart/2005/8/colors/accent1_1" csCatId="accent1" phldr="1"/>
      <dgm:spPr/>
      <dgm:t>
        <a:bodyPr/>
        <a:lstStyle/>
        <a:p>
          <a:endParaRPr lang="en-US"/>
        </a:p>
      </dgm:t>
    </dgm:pt>
    <dgm:pt modelId="{6C8694C7-BC56-4C29-A184-79D15068CD63}">
      <dgm:prSet phldrT="[Text]" custT="1"/>
      <dgm:spPr/>
      <dgm:t>
        <a:bodyPr/>
        <a:lstStyle/>
        <a:p>
          <a:pPr algn="just"/>
          <a:r>
            <a:rPr lang="en-US" sz="2200" dirty="0" smtClean="0">
              <a:latin typeface="Calibri" pitchFamily="34" charset="0"/>
            </a:rPr>
            <a:t>Board member unilaterally issued a </a:t>
          </a:r>
          <a:r>
            <a:rPr lang="en-US" sz="2200" i="1" dirty="0" smtClean="0">
              <a:latin typeface="Calibri" pitchFamily="34" charset="0"/>
            </a:rPr>
            <a:t>RICE</a:t>
          </a:r>
          <a:r>
            <a:rPr lang="en-US" sz="2200" i="0" dirty="0" smtClean="0">
              <a:latin typeface="Calibri" pitchFamily="34" charset="0"/>
            </a:rPr>
            <a:t> notice to school superintendent.  Prior to issuing the </a:t>
          </a:r>
          <a:r>
            <a:rPr lang="en-US" sz="2200" i="1" dirty="0" smtClean="0">
              <a:latin typeface="Calibri" pitchFamily="34" charset="0"/>
            </a:rPr>
            <a:t>RICE </a:t>
          </a:r>
          <a:r>
            <a:rPr lang="en-US" sz="2200" i="0" dirty="0" smtClean="0">
              <a:latin typeface="Calibri" pitchFamily="34" charset="0"/>
            </a:rPr>
            <a:t>notice, the board member discussed and intentionally planned the superintendent’s removal with three (3) newly-elected </a:t>
          </a:r>
          <a:r>
            <a:rPr lang="en-US" sz="2200" b="1" i="0" dirty="0" smtClean="0">
              <a:latin typeface="Calibri" pitchFamily="34" charset="0"/>
            </a:rPr>
            <a:t>but unsworn board members</a:t>
          </a:r>
          <a:r>
            <a:rPr lang="en-US" sz="2200" i="0" dirty="0" smtClean="0">
              <a:latin typeface="Calibri" pitchFamily="34" charset="0"/>
            </a:rPr>
            <a:t> and repeatedly contacted a former assistant superintendent to see if she would be interested in becoming interim superintendent, even going so far as to discuss salary and benefits.</a:t>
          </a:r>
          <a:endParaRPr lang="en-US" sz="2200" dirty="0"/>
        </a:p>
      </dgm:t>
    </dgm:pt>
    <dgm:pt modelId="{BE427211-67F0-4260-8456-B2EF7E316C81}" type="parTrans" cxnId="{94271F4A-FC99-4DD2-9705-B2ABC27B5545}">
      <dgm:prSet/>
      <dgm:spPr/>
      <dgm:t>
        <a:bodyPr/>
        <a:lstStyle/>
        <a:p>
          <a:endParaRPr lang="en-US"/>
        </a:p>
      </dgm:t>
    </dgm:pt>
    <dgm:pt modelId="{9688ED75-DD3B-4A83-88F5-668317C1FB43}" type="sibTrans" cxnId="{94271F4A-FC99-4DD2-9705-B2ABC27B5545}">
      <dgm:prSet/>
      <dgm:spPr/>
      <dgm:t>
        <a:bodyPr/>
        <a:lstStyle/>
        <a:p>
          <a:endParaRPr lang="en-US"/>
        </a:p>
      </dgm:t>
    </dgm:pt>
    <dgm:pt modelId="{43DA794B-55F7-4F93-8F31-0BBA0F2593CA}">
      <dgm:prSet custT="1"/>
      <dgm:spPr/>
      <dgm:t>
        <a:bodyPr/>
        <a:lstStyle/>
        <a:p>
          <a:pPr algn="just"/>
          <a:r>
            <a:rPr lang="en-US" sz="2200" dirty="0" smtClean="0">
              <a:latin typeface="Calibri" pitchFamily="34" charset="0"/>
            </a:rPr>
            <a:t>The Commissioner determined that, in unilaterally directing the issuance of a </a:t>
          </a:r>
          <a:r>
            <a:rPr lang="en-US" sz="2200" i="1" dirty="0" smtClean="0">
              <a:latin typeface="Calibri" pitchFamily="34" charset="0"/>
            </a:rPr>
            <a:t>RICE</a:t>
          </a:r>
          <a:r>
            <a:rPr lang="en-US" sz="2200" i="0" dirty="0" smtClean="0">
              <a:latin typeface="Calibri" pitchFamily="34" charset="0"/>
            </a:rPr>
            <a:t> notice to a school superintendent without consulting any other board member, this board member took private action that had potential to compromise the board, contrary to </a:t>
          </a:r>
          <a:r>
            <a:rPr lang="en-US" sz="2200" i="1" dirty="0" smtClean="0">
              <a:latin typeface="Calibri" pitchFamily="34" charset="0"/>
            </a:rPr>
            <a:t>N.J.S.A. 18A:12-24.1(e). (Continue to Next Slide)</a:t>
          </a:r>
          <a:endParaRPr lang="en-US" sz="2200" dirty="0">
            <a:latin typeface="Calibri" pitchFamily="34" charset="0"/>
          </a:endParaRPr>
        </a:p>
      </dgm:t>
    </dgm:pt>
    <dgm:pt modelId="{C2AC9317-9896-4516-B065-F2EA61CA6D3E}" type="parTrans" cxnId="{91BD3A51-9245-472E-BEA8-74DC61DD0EA5}">
      <dgm:prSet/>
      <dgm:spPr/>
      <dgm:t>
        <a:bodyPr/>
        <a:lstStyle/>
        <a:p>
          <a:endParaRPr lang="en-US"/>
        </a:p>
      </dgm:t>
    </dgm:pt>
    <dgm:pt modelId="{07ABBED8-9C39-46B3-B493-589FADB084AD}" type="sibTrans" cxnId="{91BD3A51-9245-472E-BEA8-74DC61DD0EA5}">
      <dgm:prSet/>
      <dgm:spPr/>
      <dgm:t>
        <a:bodyPr/>
        <a:lstStyle/>
        <a:p>
          <a:endParaRPr lang="en-US"/>
        </a:p>
      </dgm:t>
    </dgm:pt>
    <dgm:pt modelId="{267E4456-C039-478C-A792-7475AA482B99}" type="pres">
      <dgm:prSet presAssocID="{020DC99D-946B-4EB3-9FF0-AF352DE7CD36}" presName="Name0" presStyleCnt="0">
        <dgm:presLayoutVars>
          <dgm:dir/>
          <dgm:animLvl val="lvl"/>
          <dgm:resizeHandles val="exact"/>
        </dgm:presLayoutVars>
      </dgm:prSet>
      <dgm:spPr/>
      <dgm:t>
        <a:bodyPr/>
        <a:lstStyle/>
        <a:p>
          <a:endParaRPr lang="en-US"/>
        </a:p>
      </dgm:t>
    </dgm:pt>
    <dgm:pt modelId="{389291C9-0C0F-4861-A266-E2AE4DB42436}" type="pres">
      <dgm:prSet presAssocID="{43DA794B-55F7-4F93-8F31-0BBA0F2593CA}" presName="boxAndChildren" presStyleCnt="0"/>
      <dgm:spPr/>
    </dgm:pt>
    <dgm:pt modelId="{B4F75D35-3D3C-4DEF-B771-FE1B1E4A3559}" type="pres">
      <dgm:prSet presAssocID="{43DA794B-55F7-4F93-8F31-0BBA0F2593CA}" presName="parentTextBox" presStyleLbl="node1" presStyleIdx="0" presStyleCnt="2" custLinFactNeighborX="-1193" custLinFactNeighborY="1558"/>
      <dgm:spPr/>
      <dgm:t>
        <a:bodyPr/>
        <a:lstStyle/>
        <a:p>
          <a:endParaRPr lang="en-US"/>
        </a:p>
      </dgm:t>
    </dgm:pt>
    <dgm:pt modelId="{FD2180F9-C680-4B1F-94FC-591BE9B0F29A}" type="pres">
      <dgm:prSet presAssocID="{9688ED75-DD3B-4A83-88F5-668317C1FB43}" presName="sp" presStyleCnt="0"/>
      <dgm:spPr/>
      <dgm:t>
        <a:bodyPr/>
        <a:lstStyle/>
        <a:p>
          <a:endParaRPr lang="en-US"/>
        </a:p>
      </dgm:t>
    </dgm:pt>
    <dgm:pt modelId="{DB8CFC02-4D9C-4304-ABC3-611E1210DAC6}" type="pres">
      <dgm:prSet presAssocID="{6C8694C7-BC56-4C29-A184-79D15068CD63}" presName="arrowAndChildren" presStyleCnt="0"/>
      <dgm:spPr/>
      <dgm:t>
        <a:bodyPr/>
        <a:lstStyle/>
        <a:p>
          <a:endParaRPr lang="en-US"/>
        </a:p>
      </dgm:t>
    </dgm:pt>
    <dgm:pt modelId="{087067D1-DB0C-4D90-9CFD-B430DD0AE828}" type="pres">
      <dgm:prSet presAssocID="{6C8694C7-BC56-4C29-A184-79D15068CD63}" presName="parentTextArrow" presStyleLbl="node1" presStyleIdx="1" presStyleCnt="2" custScaleY="107302" custLinFactNeighborX="625" custLinFactNeighborY="1694"/>
      <dgm:spPr/>
      <dgm:t>
        <a:bodyPr/>
        <a:lstStyle/>
        <a:p>
          <a:endParaRPr lang="en-US"/>
        </a:p>
      </dgm:t>
    </dgm:pt>
  </dgm:ptLst>
  <dgm:cxnLst>
    <dgm:cxn modelId="{7C41F1F5-FAA1-4083-97F7-0A667CC2487C}" type="presOf" srcId="{43DA794B-55F7-4F93-8F31-0BBA0F2593CA}" destId="{B4F75D35-3D3C-4DEF-B771-FE1B1E4A3559}" srcOrd="0" destOrd="0" presId="urn:microsoft.com/office/officeart/2005/8/layout/process4"/>
    <dgm:cxn modelId="{F3AAD6C8-9559-4A99-B22E-CC9D60CCAF1D}" type="presOf" srcId="{020DC99D-946B-4EB3-9FF0-AF352DE7CD36}" destId="{267E4456-C039-478C-A792-7475AA482B99}" srcOrd="0" destOrd="0" presId="urn:microsoft.com/office/officeart/2005/8/layout/process4"/>
    <dgm:cxn modelId="{91BD3A51-9245-472E-BEA8-74DC61DD0EA5}" srcId="{020DC99D-946B-4EB3-9FF0-AF352DE7CD36}" destId="{43DA794B-55F7-4F93-8F31-0BBA0F2593CA}" srcOrd="1" destOrd="0" parTransId="{C2AC9317-9896-4516-B065-F2EA61CA6D3E}" sibTransId="{07ABBED8-9C39-46B3-B493-589FADB084AD}"/>
    <dgm:cxn modelId="{94271F4A-FC99-4DD2-9705-B2ABC27B5545}" srcId="{020DC99D-946B-4EB3-9FF0-AF352DE7CD36}" destId="{6C8694C7-BC56-4C29-A184-79D15068CD63}" srcOrd="0" destOrd="0" parTransId="{BE427211-67F0-4260-8456-B2EF7E316C81}" sibTransId="{9688ED75-DD3B-4A83-88F5-668317C1FB43}"/>
    <dgm:cxn modelId="{BF4B1BDD-2F37-4E08-A2FA-784CDD7EA413}" type="presOf" srcId="{6C8694C7-BC56-4C29-A184-79D15068CD63}" destId="{087067D1-DB0C-4D90-9CFD-B430DD0AE828}" srcOrd="0" destOrd="0" presId="urn:microsoft.com/office/officeart/2005/8/layout/process4"/>
    <dgm:cxn modelId="{E0614F0B-7B71-4010-A58B-A448E7A76999}" type="presParOf" srcId="{267E4456-C039-478C-A792-7475AA482B99}" destId="{389291C9-0C0F-4861-A266-E2AE4DB42436}" srcOrd="0" destOrd="0" presId="urn:microsoft.com/office/officeart/2005/8/layout/process4"/>
    <dgm:cxn modelId="{27F750BB-B24C-4927-B4DF-F89C176A5E9A}" type="presParOf" srcId="{389291C9-0C0F-4861-A266-E2AE4DB42436}" destId="{B4F75D35-3D3C-4DEF-B771-FE1B1E4A3559}" srcOrd="0" destOrd="0" presId="urn:microsoft.com/office/officeart/2005/8/layout/process4"/>
    <dgm:cxn modelId="{DCA30181-C5BC-415B-9E59-0CEE2740D88D}" type="presParOf" srcId="{267E4456-C039-478C-A792-7475AA482B99}" destId="{FD2180F9-C680-4B1F-94FC-591BE9B0F29A}" srcOrd="1" destOrd="0" presId="urn:microsoft.com/office/officeart/2005/8/layout/process4"/>
    <dgm:cxn modelId="{47748B84-D3E2-469C-A9A7-2466CF880F5B}" type="presParOf" srcId="{267E4456-C039-478C-A792-7475AA482B99}" destId="{DB8CFC02-4D9C-4304-ABC3-611E1210DAC6}" srcOrd="2" destOrd="0" presId="urn:microsoft.com/office/officeart/2005/8/layout/process4"/>
    <dgm:cxn modelId="{44200115-EABB-4A94-81B8-4937803FB34B}" type="presParOf" srcId="{DB8CFC02-4D9C-4304-ABC3-611E1210DAC6}" destId="{087067D1-DB0C-4D90-9CFD-B430DD0AE828}"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020DC99D-946B-4EB3-9FF0-AF352DE7CD36}" type="doc">
      <dgm:prSet loTypeId="urn:microsoft.com/office/officeart/2005/8/layout/process4" loCatId="list" qsTypeId="urn:microsoft.com/office/officeart/2005/8/quickstyle/simple2" qsCatId="simple" csTypeId="urn:microsoft.com/office/officeart/2005/8/colors/accent1_1" csCatId="accent1" phldr="1"/>
      <dgm:spPr/>
      <dgm:t>
        <a:bodyPr/>
        <a:lstStyle/>
        <a:p>
          <a:endParaRPr lang="en-US"/>
        </a:p>
      </dgm:t>
    </dgm:pt>
    <dgm:pt modelId="{6C8694C7-BC56-4C29-A184-79D15068CD63}">
      <dgm:prSet phldrT="[Text]" custT="1"/>
      <dgm:spPr/>
      <dgm:t>
        <a:bodyPr/>
        <a:lstStyle/>
        <a:p>
          <a:pPr algn="just"/>
          <a:r>
            <a:rPr lang="en-US" sz="2400" dirty="0" smtClean="0">
              <a:latin typeface="Calibri" pitchFamily="34" charset="0"/>
            </a:rPr>
            <a:t>On appeal, the appellate panel concluded that the Commissioner’s decision lacked sufficient clarity, failed to provide the level of guidance that is necessary as to who can issue </a:t>
          </a:r>
          <a:r>
            <a:rPr lang="en-US" sz="2400" i="1" dirty="0" smtClean="0">
              <a:latin typeface="Calibri" pitchFamily="34" charset="0"/>
            </a:rPr>
            <a:t>RICE</a:t>
          </a:r>
          <a:r>
            <a:rPr lang="en-US" sz="2400" i="0" dirty="0" smtClean="0">
              <a:latin typeface="Calibri" pitchFamily="34" charset="0"/>
            </a:rPr>
            <a:t> notice</a:t>
          </a:r>
          <a:r>
            <a:rPr lang="en-US" sz="2400" dirty="0" smtClean="0">
              <a:latin typeface="Calibri" pitchFamily="34" charset="0"/>
            </a:rPr>
            <a:t>, and did not fully address other aspects of the board member’s conduct that were alleged to constituted ethical violations.</a:t>
          </a:r>
          <a:endParaRPr lang="en-US" sz="2400" dirty="0"/>
        </a:p>
      </dgm:t>
    </dgm:pt>
    <dgm:pt modelId="{BE427211-67F0-4260-8456-B2EF7E316C81}" type="parTrans" cxnId="{94271F4A-FC99-4DD2-9705-B2ABC27B5545}">
      <dgm:prSet/>
      <dgm:spPr/>
      <dgm:t>
        <a:bodyPr/>
        <a:lstStyle/>
        <a:p>
          <a:endParaRPr lang="en-US"/>
        </a:p>
      </dgm:t>
    </dgm:pt>
    <dgm:pt modelId="{9688ED75-DD3B-4A83-88F5-668317C1FB43}" type="sibTrans" cxnId="{94271F4A-FC99-4DD2-9705-B2ABC27B5545}">
      <dgm:prSet/>
      <dgm:spPr/>
      <dgm:t>
        <a:bodyPr/>
        <a:lstStyle/>
        <a:p>
          <a:endParaRPr lang="en-US"/>
        </a:p>
      </dgm:t>
    </dgm:pt>
    <dgm:pt modelId="{43DA794B-55F7-4F93-8F31-0BBA0F2593CA}">
      <dgm:prSet custT="1"/>
      <dgm:spPr/>
      <dgm:t>
        <a:bodyPr/>
        <a:lstStyle/>
        <a:p>
          <a:pPr algn="ctr"/>
          <a:r>
            <a:rPr lang="en-US" sz="4000" dirty="0" smtClean="0">
              <a:latin typeface="Calibri" pitchFamily="34" charset="0"/>
            </a:rPr>
            <a:t>Specifically . . .</a:t>
          </a:r>
          <a:endParaRPr lang="en-US" sz="4000" dirty="0">
            <a:latin typeface="Calibri" pitchFamily="34" charset="0"/>
          </a:endParaRPr>
        </a:p>
      </dgm:t>
    </dgm:pt>
    <dgm:pt modelId="{C2AC9317-9896-4516-B065-F2EA61CA6D3E}" type="parTrans" cxnId="{91BD3A51-9245-472E-BEA8-74DC61DD0EA5}">
      <dgm:prSet/>
      <dgm:spPr/>
      <dgm:t>
        <a:bodyPr/>
        <a:lstStyle/>
        <a:p>
          <a:endParaRPr lang="en-US"/>
        </a:p>
      </dgm:t>
    </dgm:pt>
    <dgm:pt modelId="{07ABBED8-9C39-46B3-B493-589FADB084AD}" type="sibTrans" cxnId="{91BD3A51-9245-472E-BEA8-74DC61DD0EA5}">
      <dgm:prSet/>
      <dgm:spPr/>
      <dgm:t>
        <a:bodyPr/>
        <a:lstStyle/>
        <a:p>
          <a:endParaRPr lang="en-US"/>
        </a:p>
      </dgm:t>
    </dgm:pt>
    <dgm:pt modelId="{267E4456-C039-478C-A792-7475AA482B99}" type="pres">
      <dgm:prSet presAssocID="{020DC99D-946B-4EB3-9FF0-AF352DE7CD36}" presName="Name0" presStyleCnt="0">
        <dgm:presLayoutVars>
          <dgm:dir/>
          <dgm:animLvl val="lvl"/>
          <dgm:resizeHandles val="exact"/>
        </dgm:presLayoutVars>
      </dgm:prSet>
      <dgm:spPr/>
      <dgm:t>
        <a:bodyPr/>
        <a:lstStyle/>
        <a:p>
          <a:endParaRPr lang="en-US"/>
        </a:p>
      </dgm:t>
    </dgm:pt>
    <dgm:pt modelId="{389291C9-0C0F-4861-A266-E2AE4DB42436}" type="pres">
      <dgm:prSet presAssocID="{43DA794B-55F7-4F93-8F31-0BBA0F2593CA}" presName="boxAndChildren" presStyleCnt="0"/>
      <dgm:spPr/>
    </dgm:pt>
    <dgm:pt modelId="{B4F75D35-3D3C-4DEF-B771-FE1B1E4A3559}" type="pres">
      <dgm:prSet presAssocID="{43DA794B-55F7-4F93-8F31-0BBA0F2593CA}" presName="parentTextBox" presStyleLbl="node1" presStyleIdx="0" presStyleCnt="2" custLinFactNeighborX="-1193" custLinFactNeighborY="1558"/>
      <dgm:spPr/>
      <dgm:t>
        <a:bodyPr/>
        <a:lstStyle/>
        <a:p>
          <a:endParaRPr lang="en-US"/>
        </a:p>
      </dgm:t>
    </dgm:pt>
    <dgm:pt modelId="{FD2180F9-C680-4B1F-94FC-591BE9B0F29A}" type="pres">
      <dgm:prSet presAssocID="{9688ED75-DD3B-4A83-88F5-668317C1FB43}" presName="sp" presStyleCnt="0"/>
      <dgm:spPr/>
      <dgm:t>
        <a:bodyPr/>
        <a:lstStyle/>
        <a:p>
          <a:endParaRPr lang="en-US"/>
        </a:p>
      </dgm:t>
    </dgm:pt>
    <dgm:pt modelId="{DB8CFC02-4D9C-4304-ABC3-611E1210DAC6}" type="pres">
      <dgm:prSet presAssocID="{6C8694C7-BC56-4C29-A184-79D15068CD63}" presName="arrowAndChildren" presStyleCnt="0"/>
      <dgm:spPr/>
      <dgm:t>
        <a:bodyPr/>
        <a:lstStyle/>
        <a:p>
          <a:endParaRPr lang="en-US"/>
        </a:p>
      </dgm:t>
    </dgm:pt>
    <dgm:pt modelId="{087067D1-DB0C-4D90-9CFD-B430DD0AE828}" type="pres">
      <dgm:prSet presAssocID="{6C8694C7-BC56-4C29-A184-79D15068CD63}" presName="parentTextArrow" presStyleLbl="node1" presStyleIdx="1" presStyleCnt="2" custScaleY="107302" custLinFactNeighborX="625" custLinFactNeighborY="1694"/>
      <dgm:spPr/>
      <dgm:t>
        <a:bodyPr/>
        <a:lstStyle/>
        <a:p>
          <a:endParaRPr lang="en-US"/>
        </a:p>
      </dgm:t>
    </dgm:pt>
  </dgm:ptLst>
  <dgm:cxnLst>
    <dgm:cxn modelId="{65C15171-7F42-4785-80E6-877677F466BE}" type="presOf" srcId="{43DA794B-55F7-4F93-8F31-0BBA0F2593CA}" destId="{B4F75D35-3D3C-4DEF-B771-FE1B1E4A3559}" srcOrd="0" destOrd="0" presId="urn:microsoft.com/office/officeart/2005/8/layout/process4"/>
    <dgm:cxn modelId="{F477CE97-2C55-4703-84B5-ADDBB6A8A3DA}" type="presOf" srcId="{020DC99D-946B-4EB3-9FF0-AF352DE7CD36}" destId="{267E4456-C039-478C-A792-7475AA482B99}" srcOrd="0" destOrd="0" presId="urn:microsoft.com/office/officeart/2005/8/layout/process4"/>
    <dgm:cxn modelId="{42A55EE0-064D-40C3-A974-11595E64F0F6}" type="presOf" srcId="{6C8694C7-BC56-4C29-A184-79D15068CD63}" destId="{087067D1-DB0C-4D90-9CFD-B430DD0AE828}" srcOrd="0" destOrd="0" presId="urn:microsoft.com/office/officeart/2005/8/layout/process4"/>
    <dgm:cxn modelId="{91BD3A51-9245-472E-BEA8-74DC61DD0EA5}" srcId="{020DC99D-946B-4EB3-9FF0-AF352DE7CD36}" destId="{43DA794B-55F7-4F93-8F31-0BBA0F2593CA}" srcOrd="1" destOrd="0" parTransId="{C2AC9317-9896-4516-B065-F2EA61CA6D3E}" sibTransId="{07ABBED8-9C39-46B3-B493-589FADB084AD}"/>
    <dgm:cxn modelId="{94271F4A-FC99-4DD2-9705-B2ABC27B5545}" srcId="{020DC99D-946B-4EB3-9FF0-AF352DE7CD36}" destId="{6C8694C7-BC56-4C29-A184-79D15068CD63}" srcOrd="0" destOrd="0" parTransId="{BE427211-67F0-4260-8456-B2EF7E316C81}" sibTransId="{9688ED75-DD3B-4A83-88F5-668317C1FB43}"/>
    <dgm:cxn modelId="{6B14E6C3-C097-4900-A7F4-FBAB79F2B58F}" type="presParOf" srcId="{267E4456-C039-478C-A792-7475AA482B99}" destId="{389291C9-0C0F-4861-A266-E2AE4DB42436}" srcOrd="0" destOrd="0" presId="urn:microsoft.com/office/officeart/2005/8/layout/process4"/>
    <dgm:cxn modelId="{A4EE9EDB-E0F4-4E94-909C-12BAA110A450}" type="presParOf" srcId="{389291C9-0C0F-4861-A266-E2AE4DB42436}" destId="{B4F75D35-3D3C-4DEF-B771-FE1B1E4A3559}" srcOrd="0" destOrd="0" presId="urn:microsoft.com/office/officeart/2005/8/layout/process4"/>
    <dgm:cxn modelId="{7789E38B-9446-4E85-B049-C5DA8024A2E8}" type="presParOf" srcId="{267E4456-C039-478C-A792-7475AA482B99}" destId="{FD2180F9-C680-4B1F-94FC-591BE9B0F29A}" srcOrd="1" destOrd="0" presId="urn:microsoft.com/office/officeart/2005/8/layout/process4"/>
    <dgm:cxn modelId="{4744801F-4CE4-4EE9-998E-A15B2B5CC410}" type="presParOf" srcId="{267E4456-C039-478C-A792-7475AA482B99}" destId="{DB8CFC02-4D9C-4304-ABC3-611E1210DAC6}" srcOrd="2" destOrd="0" presId="urn:microsoft.com/office/officeart/2005/8/layout/process4"/>
    <dgm:cxn modelId="{4F003D47-156A-487A-BD70-BCA32C6E5FF0}" type="presParOf" srcId="{DB8CFC02-4D9C-4304-ABC3-611E1210DAC6}" destId="{087067D1-DB0C-4D90-9CFD-B430DD0AE828}"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99517E6A-89E6-4E0B-9CA3-58A3179B7330}" type="doc">
      <dgm:prSet loTypeId="urn:microsoft.com/office/officeart/2005/8/layout/vList2" loCatId="list" qsTypeId="urn:microsoft.com/office/officeart/2005/8/quickstyle/simple1#12" qsCatId="simple" csTypeId="urn:microsoft.com/office/officeart/2005/8/colors/accent0_2" csCatId="mainScheme" phldr="1"/>
      <dgm:spPr/>
      <dgm:t>
        <a:bodyPr/>
        <a:lstStyle/>
        <a:p>
          <a:endParaRPr lang="en-US"/>
        </a:p>
      </dgm:t>
    </dgm:pt>
    <dgm:pt modelId="{F68C49FE-4525-4E60-B2D1-C85D2B3B281E}">
      <dgm:prSet phldrT="[Text]" custT="1"/>
      <dgm:spPr/>
      <dgm:t>
        <a:bodyPr/>
        <a:lstStyle/>
        <a:p>
          <a:pPr algn="just"/>
          <a:r>
            <a:rPr lang="en-US" sz="2400" u="none" dirty="0" smtClean="0"/>
            <a:t>1. The decision failed to clearly delineate the respective authority of a board president, board member, and full board in determining who is authorized to issue a </a:t>
          </a:r>
          <a:r>
            <a:rPr lang="en-US" sz="2400" i="1" u="none" dirty="0" smtClean="0"/>
            <a:t>RICE</a:t>
          </a:r>
          <a:r>
            <a:rPr lang="en-US" sz="2400" i="0" u="none" dirty="0" smtClean="0"/>
            <a:t> notice for the purpose of reviewing a school superintendent’s employment;</a:t>
          </a:r>
          <a:endParaRPr lang="en-US" sz="2400" u="none" dirty="0" smtClean="0"/>
        </a:p>
        <a:p>
          <a:pPr algn="ctr"/>
          <a:r>
            <a:rPr lang="en-US" sz="2400" u="none" dirty="0" smtClean="0"/>
            <a:t>and</a:t>
          </a:r>
        </a:p>
      </dgm:t>
    </dgm:pt>
    <dgm:pt modelId="{5663194A-C929-4537-AF6E-7A0F2E493A74}" type="parTrans" cxnId="{9B98A657-E20D-41D8-A387-901D2138C395}">
      <dgm:prSet/>
      <dgm:spPr/>
      <dgm:t>
        <a:bodyPr/>
        <a:lstStyle/>
        <a:p>
          <a:endParaRPr lang="en-US"/>
        </a:p>
      </dgm:t>
    </dgm:pt>
    <dgm:pt modelId="{B0CCD101-C9E3-4AE0-AFCB-881C5298FCDE}" type="sibTrans" cxnId="{9B98A657-E20D-41D8-A387-901D2138C395}">
      <dgm:prSet/>
      <dgm:spPr/>
      <dgm:t>
        <a:bodyPr/>
        <a:lstStyle/>
        <a:p>
          <a:endParaRPr lang="en-US"/>
        </a:p>
      </dgm:t>
    </dgm:pt>
    <dgm:pt modelId="{95A1ED80-3C1D-4D0D-8766-3DA601B12422}">
      <dgm:prSet phldrT="[Text]" custT="1"/>
      <dgm:spPr/>
      <dgm:t>
        <a:bodyPr/>
        <a:lstStyle/>
        <a:p>
          <a:pPr algn="just"/>
          <a:r>
            <a:rPr lang="en-US" sz="2400" dirty="0" smtClean="0"/>
            <a:t>2. The agency failed to determine whether the board member’s conduct in speaking with newly-elected, but unsworn board members, and speaking with a former assistant superintendent regarding potential placement as interim superintendent constituted private action and/or compromised the board.  </a:t>
          </a:r>
          <a:endParaRPr lang="en-US" sz="2400" u="none" dirty="0" smtClean="0"/>
        </a:p>
      </dgm:t>
    </dgm:pt>
    <dgm:pt modelId="{950CC7CC-3921-456B-AAD1-52060EF16F18}" type="parTrans" cxnId="{D401BFE8-AEC5-4394-8BBA-39EFFC5B8A59}">
      <dgm:prSet/>
      <dgm:spPr/>
      <dgm:t>
        <a:bodyPr/>
        <a:lstStyle/>
        <a:p>
          <a:endParaRPr lang="en-US"/>
        </a:p>
      </dgm:t>
    </dgm:pt>
    <dgm:pt modelId="{D8EADEBD-B388-408E-AB61-4A266956EE84}" type="sibTrans" cxnId="{D401BFE8-AEC5-4394-8BBA-39EFFC5B8A59}">
      <dgm:prSet/>
      <dgm:spPr/>
      <dgm:t>
        <a:bodyPr/>
        <a:lstStyle/>
        <a:p>
          <a:endParaRPr lang="en-US"/>
        </a:p>
      </dgm:t>
    </dgm:pt>
    <dgm:pt modelId="{1B6F6B8D-452E-42AD-BB8A-752069223C14}" type="pres">
      <dgm:prSet presAssocID="{99517E6A-89E6-4E0B-9CA3-58A3179B7330}" presName="linear" presStyleCnt="0">
        <dgm:presLayoutVars>
          <dgm:animLvl val="lvl"/>
          <dgm:resizeHandles val="exact"/>
        </dgm:presLayoutVars>
      </dgm:prSet>
      <dgm:spPr/>
      <dgm:t>
        <a:bodyPr/>
        <a:lstStyle/>
        <a:p>
          <a:endParaRPr lang="en-US"/>
        </a:p>
      </dgm:t>
    </dgm:pt>
    <dgm:pt modelId="{EC2F585B-1AD9-496D-AEC6-0682195651D3}" type="pres">
      <dgm:prSet presAssocID="{F68C49FE-4525-4E60-B2D1-C85D2B3B281E}" presName="parentText" presStyleLbl="node1" presStyleIdx="0" presStyleCnt="2" custLinFactNeighborX="-1852" custLinFactNeighborY="8199">
        <dgm:presLayoutVars>
          <dgm:chMax val="0"/>
          <dgm:bulletEnabled val="1"/>
        </dgm:presLayoutVars>
      </dgm:prSet>
      <dgm:spPr/>
      <dgm:t>
        <a:bodyPr/>
        <a:lstStyle/>
        <a:p>
          <a:endParaRPr lang="en-US"/>
        </a:p>
      </dgm:t>
    </dgm:pt>
    <dgm:pt modelId="{391DF26B-201B-43F5-8A16-1404E9B39159}" type="pres">
      <dgm:prSet presAssocID="{B0CCD101-C9E3-4AE0-AFCB-881C5298FCDE}" presName="spacer" presStyleCnt="0"/>
      <dgm:spPr/>
      <dgm:t>
        <a:bodyPr/>
        <a:lstStyle/>
        <a:p>
          <a:endParaRPr lang="en-US"/>
        </a:p>
      </dgm:t>
    </dgm:pt>
    <dgm:pt modelId="{7AAE83FB-1DC0-418B-8EEE-7BAE2709329A}" type="pres">
      <dgm:prSet presAssocID="{95A1ED80-3C1D-4D0D-8766-3DA601B12422}" presName="parentText" presStyleLbl="node1" presStyleIdx="1" presStyleCnt="2">
        <dgm:presLayoutVars>
          <dgm:chMax val="0"/>
          <dgm:bulletEnabled val="1"/>
        </dgm:presLayoutVars>
      </dgm:prSet>
      <dgm:spPr/>
      <dgm:t>
        <a:bodyPr/>
        <a:lstStyle/>
        <a:p>
          <a:endParaRPr lang="en-US"/>
        </a:p>
      </dgm:t>
    </dgm:pt>
  </dgm:ptLst>
  <dgm:cxnLst>
    <dgm:cxn modelId="{87933352-04BF-4A56-8E81-C019E29A7B16}" type="presOf" srcId="{99517E6A-89E6-4E0B-9CA3-58A3179B7330}" destId="{1B6F6B8D-452E-42AD-BB8A-752069223C14}" srcOrd="0" destOrd="0" presId="urn:microsoft.com/office/officeart/2005/8/layout/vList2"/>
    <dgm:cxn modelId="{2C9C6236-672C-4AFF-98D0-924298992B79}" type="presOf" srcId="{95A1ED80-3C1D-4D0D-8766-3DA601B12422}" destId="{7AAE83FB-1DC0-418B-8EEE-7BAE2709329A}" srcOrd="0" destOrd="0" presId="urn:microsoft.com/office/officeart/2005/8/layout/vList2"/>
    <dgm:cxn modelId="{D401BFE8-AEC5-4394-8BBA-39EFFC5B8A59}" srcId="{99517E6A-89E6-4E0B-9CA3-58A3179B7330}" destId="{95A1ED80-3C1D-4D0D-8766-3DA601B12422}" srcOrd="1" destOrd="0" parTransId="{950CC7CC-3921-456B-AAD1-52060EF16F18}" sibTransId="{D8EADEBD-B388-408E-AB61-4A266956EE84}"/>
    <dgm:cxn modelId="{DB73C91B-BF85-42C3-B271-40DD0580B2AC}" type="presOf" srcId="{F68C49FE-4525-4E60-B2D1-C85D2B3B281E}" destId="{EC2F585B-1AD9-496D-AEC6-0682195651D3}" srcOrd="0" destOrd="0" presId="urn:microsoft.com/office/officeart/2005/8/layout/vList2"/>
    <dgm:cxn modelId="{9B98A657-E20D-41D8-A387-901D2138C395}" srcId="{99517E6A-89E6-4E0B-9CA3-58A3179B7330}" destId="{F68C49FE-4525-4E60-B2D1-C85D2B3B281E}" srcOrd="0" destOrd="0" parTransId="{5663194A-C929-4537-AF6E-7A0F2E493A74}" sibTransId="{B0CCD101-C9E3-4AE0-AFCB-881C5298FCDE}"/>
    <dgm:cxn modelId="{E262328B-B04E-451F-9495-B66592CDE608}" type="presParOf" srcId="{1B6F6B8D-452E-42AD-BB8A-752069223C14}" destId="{EC2F585B-1AD9-496D-AEC6-0682195651D3}" srcOrd="0" destOrd="0" presId="urn:microsoft.com/office/officeart/2005/8/layout/vList2"/>
    <dgm:cxn modelId="{68B2DBE3-70EC-4D89-A0E1-C7CBC9C9E0E3}" type="presParOf" srcId="{1B6F6B8D-452E-42AD-BB8A-752069223C14}" destId="{391DF26B-201B-43F5-8A16-1404E9B39159}" srcOrd="1" destOrd="0" presId="urn:microsoft.com/office/officeart/2005/8/layout/vList2"/>
    <dgm:cxn modelId="{BD491088-4D9A-4B28-86F4-85D3807D4C4D}" type="presParOf" srcId="{1B6F6B8D-452E-42AD-BB8A-752069223C14}" destId="{7AAE83FB-1DC0-418B-8EEE-7BAE2709329A}"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65B2AF9-E74A-473D-892D-E1F74B106279}" type="doc">
      <dgm:prSet loTypeId="urn:microsoft.com/office/officeart/2005/8/layout/chevron2" loCatId="list" qsTypeId="urn:microsoft.com/office/officeart/2005/8/quickstyle/simple4" qsCatId="simple" csTypeId="urn:microsoft.com/office/officeart/2005/8/colors/accent1_1" csCatId="accent1" phldr="1"/>
      <dgm:spPr/>
      <dgm:t>
        <a:bodyPr/>
        <a:lstStyle/>
        <a:p>
          <a:endParaRPr lang="en-US"/>
        </a:p>
      </dgm:t>
    </dgm:pt>
    <dgm:pt modelId="{23018539-B083-4CEC-81B1-D284C70B98BF}">
      <dgm:prSet phldrT="[Text]"/>
      <dgm:spPr/>
      <dgm:t>
        <a:bodyPr/>
        <a:lstStyle/>
        <a:p>
          <a:r>
            <a:rPr lang="en-US" dirty="0" smtClean="0">
              <a:latin typeface="+mj-lt"/>
            </a:rPr>
            <a:t>(C-1)</a:t>
          </a:r>
          <a:endParaRPr lang="en-US" dirty="0">
            <a:latin typeface="+mj-lt"/>
          </a:endParaRPr>
        </a:p>
      </dgm:t>
    </dgm:pt>
    <dgm:pt modelId="{080C0582-7E70-4C7F-9100-5E13D0A4937A}" type="parTrans" cxnId="{04497F83-B4F6-4D57-86E2-71D7842231E7}">
      <dgm:prSet/>
      <dgm:spPr/>
      <dgm:t>
        <a:bodyPr/>
        <a:lstStyle/>
        <a:p>
          <a:endParaRPr lang="en-US"/>
        </a:p>
      </dgm:t>
    </dgm:pt>
    <dgm:pt modelId="{27E8145A-3E1F-4628-9070-14E0F8034A31}" type="sibTrans" cxnId="{04497F83-B4F6-4D57-86E2-71D7842231E7}">
      <dgm:prSet/>
      <dgm:spPr/>
      <dgm:t>
        <a:bodyPr/>
        <a:lstStyle/>
        <a:p>
          <a:endParaRPr lang="en-US"/>
        </a:p>
      </dgm:t>
    </dgm:pt>
    <dgm:pt modelId="{C1CE93A4-8736-4EB6-B57A-E82D01FDDA0E}">
      <dgm:prSet phldrT="[Text]"/>
      <dgm:spPr/>
      <dgm:t>
        <a:bodyPr/>
        <a:lstStyle/>
        <a:p>
          <a:r>
            <a:rPr lang="en-US" dirty="0" smtClean="0">
              <a:latin typeface="+mj-lt"/>
            </a:rPr>
            <a:t>(C-2)</a:t>
          </a:r>
          <a:endParaRPr lang="en-US" dirty="0">
            <a:latin typeface="+mj-lt"/>
          </a:endParaRPr>
        </a:p>
      </dgm:t>
    </dgm:pt>
    <dgm:pt modelId="{F3F023E7-3EED-46AB-BAAF-A6AD25BB38FA}" type="parTrans" cxnId="{D0440C3A-3336-4C67-96D1-80217CBCF4FF}">
      <dgm:prSet/>
      <dgm:spPr/>
      <dgm:t>
        <a:bodyPr/>
        <a:lstStyle/>
        <a:p>
          <a:endParaRPr lang="en-US"/>
        </a:p>
      </dgm:t>
    </dgm:pt>
    <dgm:pt modelId="{360EE308-E796-43B7-BB4C-3D785E361D2F}" type="sibTrans" cxnId="{D0440C3A-3336-4C67-96D1-80217CBCF4FF}">
      <dgm:prSet/>
      <dgm:spPr/>
      <dgm:t>
        <a:bodyPr/>
        <a:lstStyle/>
        <a:p>
          <a:endParaRPr lang="en-US"/>
        </a:p>
      </dgm:t>
    </dgm:pt>
    <dgm:pt modelId="{96ECEDBF-B792-48C4-9C8F-29FB8E549FB0}">
      <dgm:prSet phldrT="[Text]"/>
      <dgm:spPr/>
      <dgm:t>
        <a:bodyPr/>
        <a:lstStyle/>
        <a:p>
          <a:r>
            <a:rPr lang="en-US" dirty="0" smtClean="0">
              <a:latin typeface="+mj-lt"/>
            </a:rPr>
            <a:t>(D)</a:t>
          </a:r>
          <a:endParaRPr lang="en-US" dirty="0">
            <a:latin typeface="+mj-lt"/>
          </a:endParaRPr>
        </a:p>
      </dgm:t>
    </dgm:pt>
    <dgm:pt modelId="{ECA409A7-987B-43D9-B65E-2B6756FB5F5B}" type="parTrans" cxnId="{856784B8-AC72-49F0-9A73-BFDEC6266677}">
      <dgm:prSet/>
      <dgm:spPr/>
      <dgm:t>
        <a:bodyPr/>
        <a:lstStyle/>
        <a:p>
          <a:endParaRPr lang="en-US"/>
        </a:p>
      </dgm:t>
    </dgm:pt>
    <dgm:pt modelId="{D2445ED5-6EDF-44A8-A89B-2FB537621394}" type="sibTrans" cxnId="{856784B8-AC72-49F0-9A73-BFDEC6266677}">
      <dgm:prSet/>
      <dgm:spPr/>
      <dgm:t>
        <a:bodyPr/>
        <a:lstStyle/>
        <a:p>
          <a:endParaRPr lang="en-US"/>
        </a:p>
      </dgm:t>
    </dgm:pt>
    <dgm:pt modelId="{3168F7D8-D872-40AF-BC5F-DFF6ED692DED}">
      <dgm:prSet phldrT="[Text]" custT="1"/>
      <dgm:spPr/>
      <dgm:t>
        <a:bodyPr/>
        <a:lstStyle/>
        <a:p>
          <a:pPr algn="just"/>
          <a:r>
            <a:rPr lang="en-US" sz="2000" dirty="0" smtClean="0">
              <a:latin typeface="+mj-lt"/>
            </a:rPr>
            <a:t>No school official shall act in his official capacity in any matter where he, a member of his immediate family, or a business organization in which he has an interest, has a direct or indirect financial involvement that might reasonably be expected to impair his objectivity or independence of judgment.</a:t>
          </a:r>
          <a:endParaRPr lang="en-US" sz="2000" dirty="0">
            <a:latin typeface="+mj-lt"/>
          </a:endParaRPr>
        </a:p>
      </dgm:t>
    </dgm:pt>
    <dgm:pt modelId="{DE5FE15E-6CD6-4CB6-8376-DB22D5B16F7A}" type="parTrans" cxnId="{EA774AD3-823D-40DF-A032-1DD4587BBE6C}">
      <dgm:prSet/>
      <dgm:spPr/>
      <dgm:t>
        <a:bodyPr/>
        <a:lstStyle/>
        <a:p>
          <a:endParaRPr lang="en-US"/>
        </a:p>
      </dgm:t>
    </dgm:pt>
    <dgm:pt modelId="{5F4EDA03-BDCC-46B5-9730-121C3D5EC163}" type="sibTrans" cxnId="{EA774AD3-823D-40DF-A032-1DD4587BBE6C}">
      <dgm:prSet/>
      <dgm:spPr/>
      <dgm:t>
        <a:bodyPr/>
        <a:lstStyle/>
        <a:p>
          <a:endParaRPr lang="en-US"/>
        </a:p>
      </dgm:t>
    </dgm:pt>
    <dgm:pt modelId="{97E2F97F-1551-4DA8-A5DC-F3E3AF654450}">
      <dgm:prSet phldrT="[Text]"/>
      <dgm:spPr/>
      <dgm:t>
        <a:bodyPr/>
        <a:lstStyle/>
        <a:p>
          <a:pPr algn="just"/>
          <a:r>
            <a:rPr lang="en-US" dirty="0" smtClean="0">
              <a:latin typeface="+mj-lt"/>
            </a:rPr>
            <a:t>No school official shall act in his official capacity in any matter where he or a member of his immediate family has a personal involvement that is or creates some benefit to the school official or member of his immediate family.</a:t>
          </a:r>
          <a:endParaRPr lang="en-US" dirty="0">
            <a:latin typeface="+mj-lt"/>
          </a:endParaRPr>
        </a:p>
      </dgm:t>
    </dgm:pt>
    <dgm:pt modelId="{F08077EC-83DF-4C73-A77A-AFBB05F56C93}" type="parTrans" cxnId="{F7074277-D04F-466B-89D8-4926CACC4AD2}">
      <dgm:prSet/>
      <dgm:spPr/>
      <dgm:t>
        <a:bodyPr/>
        <a:lstStyle/>
        <a:p>
          <a:endParaRPr lang="en-US"/>
        </a:p>
      </dgm:t>
    </dgm:pt>
    <dgm:pt modelId="{FEDA54A3-4972-40D8-B815-C25DFCF74AFF}" type="sibTrans" cxnId="{F7074277-D04F-466B-89D8-4926CACC4AD2}">
      <dgm:prSet/>
      <dgm:spPr/>
      <dgm:t>
        <a:bodyPr/>
        <a:lstStyle/>
        <a:p>
          <a:endParaRPr lang="en-US"/>
        </a:p>
      </dgm:t>
    </dgm:pt>
    <dgm:pt modelId="{5AA01B2E-1FD9-427D-8D6D-B4A7A0429A71}">
      <dgm:prSet phldrT="[Text]"/>
      <dgm:spPr/>
      <dgm:t>
        <a:bodyPr/>
        <a:lstStyle/>
        <a:p>
          <a:pPr algn="just"/>
          <a:r>
            <a:rPr lang="en-US" dirty="0" smtClean="0">
              <a:latin typeface="+mj-lt"/>
            </a:rPr>
            <a:t>No school official shall undertake any employment or service, whether compensated or not, which might reasonably be expected to prejudice his independence of judgment in the exercise of his official duties.</a:t>
          </a:r>
          <a:endParaRPr lang="en-US" dirty="0">
            <a:latin typeface="+mj-lt"/>
          </a:endParaRPr>
        </a:p>
      </dgm:t>
    </dgm:pt>
    <dgm:pt modelId="{61B18B2E-95E6-4DC8-A0BA-44BC14E7E39E}" type="parTrans" cxnId="{337F1BB7-DAAA-4852-859A-0E60488F8C0C}">
      <dgm:prSet/>
      <dgm:spPr/>
      <dgm:t>
        <a:bodyPr/>
        <a:lstStyle/>
        <a:p>
          <a:endParaRPr lang="en-US"/>
        </a:p>
      </dgm:t>
    </dgm:pt>
    <dgm:pt modelId="{74CA48AF-C400-444A-ACD0-583C47685409}" type="sibTrans" cxnId="{337F1BB7-DAAA-4852-859A-0E60488F8C0C}">
      <dgm:prSet/>
      <dgm:spPr/>
      <dgm:t>
        <a:bodyPr/>
        <a:lstStyle/>
        <a:p>
          <a:endParaRPr lang="en-US"/>
        </a:p>
      </dgm:t>
    </dgm:pt>
    <dgm:pt modelId="{53D8944A-5323-4582-965A-3DA7D1D928D1}" type="pres">
      <dgm:prSet presAssocID="{D65B2AF9-E74A-473D-892D-E1F74B106279}" presName="linearFlow" presStyleCnt="0">
        <dgm:presLayoutVars>
          <dgm:dir/>
          <dgm:animLvl val="lvl"/>
          <dgm:resizeHandles val="exact"/>
        </dgm:presLayoutVars>
      </dgm:prSet>
      <dgm:spPr/>
      <dgm:t>
        <a:bodyPr/>
        <a:lstStyle/>
        <a:p>
          <a:endParaRPr lang="en-US"/>
        </a:p>
      </dgm:t>
    </dgm:pt>
    <dgm:pt modelId="{7C15272A-AE54-40EF-A334-C5FA0408FA69}" type="pres">
      <dgm:prSet presAssocID="{23018539-B083-4CEC-81B1-D284C70B98BF}" presName="composite" presStyleCnt="0"/>
      <dgm:spPr/>
      <dgm:t>
        <a:bodyPr/>
        <a:lstStyle/>
        <a:p>
          <a:endParaRPr lang="en-US"/>
        </a:p>
      </dgm:t>
    </dgm:pt>
    <dgm:pt modelId="{AED98BD1-0BEB-4657-A268-83E1E5221D57}" type="pres">
      <dgm:prSet presAssocID="{23018539-B083-4CEC-81B1-D284C70B98BF}" presName="parentText" presStyleLbl="alignNode1" presStyleIdx="0" presStyleCnt="3">
        <dgm:presLayoutVars>
          <dgm:chMax val="1"/>
          <dgm:bulletEnabled val="1"/>
        </dgm:presLayoutVars>
      </dgm:prSet>
      <dgm:spPr/>
      <dgm:t>
        <a:bodyPr/>
        <a:lstStyle/>
        <a:p>
          <a:endParaRPr lang="en-US"/>
        </a:p>
      </dgm:t>
    </dgm:pt>
    <dgm:pt modelId="{14D8A4C7-924A-4AE7-97A1-4BE385092425}" type="pres">
      <dgm:prSet presAssocID="{23018539-B083-4CEC-81B1-D284C70B98BF}" presName="descendantText" presStyleLbl="alignAcc1" presStyleIdx="0" presStyleCnt="3" custScaleY="141085">
        <dgm:presLayoutVars>
          <dgm:bulletEnabled val="1"/>
        </dgm:presLayoutVars>
      </dgm:prSet>
      <dgm:spPr/>
      <dgm:t>
        <a:bodyPr/>
        <a:lstStyle/>
        <a:p>
          <a:endParaRPr lang="en-US"/>
        </a:p>
      </dgm:t>
    </dgm:pt>
    <dgm:pt modelId="{0D618C9A-B3A8-4D0F-BD3B-D5A130F41403}" type="pres">
      <dgm:prSet presAssocID="{27E8145A-3E1F-4628-9070-14E0F8034A31}" presName="sp" presStyleCnt="0"/>
      <dgm:spPr/>
      <dgm:t>
        <a:bodyPr/>
        <a:lstStyle/>
        <a:p>
          <a:endParaRPr lang="en-US"/>
        </a:p>
      </dgm:t>
    </dgm:pt>
    <dgm:pt modelId="{475F4552-782C-470E-94F0-8E104626537A}" type="pres">
      <dgm:prSet presAssocID="{C1CE93A4-8736-4EB6-B57A-E82D01FDDA0E}" presName="composite" presStyleCnt="0"/>
      <dgm:spPr/>
      <dgm:t>
        <a:bodyPr/>
        <a:lstStyle/>
        <a:p>
          <a:endParaRPr lang="en-US"/>
        </a:p>
      </dgm:t>
    </dgm:pt>
    <dgm:pt modelId="{0275952F-A034-4195-AE0C-CEE63435ED4B}" type="pres">
      <dgm:prSet presAssocID="{C1CE93A4-8736-4EB6-B57A-E82D01FDDA0E}" presName="parentText" presStyleLbl="alignNode1" presStyleIdx="1" presStyleCnt="3">
        <dgm:presLayoutVars>
          <dgm:chMax val="1"/>
          <dgm:bulletEnabled val="1"/>
        </dgm:presLayoutVars>
      </dgm:prSet>
      <dgm:spPr/>
      <dgm:t>
        <a:bodyPr/>
        <a:lstStyle/>
        <a:p>
          <a:endParaRPr lang="en-US"/>
        </a:p>
      </dgm:t>
    </dgm:pt>
    <dgm:pt modelId="{7132EE3D-DA8B-4A96-9F82-2A67C71C6340}" type="pres">
      <dgm:prSet presAssocID="{C1CE93A4-8736-4EB6-B57A-E82D01FDDA0E}" presName="descendantText" presStyleLbl="alignAcc1" presStyleIdx="1" presStyleCnt="3">
        <dgm:presLayoutVars>
          <dgm:bulletEnabled val="1"/>
        </dgm:presLayoutVars>
      </dgm:prSet>
      <dgm:spPr/>
      <dgm:t>
        <a:bodyPr/>
        <a:lstStyle/>
        <a:p>
          <a:endParaRPr lang="en-US"/>
        </a:p>
      </dgm:t>
    </dgm:pt>
    <dgm:pt modelId="{292A9837-0913-431E-9720-7B97F370FE44}" type="pres">
      <dgm:prSet presAssocID="{360EE308-E796-43B7-BB4C-3D785E361D2F}" presName="sp" presStyleCnt="0"/>
      <dgm:spPr/>
      <dgm:t>
        <a:bodyPr/>
        <a:lstStyle/>
        <a:p>
          <a:endParaRPr lang="en-US"/>
        </a:p>
      </dgm:t>
    </dgm:pt>
    <dgm:pt modelId="{0EC45D27-83F8-4262-B7C0-E72F803C4D1E}" type="pres">
      <dgm:prSet presAssocID="{96ECEDBF-B792-48C4-9C8F-29FB8E549FB0}" presName="composite" presStyleCnt="0"/>
      <dgm:spPr/>
      <dgm:t>
        <a:bodyPr/>
        <a:lstStyle/>
        <a:p>
          <a:endParaRPr lang="en-US"/>
        </a:p>
      </dgm:t>
    </dgm:pt>
    <dgm:pt modelId="{B1723AA8-3FE8-4D01-9F6E-72B0316831E7}" type="pres">
      <dgm:prSet presAssocID="{96ECEDBF-B792-48C4-9C8F-29FB8E549FB0}" presName="parentText" presStyleLbl="alignNode1" presStyleIdx="2" presStyleCnt="3">
        <dgm:presLayoutVars>
          <dgm:chMax val="1"/>
          <dgm:bulletEnabled val="1"/>
        </dgm:presLayoutVars>
      </dgm:prSet>
      <dgm:spPr/>
      <dgm:t>
        <a:bodyPr/>
        <a:lstStyle/>
        <a:p>
          <a:endParaRPr lang="en-US"/>
        </a:p>
      </dgm:t>
    </dgm:pt>
    <dgm:pt modelId="{0C6F2199-F29B-4BAA-8A8C-454ED2626961}" type="pres">
      <dgm:prSet presAssocID="{96ECEDBF-B792-48C4-9C8F-29FB8E549FB0}" presName="descendantText" presStyleLbl="alignAcc1" presStyleIdx="2" presStyleCnt="3">
        <dgm:presLayoutVars>
          <dgm:bulletEnabled val="1"/>
        </dgm:presLayoutVars>
      </dgm:prSet>
      <dgm:spPr/>
      <dgm:t>
        <a:bodyPr/>
        <a:lstStyle/>
        <a:p>
          <a:endParaRPr lang="en-US"/>
        </a:p>
      </dgm:t>
    </dgm:pt>
  </dgm:ptLst>
  <dgm:cxnLst>
    <dgm:cxn modelId="{EA774AD3-823D-40DF-A032-1DD4587BBE6C}" srcId="{23018539-B083-4CEC-81B1-D284C70B98BF}" destId="{3168F7D8-D872-40AF-BC5F-DFF6ED692DED}" srcOrd="0" destOrd="0" parTransId="{DE5FE15E-6CD6-4CB6-8376-DB22D5B16F7A}" sibTransId="{5F4EDA03-BDCC-46B5-9730-121C3D5EC163}"/>
    <dgm:cxn modelId="{04497F83-B4F6-4D57-86E2-71D7842231E7}" srcId="{D65B2AF9-E74A-473D-892D-E1F74B106279}" destId="{23018539-B083-4CEC-81B1-D284C70B98BF}" srcOrd="0" destOrd="0" parTransId="{080C0582-7E70-4C7F-9100-5E13D0A4937A}" sibTransId="{27E8145A-3E1F-4628-9070-14E0F8034A31}"/>
    <dgm:cxn modelId="{337F1BB7-DAAA-4852-859A-0E60488F8C0C}" srcId="{96ECEDBF-B792-48C4-9C8F-29FB8E549FB0}" destId="{5AA01B2E-1FD9-427D-8D6D-B4A7A0429A71}" srcOrd="0" destOrd="0" parTransId="{61B18B2E-95E6-4DC8-A0BA-44BC14E7E39E}" sibTransId="{74CA48AF-C400-444A-ACD0-583C47685409}"/>
    <dgm:cxn modelId="{64E326F2-2874-4B6C-B4BF-623B7CFA0FED}" type="presOf" srcId="{96ECEDBF-B792-48C4-9C8F-29FB8E549FB0}" destId="{B1723AA8-3FE8-4D01-9F6E-72B0316831E7}" srcOrd="0" destOrd="0" presId="urn:microsoft.com/office/officeart/2005/8/layout/chevron2"/>
    <dgm:cxn modelId="{F7074277-D04F-466B-89D8-4926CACC4AD2}" srcId="{C1CE93A4-8736-4EB6-B57A-E82D01FDDA0E}" destId="{97E2F97F-1551-4DA8-A5DC-F3E3AF654450}" srcOrd="0" destOrd="0" parTransId="{F08077EC-83DF-4C73-A77A-AFBB05F56C93}" sibTransId="{FEDA54A3-4972-40D8-B815-C25DFCF74AFF}"/>
    <dgm:cxn modelId="{01C8F918-D2F3-4915-9F3A-C777B02CEDD4}" type="presOf" srcId="{5AA01B2E-1FD9-427D-8D6D-B4A7A0429A71}" destId="{0C6F2199-F29B-4BAA-8A8C-454ED2626961}" srcOrd="0" destOrd="0" presId="urn:microsoft.com/office/officeart/2005/8/layout/chevron2"/>
    <dgm:cxn modelId="{9F2E3634-9237-4633-ABDC-184F58EE8C78}" type="presOf" srcId="{23018539-B083-4CEC-81B1-D284C70B98BF}" destId="{AED98BD1-0BEB-4657-A268-83E1E5221D57}" srcOrd="0" destOrd="0" presId="urn:microsoft.com/office/officeart/2005/8/layout/chevron2"/>
    <dgm:cxn modelId="{D0440C3A-3336-4C67-96D1-80217CBCF4FF}" srcId="{D65B2AF9-E74A-473D-892D-E1F74B106279}" destId="{C1CE93A4-8736-4EB6-B57A-E82D01FDDA0E}" srcOrd="1" destOrd="0" parTransId="{F3F023E7-3EED-46AB-BAAF-A6AD25BB38FA}" sibTransId="{360EE308-E796-43B7-BB4C-3D785E361D2F}"/>
    <dgm:cxn modelId="{C9F20E81-2060-4B31-80E1-B9621622D954}" type="presOf" srcId="{D65B2AF9-E74A-473D-892D-E1F74B106279}" destId="{53D8944A-5323-4582-965A-3DA7D1D928D1}" srcOrd="0" destOrd="0" presId="urn:microsoft.com/office/officeart/2005/8/layout/chevron2"/>
    <dgm:cxn modelId="{F4886D3E-2277-443F-8B30-976A8C9B1C2A}" type="presOf" srcId="{3168F7D8-D872-40AF-BC5F-DFF6ED692DED}" destId="{14D8A4C7-924A-4AE7-97A1-4BE385092425}" srcOrd="0" destOrd="0" presId="urn:microsoft.com/office/officeart/2005/8/layout/chevron2"/>
    <dgm:cxn modelId="{FEF67DFD-D45B-4669-8912-472E98E914E4}" type="presOf" srcId="{97E2F97F-1551-4DA8-A5DC-F3E3AF654450}" destId="{7132EE3D-DA8B-4A96-9F82-2A67C71C6340}" srcOrd="0" destOrd="0" presId="urn:microsoft.com/office/officeart/2005/8/layout/chevron2"/>
    <dgm:cxn modelId="{53C7B1DA-5AF7-4C0A-9CE0-F5A8C6513A8E}" type="presOf" srcId="{C1CE93A4-8736-4EB6-B57A-E82D01FDDA0E}" destId="{0275952F-A034-4195-AE0C-CEE63435ED4B}" srcOrd="0" destOrd="0" presId="urn:microsoft.com/office/officeart/2005/8/layout/chevron2"/>
    <dgm:cxn modelId="{856784B8-AC72-49F0-9A73-BFDEC6266677}" srcId="{D65B2AF9-E74A-473D-892D-E1F74B106279}" destId="{96ECEDBF-B792-48C4-9C8F-29FB8E549FB0}" srcOrd="2" destOrd="0" parTransId="{ECA409A7-987B-43D9-B65E-2B6756FB5F5B}" sibTransId="{D2445ED5-6EDF-44A8-A89B-2FB537621394}"/>
    <dgm:cxn modelId="{9E1C9B0A-0DA8-4652-8FA5-8D32F7E19E2F}" type="presParOf" srcId="{53D8944A-5323-4582-965A-3DA7D1D928D1}" destId="{7C15272A-AE54-40EF-A334-C5FA0408FA69}" srcOrd="0" destOrd="0" presId="urn:microsoft.com/office/officeart/2005/8/layout/chevron2"/>
    <dgm:cxn modelId="{45A7AB9B-CCCC-476B-B586-743768E74F32}" type="presParOf" srcId="{7C15272A-AE54-40EF-A334-C5FA0408FA69}" destId="{AED98BD1-0BEB-4657-A268-83E1E5221D57}" srcOrd="0" destOrd="0" presId="urn:microsoft.com/office/officeart/2005/8/layout/chevron2"/>
    <dgm:cxn modelId="{078CDDDC-1684-4CB1-8377-3BF9E6FBE304}" type="presParOf" srcId="{7C15272A-AE54-40EF-A334-C5FA0408FA69}" destId="{14D8A4C7-924A-4AE7-97A1-4BE385092425}" srcOrd="1" destOrd="0" presId="urn:microsoft.com/office/officeart/2005/8/layout/chevron2"/>
    <dgm:cxn modelId="{A82CBE3F-C1DB-4714-B926-4581CC3341F9}" type="presParOf" srcId="{53D8944A-5323-4582-965A-3DA7D1D928D1}" destId="{0D618C9A-B3A8-4D0F-BD3B-D5A130F41403}" srcOrd="1" destOrd="0" presId="urn:microsoft.com/office/officeart/2005/8/layout/chevron2"/>
    <dgm:cxn modelId="{F7A90939-E4CE-4D3A-9F59-5283A4A5C073}" type="presParOf" srcId="{53D8944A-5323-4582-965A-3DA7D1D928D1}" destId="{475F4552-782C-470E-94F0-8E104626537A}" srcOrd="2" destOrd="0" presId="urn:microsoft.com/office/officeart/2005/8/layout/chevron2"/>
    <dgm:cxn modelId="{D9CC776A-DF72-41C5-A566-5AC9EE28BC59}" type="presParOf" srcId="{475F4552-782C-470E-94F0-8E104626537A}" destId="{0275952F-A034-4195-AE0C-CEE63435ED4B}" srcOrd="0" destOrd="0" presId="urn:microsoft.com/office/officeart/2005/8/layout/chevron2"/>
    <dgm:cxn modelId="{1E8FD4A9-8BDA-4217-A48D-FC51D383EB10}" type="presParOf" srcId="{475F4552-782C-470E-94F0-8E104626537A}" destId="{7132EE3D-DA8B-4A96-9F82-2A67C71C6340}" srcOrd="1" destOrd="0" presId="urn:microsoft.com/office/officeart/2005/8/layout/chevron2"/>
    <dgm:cxn modelId="{F47A4F6F-76AD-4DBA-A00E-9281B6A326C6}" type="presParOf" srcId="{53D8944A-5323-4582-965A-3DA7D1D928D1}" destId="{292A9837-0913-431E-9720-7B97F370FE44}" srcOrd="3" destOrd="0" presId="urn:microsoft.com/office/officeart/2005/8/layout/chevron2"/>
    <dgm:cxn modelId="{CD3731FA-F5E4-4E68-8A5C-3157810BAC49}" type="presParOf" srcId="{53D8944A-5323-4582-965A-3DA7D1D928D1}" destId="{0EC45D27-83F8-4262-B7C0-E72F803C4D1E}" srcOrd="4" destOrd="0" presId="urn:microsoft.com/office/officeart/2005/8/layout/chevron2"/>
    <dgm:cxn modelId="{84604312-E182-4590-BD4E-62931794B6F8}" type="presParOf" srcId="{0EC45D27-83F8-4262-B7C0-E72F803C4D1E}" destId="{B1723AA8-3FE8-4D01-9F6E-72B0316831E7}" srcOrd="0" destOrd="0" presId="urn:microsoft.com/office/officeart/2005/8/layout/chevron2"/>
    <dgm:cxn modelId="{0BC7E6F1-0836-4553-82CA-BD9C56A1BD6E}" type="presParOf" srcId="{0EC45D27-83F8-4262-B7C0-E72F803C4D1E}" destId="{0C6F2199-F29B-4BAA-8A8C-454ED262696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65B2AF9-E74A-473D-892D-E1F74B106279}" type="doc">
      <dgm:prSet loTypeId="urn:microsoft.com/office/officeart/2005/8/layout/chevron2" loCatId="list" qsTypeId="urn:microsoft.com/office/officeart/2005/8/quickstyle/simple4" qsCatId="simple" csTypeId="urn:microsoft.com/office/officeart/2005/8/colors/accent1_1" csCatId="accent1" phldr="1"/>
      <dgm:spPr/>
      <dgm:t>
        <a:bodyPr/>
        <a:lstStyle/>
        <a:p>
          <a:endParaRPr lang="en-US"/>
        </a:p>
      </dgm:t>
    </dgm:pt>
    <dgm:pt modelId="{23018539-B083-4CEC-81B1-D284C70B98BF}">
      <dgm:prSet phldrT="[Text]" custT="1"/>
      <dgm:spPr/>
      <dgm:t>
        <a:bodyPr/>
        <a:lstStyle/>
        <a:p>
          <a:r>
            <a:rPr lang="en-US" sz="4000" dirty="0" smtClean="0"/>
            <a:t>(E-1)</a:t>
          </a:r>
        </a:p>
      </dgm:t>
    </dgm:pt>
    <dgm:pt modelId="{080C0582-7E70-4C7F-9100-5E13D0A4937A}" type="parTrans" cxnId="{04497F83-B4F6-4D57-86E2-71D7842231E7}">
      <dgm:prSet/>
      <dgm:spPr/>
      <dgm:t>
        <a:bodyPr/>
        <a:lstStyle/>
        <a:p>
          <a:endParaRPr lang="en-US"/>
        </a:p>
      </dgm:t>
    </dgm:pt>
    <dgm:pt modelId="{27E8145A-3E1F-4628-9070-14E0F8034A31}" type="sibTrans" cxnId="{04497F83-B4F6-4D57-86E2-71D7842231E7}">
      <dgm:prSet/>
      <dgm:spPr/>
      <dgm:t>
        <a:bodyPr/>
        <a:lstStyle/>
        <a:p>
          <a:endParaRPr lang="en-US"/>
        </a:p>
      </dgm:t>
    </dgm:pt>
    <dgm:pt modelId="{E89A1B12-126A-4714-AE09-EF0B489821F6}">
      <dgm:prSet phldrT="[Text]" custT="1"/>
      <dgm:spPr/>
      <dgm:t>
        <a:bodyPr/>
        <a:lstStyle/>
        <a:p>
          <a:r>
            <a:rPr lang="en-US" sz="4000" dirty="0" smtClean="0"/>
            <a:t>(E-2)</a:t>
          </a:r>
        </a:p>
      </dgm:t>
    </dgm:pt>
    <dgm:pt modelId="{9930A51F-CC91-4987-8BFF-78FED9FA969A}" type="parTrans" cxnId="{199DB408-A21A-4F9E-9FA0-DB6B44F72003}">
      <dgm:prSet/>
      <dgm:spPr/>
      <dgm:t>
        <a:bodyPr/>
        <a:lstStyle/>
        <a:p>
          <a:endParaRPr lang="en-US"/>
        </a:p>
      </dgm:t>
    </dgm:pt>
    <dgm:pt modelId="{27650C94-F1ED-48B5-9DE1-A7ABFEA0C155}" type="sibTrans" cxnId="{199DB408-A21A-4F9E-9FA0-DB6B44F72003}">
      <dgm:prSet/>
      <dgm:spPr/>
      <dgm:t>
        <a:bodyPr/>
        <a:lstStyle/>
        <a:p>
          <a:endParaRPr lang="en-US"/>
        </a:p>
      </dgm:t>
    </dgm:pt>
    <dgm:pt modelId="{D3CD3210-099E-477E-B1F9-99B4DB32D23F}">
      <dgm:prSet phldrT="[Text]" custT="1"/>
      <dgm:spPr/>
      <dgm:t>
        <a:bodyPr/>
        <a:lstStyle/>
        <a:p>
          <a:pPr algn="just"/>
          <a:r>
            <a:rPr lang="en-US" sz="2000" dirty="0" smtClean="0"/>
            <a:t>No school official, or member of his immediate family, or business organization in which he has an interest, shall solicit or accept any gift, favor, loan, political contribution, service, promise of future employment, or other thing of value based upon an understanding that the gift, favor, loan, contribution, service, promise or other thing of value was given or offered for the purpose of influencing him, directly or indirectly, in the discharge of his official duties.</a:t>
          </a:r>
        </a:p>
      </dgm:t>
    </dgm:pt>
    <dgm:pt modelId="{470DFC22-5064-41DA-80DE-96A1B4299369}" type="parTrans" cxnId="{C4340A3B-64EE-48DF-8B36-AF7EC31387D9}">
      <dgm:prSet/>
      <dgm:spPr/>
      <dgm:t>
        <a:bodyPr/>
        <a:lstStyle/>
        <a:p>
          <a:endParaRPr lang="en-US"/>
        </a:p>
      </dgm:t>
    </dgm:pt>
    <dgm:pt modelId="{0AC2ACB4-9CA1-4E36-847F-EA707752C602}" type="sibTrans" cxnId="{C4340A3B-64EE-48DF-8B36-AF7EC31387D9}">
      <dgm:prSet/>
      <dgm:spPr/>
      <dgm:t>
        <a:bodyPr/>
        <a:lstStyle/>
        <a:p>
          <a:endParaRPr lang="en-US"/>
        </a:p>
      </dgm:t>
    </dgm:pt>
    <dgm:pt modelId="{67E68993-D135-48A7-8D62-3FB74F109E08}">
      <dgm:prSet phldrT="[Text]" custT="1"/>
      <dgm:spPr/>
      <dgm:t>
        <a:bodyPr/>
        <a:lstStyle/>
        <a:p>
          <a:pPr algn="just"/>
          <a:r>
            <a:rPr lang="en-US" sz="2000" dirty="0" smtClean="0"/>
            <a:t>This provision shall not apply to the solicitation or acceptance of contributions to the campaign of an announced candidate for elective public office, if the school official has no knowledge or reason to believe that the campaign contribution, if accepted, was given with the intent to influence the school official in the discharge of his official duties.</a:t>
          </a:r>
        </a:p>
      </dgm:t>
    </dgm:pt>
    <dgm:pt modelId="{F58F8557-388A-4428-91FF-5B8C07F70AA4}" type="parTrans" cxnId="{A17BAF95-EF03-41F6-B050-97A4ED90F757}">
      <dgm:prSet/>
      <dgm:spPr/>
      <dgm:t>
        <a:bodyPr/>
        <a:lstStyle/>
        <a:p>
          <a:endParaRPr lang="en-US"/>
        </a:p>
      </dgm:t>
    </dgm:pt>
    <dgm:pt modelId="{53F08389-BADB-42BB-BE1B-9E19DC74DD2D}" type="sibTrans" cxnId="{A17BAF95-EF03-41F6-B050-97A4ED90F757}">
      <dgm:prSet/>
      <dgm:spPr/>
      <dgm:t>
        <a:bodyPr/>
        <a:lstStyle/>
        <a:p>
          <a:endParaRPr lang="en-US"/>
        </a:p>
      </dgm:t>
    </dgm:pt>
    <dgm:pt modelId="{4A5D836C-9B6C-4482-8240-2F4DF243C000}" type="pres">
      <dgm:prSet presAssocID="{D65B2AF9-E74A-473D-892D-E1F74B106279}" presName="linearFlow" presStyleCnt="0">
        <dgm:presLayoutVars>
          <dgm:dir/>
          <dgm:animLvl val="lvl"/>
          <dgm:resizeHandles val="exact"/>
        </dgm:presLayoutVars>
      </dgm:prSet>
      <dgm:spPr/>
      <dgm:t>
        <a:bodyPr/>
        <a:lstStyle/>
        <a:p>
          <a:endParaRPr lang="en-US"/>
        </a:p>
      </dgm:t>
    </dgm:pt>
    <dgm:pt modelId="{0F23B2E8-7E1E-4212-9E49-AEAC4C5D12D9}" type="pres">
      <dgm:prSet presAssocID="{23018539-B083-4CEC-81B1-D284C70B98BF}" presName="composite" presStyleCnt="0"/>
      <dgm:spPr/>
      <dgm:t>
        <a:bodyPr/>
        <a:lstStyle/>
        <a:p>
          <a:endParaRPr lang="en-US"/>
        </a:p>
      </dgm:t>
    </dgm:pt>
    <dgm:pt modelId="{23591E1C-AED6-4F8E-848D-278063A19588}" type="pres">
      <dgm:prSet presAssocID="{23018539-B083-4CEC-81B1-D284C70B98BF}" presName="parentText" presStyleLbl="alignNode1" presStyleIdx="0" presStyleCnt="2">
        <dgm:presLayoutVars>
          <dgm:chMax val="1"/>
          <dgm:bulletEnabled val="1"/>
        </dgm:presLayoutVars>
      </dgm:prSet>
      <dgm:spPr/>
      <dgm:t>
        <a:bodyPr/>
        <a:lstStyle/>
        <a:p>
          <a:endParaRPr lang="en-US"/>
        </a:p>
      </dgm:t>
    </dgm:pt>
    <dgm:pt modelId="{51A93198-A2EB-4213-8197-9A5948C39172}" type="pres">
      <dgm:prSet presAssocID="{23018539-B083-4CEC-81B1-D284C70B98BF}" presName="descendantText" presStyleLbl="alignAcc1" presStyleIdx="0" presStyleCnt="2" custScaleY="163345">
        <dgm:presLayoutVars>
          <dgm:bulletEnabled val="1"/>
        </dgm:presLayoutVars>
      </dgm:prSet>
      <dgm:spPr/>
      <dgm:t>
        <a:bodyPr/>
        <a:lstStyle/>
        <a:p>
          <a:endParaRPr lang="en-US"/>
        </a:p>
      </dgm:t>
    </dgm:pt>
    <dgm:pt modelId="{F7C69822-4DB4-4DA2-A728-4FEB49155FEE}" type="pres">
      <dgm:prSet presAssocID="{27E8145A-3E1F-4628-9070-14E0F8034A31}" presName="sp" presStyleCnt="0"/>
      <dgm:spPr/>
      <dgm:t>
        <a:bodyPr/>
        <a:lstStyle/>
        <a:p>
          <a:endParaRPr lang="en-US"/>
        </a:p>
      </dgm:t>
    </dgm:pt>
    <dgm:pt modelId="{C363438A-13C8-41D6-A240-E51AAEB3E146}" type="pres">
      <dgm:prSet presAssocID="{E89A1B12-126A-4714-AE09-EF0B489821F6}" presName="composite" presStyleCnt="0"/>
      <dgm:spPr/>
      <dgm:t>
        <a:bodyPr/>
        <a:lstStyle/>
        <a:p>
          <a:endParaRPr lang="en-US"/>
        </a:p>
      </dgm:t>
    </dgm:pt>
    <dgm:pt modelId="{73651DA0-AF5E-4184-8524-28EF02655963}" type="pres">
      <dgm:prSet presAssocID="{E89A1B12-126A-4714-AE09-EF0B489821F6}" presName="parentText" presStyleLbl="alignNode1" presStyleIdx="1" presStyleCnt="2">
        <dgm:presLayoutVars>
          <dgm:chMax val="1"/>
          <dgm:bulletEnabled val="1"/>
        </dgm:presLayoutVars>
      </dgm:prSet>
      <dgm:spPr/>
      <dgm:t>
        <a:bodyPr/>
        <a:lstStyle/>
        <a:p>
          <a:endParaRPr lang="en-US"/>
        </a:p>
      </dgm:t>
    </dgm:pt>
    <dgm:pt modelId="{2A30AEDC-B014-4713-9008-E03534684491}" type="pres">
      <dgm:prSet presAssocID="{E89A1B12-126A-4714-AE09-EF0B489821F6}" presName="descendantText" presStyleLbl="alignAcc1" presStyleIdx="1" presStyleCnt="2" custScaleY="153224">
        <dgm:presLayoutVars>
          <dgm:bulletEnabled val="1"/>
        </dgm:presLayoutVars>
      </dgm:prSet>
      <dgm:spPr/>
      <dgm:t>
        <a:bodyPr/>
        <a:lstStyle/>
        <a:p>
          <a:endParaRPr lang="en-US"/>
        </a:p>
      </dgm:t>
    </dgm:pt>
  </dgm:ptLst>
  <dgm:cxnLst>
    <dgm:cxn modelId="{A17BAF95-EF03-41F6-B050-97A4ED90F757}" srcId="{E89A1B12-126A-4714-AE09-EF0B489821F6}" destId="{67E68993-D135-48A7-8D62-3FB74F109E08}" srcOrd="0" destOrd="0" parTransId="{F58F8557-388A-4428-91FF-5B8C07F70AA4}" sibTransId="{53F08389-BADB-42BB-BE1B-9E19DC74DD2D}"/>
    <dgm:cxn modelId="{A587B38C-1DC8-4C4D-97B6-CE784BB94DA4}" type="presOf" srcId="{E89A1B12-126A-4714-AE09-EF0B489821F6}" destId="{73651DA0-AF5E-4184-8524-28EF02655963}" srcOrd="0" destOrd="0" presId="urn:microsoft.com/office/officeart/2005/8/layout/chevron2"/>
    <dgm:cxn modelId="{3EC290E9-A658-4008-ABBE-04F9970AF997}" type="presOf" srcId="{D65B2AF9-E74A-473D-892D-E1F74B106279}" destId="{4A5D836C-9B6C-4482-8240-2F4DF243C000}" srcOrd="0" destOrd="0" presId="urn:microsoft.com/office/officeart/2005/8/layout/chevron2"/>
    <dgm:cxn modelId="{5C442D1B-3DCC-4B5B-8309-697F1F30FA76}" type="presOf" srcId="{D3CD3210-099E-477E-B1F9-99B4DB32D23F}" destId="{51A93198-A2EB-4213-8197-9A5948C39172}" srcOrd="0" destOrd="0" presId="urn:microsoft.com/office/officeart/2005/8/layout/chevron2"/>
    <dgm:cxn modelId="{C4340A3B-64EE-48DF-8B36-AF7EC31387D9}" srcId="{23018539-B083-4CEC-81B1-D284C70B98BF}" destId="{D3CD3210-099E-477E-B1F9-99B4DB32D23F}" srcOrd="0" destOrd="0" parTransId="{470DFC22-5064-41DA-80DE-96A1B4299369}" sibTransId="{0AC2ACB4-9CA1-4E36-847F-EA707752C602}"/>
    <dgm:cxn modelId="{04497F83-B4F6-4D57-86E2-71D7842231E7}" srcId="{D65B2AF9-E74A-473D-892D-E1F74B106279}" destId="{23018539-B083-4CEC-81B1-D284C70B98BF}" srcOrd="0" destOrd="0" parTransId="{080C0582-7E70-4C7F-9100-5E13D0A4937A}" sibTransId="{27E8145A-3E1F-4628-9070-14E0F8034A31}"/>
    <dgm:cxn modelId="{199DB408-A21A-4F9E-9FA0-DB6B44F72003}" srcId="{D65B2AF9-E74A-473D-892D-E1F74B106279}" destId="{E89A1B12-126A-4714-AE09-EF0B489821F6}" srcOrd="1" destOrd="0" parTransId="{9930A51F-CC91-4987-8BFF-78FED9FA969A}" sibTransId="{27650C94-F1ED-48B5-9DE1-A7ABFEA0C155}"/>
    <dgm:cxn modelId="{BF304655-A412-4E0B-9688-AB7B368CB664}" type="presOf" srcId="{67E68993-D135-48A7-8D62-3FB74F109E08}" destId="{2A30AEDC-B014-4713-9008-E03534684491}" srcOrd="0" destOrd="0" presId="urn:microsoft.com/office/officeart/2005/8/layout/chevron2"/>
    <dgm:cxn modelId="{8AEF1854-1CAA-43DD-8FD3-4FA76F0352BB}" type="presOf" srcId="{23018539-B083-4CEC-81B1-D284C70B98BF}" destId="{23591E1C-AED6-4F8E-848D-278063A19588}" srcOrd="0" destOrd="0" presId="urn:microsoft.com/office/officeart/2005/8/layout/chevron2"/>
    <dgm:cxn modelId="{877D2857-5BB2-4273-B477-10893D2ED63E}" type="presParOf" srcId="{4A5D836C-9B6C-4482-8240-2F4DF243C000}" destId="{0F23B2E8-7E1E-4212-9E49-AEAC4C5D12D9}" srcOrd="0" destOrd="0" presId="urn:microsoft.com/office/officeart/2005/8/layout/chevron2"/>
    <dgm:cxn modelId="{A09D1FC9-2420-4E12-96FE-1357BC1DD49F}" type="presParOf" srcId="{0F23B2E8-7E1E-4212-9E49-AEAC4C5D12D9}" destId="{23591E1C-AED6-4F8E-848D-278063A19588}" srcOrd="0" destOrd="0" presId="urn:microsoft.com/office/officeart/2005/8/layout/chevron2"/>
    <dgm:cxn modelId="{1E605366-F12B-4293-BD28-CC0FB0679402}" type="presParOf" srcId="{0F23B2E8-7E1E-4212-9E49-AEAC4C5D12D9}" destId="{51A93198-A2EB-4213-8197-9A5948C39172}" srcOrd="1" destOrd="0" presId="urn:microsoft.com/office/officeart/2005/8/layout/chevron2"/>
    <dgm:cxn modelId="{DC37D989-89B0-4743-8150-83F17A14D90D}" type="presParOf" srcId="{4A5D836C-9B6C-4482-8240-2F4DF243C000}" destId="{F7C69822-4DB4-4DA2-A728-4FEB49155FEE}" srcOrd="1" destOrd="0" presId="urn:microsoft.com/office/officeart/2005/8/layout/chevron2"/>
    <dgm:cxn modelId="{8ADB4EC8-DD6C-4039-9EAD-2626FDDC4363}" type="presParOf" srcId="{4A5D836C-9B6C-4482-8240-2F4DF243C000}" destId="{C363438A-13C8-41D6-A240-E51AAEB3E146}" srcOrd="2" destOrd="0" presId="urn:microsoft.com/office/officeart/2005/8/layout/chevron2"/>
    <dgm:cxn modelId="{9732CC40-C5F7-4601-9CEC-39BC3969F840}" type="presParOf" srcId="{C363438A-13C8-41D6-A240-E51AAEB3E146}" destId="{73651DA0-AF5E-4184-8524-28EF02655963}" srcOrd="0" destOrd="0" presId="urn:microsoft.com/office/officeart/2005/8/layout/chevron2"/>
    <dgm:cxn modelId="{0524597B-8A92-47DE-A3D9-702A9671AFAA}" type="presParOf" srcId="{C363438A-13C8-41D6-A240-E51AAEB3E146}" destId="{2A30AEDC-B014-4713-9008-E0353468449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65B2AF9-E74A-473D-892D-E1F74B106279}" type="doc">
      <dgm:prSet loTypeId="urn:microsoft.com/office/officeart/2005/8/layout/chevron2" loCatId="list" qsTypeId="urn:microsoft.com/office/officeart/2005/8/quickstyle/simple4" qsCatId="simple" csTypeId="urn:microsoft.com/office/officeart/2005/8/colors/accent1_1" csCatId="accent1" phldr="1"/>
      <dgm:spPr/>
      <dgm:t>
        <a:bodyPr/>
        <a:lstStyle/>
        <a:p>
          <a:endParaRPr lang="en-US"/>
        </a:p>
      </dgm:t>
    </dgm:pt>
    <dgm:pt modelId="{23018539-B083-4CEC-81B1-D284C70B98BF}">
      <dgm:prSet phldrT="[Text]" custT="1"/>
      <dgm:spPr/>
      <dgm:t>
        <a:bodyPr/>
        <a:lstStyle/>
        <a:p>
          <a:r>
            <a:rPr lang="en-US" sz="4000" dirty="0" smtClean="0">
              <a:latin typeface="+mj-lt"/>
            </a:rPr>
            <a:t>(F)</a:t>
          </a:r>
        </a:p>
      </dgm:t>
    </dgm:pt>
    <dgm:pt modelId="{080C0582-7E70-4C7F-9100-5E13D0A4937A}" type="parTrans" cxnId="{04497F83-B4F6-4D57-86E2-71D7842231E7}">
      <dgm:prSet/>
      <dgm:spPr/>
      <dgm:t>
        <a:bodyPr/>
        <a:lstStyle/>
        <a:p>
          <a:endParaRPr lang="en-US"/>
        </a:p>
      </dgm:t>
    </dgm:pt>
    <dgm:pt modelId="{27E8145A-3E1F-4628-9070-14E0F8034A31}" type="sibTrans" cxnId="{04497F83-B4F6-4D57-86E2-71D7842231E7}">
      <dgm:prSet/>
      <dgm:spPr/>
      <dgm:t>
        <a:bodyPr/>
        <a:lstStyle/>
        <a:p>
          <a:endParaRPr lang="en-US"/>
        </a:p>
      </dgm:t>
    </dgm:pt>
    <dgm:pt modelId="{E89A1B12-126A-4714-AE09-EF0B489821F6}">
      <dgm:prSet phldrT="[Text]" custT="1"/>
      <dgm:spPr/>
      <dgm:t>
        <a:bodyPr/>
        <a:lstStyle/>
        <a:p>
          <a:r>
            <a:rPr lang="en-US" sz="4000" dirty="0" smtClean="0">
              <a:latin typeface="+mj-lt"/>
            </a:rPr>
            <a:t>(G)</a:t>
          </a:r>
        </a:p>
      </dgm:t>
    </dgm:pt>
    <dgm:pt modelId="{9930A51F-CC91-4987-8BFF-78FED9FA969A}" type="parTrans" cxnId="{199DB408-A21A-4F9E-9FA0-DB6B44F72003}">
      <dgm:prSet/>
      <dgm:spPr/>
      <dgm:t>
        <a:bodyPr/>
        <a:lstStyle/>
        <a:p>
          <a:endParaRPr lang="en-US"/>
        </a:p>
      </dgm:t>
    </dgm:pt>
    <dgm:pt modelId="{27650C94-F1ED-48B5-9DE1-A7ABFEA0C155}" type="sibTrans" cxnId="{199DB408-A21A-4F9E-9FA0-DB6B44F72003}">
      <dgm:prSet/>
      <dgm:spPr/>
      <dgm:t>
        <a:bodyPr/>
        <a:lstStyle/>
        <a:p>
          <a:endParaRPr lang="en-US"/>
        </a:p>
      </dgm:t>
    </dgm:pt>
    <dgm:pt modelId="{14785128-81C2-4FFE-A247-6EAF990A5470}">
      <dgm:prSet phldrT="[Text]" custT="1"/>
      <dgm:spPr/>
      <dgm:t>
        <a:bodyPr/>
        <a:lstStyle/>
        <a:p>
          <a:pPr algn="just"/>
          <a:r>
            <a:rPr lang="en-US" sz="1800" dirty="0" smtClean="0">
              <a:latin typeface="+mj-lt"/>
            </a:rPr>
            <a:t>No school official shall use, or allow to be used, his public office or employment, or any information, not generally available to the members of the public, which he receives or acquires in the course of and by reason of his office or employment, for the purpose of securing financial gain for himself, any member of his immediate family, or any business organization with which he is associated.</a:t>
          </a:r>
        </a:p>
      </dgm:t>
    </dgm:pt>
    <dgm:pt modelId="{F37F8273-8669-4488-AD27-D6D89748326A}" type="parTrans" cxnId="{21036D1B-1A38-4CE4-AC34-920D75CFBDC5}">
      <dgm:prSet/>
      <dgm:spPr/>
      <dgm:t>
        <a:bodyPr/>
        <a:lstStyle/>
        <a:p>
          <a:endParaRPr lang="en-US"/>
        </a:p>
      </dgm:t>
    </dgm:pt>
    <dgm:pt modelId="{18192FD5-A069-4F05-BB4C-8A68C3D48500}" type="sibTrans" cxnId="{21036D1B-1A38-4CE4-AC34-920D75CFBDC5}">
      <dgm:prSet/>
      <dgm:spPr/>
      <dgm:t>
        <a:bodyPr/>
        <a:lstStyle/>
        <a:p>
          <a:endParaRPr lang="en-US"/>
        </a:p>
      </dgm:t>
    </dgm:pt>
    <dgm:pt modelId="{3AA2A186-614B-4E77-A750-0E50656EDB11}">
      <dgm:prSet phldrT="[Text]" custT="1"/>
      <dgm:spPr/>
      <dgm:t>
        <a:bodyPr/>
        <a:lstStyle/>
        <a:p>
          <a:pPr algn="just"/>
          <a:r>
            <a:rPr lang="en-US" sz="1800" dirty="0" smtClean="0">
              <a:latin typeface="+mj-lt"/>
            </a:rPr>
            <a:t>No school official or business organization in which he has an interest shall represent any person or party other than the school board or school district in connection with any cause, proceeding, application or other matter pending before the school district in which he serves or in any proceeding involving the school district in which he serves or, for officers or employees of the New Jersey School Boards Association, any school district.  This provision shall not be deemed to prohibit representation within the context of official labor union or similar representational responsibilities.</a:t>
          </a:r>
        </a:p>
      </dgm:t>
    </dgm:pt>
    <dgm:pt modelId="{2CC95416-5BC8-4ED1-A9F7-2BF0101F7109}" type="parTrans" cxnId="{D3126E76-F04D-45B8-8C0F-0D5522456C28}">
      <dgm:prSet/>
      <dgm:spPr/>
      <dgm:t>
        <a:bodyPr/>
        <a:lstStyle/>
        <a:p>
          <a:endParaRPr lang="en-US"/>
        </a:p>
      </dgm:t>
    </dgm:pt>
    <dgm:pt modelId="{93F9884B-527B-4F5B-A923-3E91F35FE594}" type="sibTrans" cxnId="{D3126E76-F04D-45B8-8C0F-0D5522456C28}">
      <dgm:prSet/>
      <dgm:spPr/>
      <dgm:t>
        <a:bodyPr/>
        <a:lstStyle/>
        <a:p>
          <a:endParaRPr lang="en-US"/>
        </a:p>
      </dgm:t>
    </dgm:pt>
    <dgm:pt modelId="{978C5A12-1F78-48BA-9F7E-726DB60C0D49}" type="pres">
      <dgm:prSet presAssocID="{D65B2AF9-E74A-473D-892D-E1F74B106279}" presName="linearFlow" presStyleCnt="0">
        <dgm:presLayoutVars>
          <dgm:dir/>
          <dgm:animLvl val="lvl"/>
          <dgm:resizeHandles val="exact"/>
        </dgm:presLayoutVars>
      </dgm:prSet>
      <dgm:spPr/>
      <dgm:t>
        <a:bodyPr/>
        <a:lstStyle/>
        <a:p>
          <a:endParaRPr lang="en-US"/>
        </a:p>
      </dgm:t>
    </dgm:pt>
    <dgm:pt modelId="{A0963CCA-EDC5-4CD8-AC77-D6F960CCFA03}" type="pres">
      <dgm:prSet presAssocID="{23018539-B083-4CEC-81B1-D284C70B98BF}" presName="composite" presStyleCnt="0"/>
      <dgm:spPr/>
      <dgm:t>
        <a:bodyPr/>
        <a:lstStyle/>
        <a:p>
          <a:endParaRPr lang="en-US"/>
        </a:p>
      </dgm:t>
    </dgm:pt>
    <dgm:pt modelId="{B0A926D3-2178-4D50-974C-799A5DF40D46}" type="pres">
      <dgm:prSet presAssocID="{23018539-B083-4CEC-81B1-D284C70B98BF}" presName="parentText" presStyleLbl="alignNode1" presStyleIdx="0" presStyleCnt="2">
        <dgm:presLayoutVars>
          <dgm:chMax val="1"/>
          <dgm:bulletEnabled val="1"/>
        </dgm:presLayoutVars>
      </dgm:prSet>
      <dgm:spPr/>
      <dgm:t>
        <a:bodyPr/>
        <a:lstStyle/>
        <a:p>
          <a:endParaRPr lang="en-US"/>
        </a:p>
      </dgm:t>
    </dgm:pt>
    <dgm:pt modelId="{0D82C25D-A402-475D-AADE-B76C1E81216C}" type="pres">
      <dgm:prSet presAssocID="{23018539-B083-4CEC-81B1-D284C70B98BF}" presName="descendantText" presStyleLbl="alignAcc1" presStyleIdx="0" presStyleCnt="2" custScaleY="137214">
        <dgm:presLayoutVars>
          <dgm:bulletEnabled val="1"/>
        </dgm:presLayoutVars>
      </dgm:prSet>
      <dgm:spPr/>
      <dgm:t>
        <a:bodyPr/>
        <a:lstStyle/>
        <a:p>
          <a:endParaRPr lang="en-US"/>
        </a:p>
      </dgm:t>
    </dgm:pt>
    <dgm:pt modelId="{60B67AB2-8C86-4FCA-AD38-A9BF48ED2C1A}" type="pres">
      <dgm:prSet presAssocID="{27E8145A-3E1F-4628-9070-14E0F8034A31}" presName="sp" presStyleCnt="0"/>
      <dgm:spPr/>
      <dgm:t>
        <a:bodyPr/>
        <a:lstStyle/>
        <a:p>
          <a:endParaRPr lang="en-US"/>
        </a:p>
      </dgm:t>
    </dgm:pt>
    <dgm:pt modelId="{6B46D545-4038-43B7-A896-AF2FA9AD7F43}" type="pres">
      <dgm:prSet presAssocID="{E89A1B12-126A-4714-AE09-EF0B489821F6}" presName="composite" presStyleCnt="0"/>
      <dgm:spPr/>
      <dgm:t>
        <a:bodyPr/>
        <a:lstStyle/>
        <a:p>
          <a:endParaRPr lang="en-US"/>
        </a:p>
      </dgm:t>
    </dgm:pt>
    <dgm:pt modelId="{6E90E2AF-12AF-4282-B7A6-912E3DCFA21F}" type="pres">
      <dgm:prSet presAssocID="{E89A1B12-126A-4714-AE09-EF0B489821F6}" presName="parentText" presStyleLbl="alignNode1" presStyleIdx="1" presStyleCnt="2">
        <dgm:presLayoutVars>
          <dgm:chMax val="1"/>
          <dgm:bulletEnabled val="1"/>
        </dgm:presLayoutVars>
      </dgm:prSet>
      <dgm:spPr/>
      <dgm:t>
        <a:bodyPr/>
        <a:lstStyle/>
        <a:p>
          <a:endParaRPr lang="en-US"/>
        </a:p>
      </dgm:t>
    </dgm:pt>
    <dgm:pt modelId="{2ABF8D83-2588-4DED-B39F-8F3EAF8B21A3}" type="pres">
      <dgm:prSet presAssocID="{E89A1B12-126A-4714-AE09-EF0B489821F6}" presName="descendantText" presStyleLbl="alignAcc1" presStyleIdx="1" presStyleCnt="2" custScaleY="252070">
        <dgm:presLayoutVars>
          <dgm:bulletEnabled val="1"/>
        </dgm:presLayoutVars>
      </dgm:prSet>
      <dgm:spPr/>
      <dgm:t>
        <a:bodyPr/>
        <a:lstStyle/>
        <a:p>
          <a:endParaRPr lang="en-US"/>
        </a:p>
      </dgm:t>
    </dgm:pt>
  </dgm:ptLst>
  <dgm:cxnLst>
    <dgm:cxn modelId="{D3126E76-F04D-45B8-8C0F-0D5522456C28}" srcId="{E89A1B12-126A-4714-AE09-EF0B489821F6}" destId="{3AA2A186-614B-4E77-A750-0E50656EDB11}" srcOrd="0" destOrd="0" parTransId="{2CC95416-5BC8-4ED1-A9F7-2BF0101F7109}" sibTransId="{93F9884B-527B-4F5B-A923-3E91F35FE594}"/>
    <dgm:cxn modelId="{727949EA-0B55-4ECD-A694-EC33C7A63C47}" type="presOf" srcId="{14785128-81C2-4FFE-A247-6EAF990A5470}" destId="{0D82C25D-A402-475D-AADE-B76C1E81216C}" srcOrd="0" destOrd="0" presId="urn:microsoft.com/office/officeart/2005/8/layout/chevron2"/>
    <dgm:cxn modelId="{04497F83-B4F6-4D57-86E2-71D7842231E7}" srcId="{D65B2AF9-E74A-473D-892D-E1F74B106279}" destId="{23018539-B083-4CEC-81B1-D284C70B98BF}" srcOrd="0" destOrd="0" parTransId="{080C0582-7E70-4C7F-9100-5E13D0A4937A}" sibTransId="{27E8145A-3E1F-4628-9070-14E0F8034A31}"/>
    <dgm:cxn modelId="{74213F49-8FE4-467E-8127-9ED02E497919}" type="presOf" srcId="{23018539-B083-4CEC-81B1-D284C70B98BF}" destId="{B0A926D3-2178-4D50-974C-799A5DF40D46}" srcOrd="0" destOrd="0" presId="urn:microsoft.com/office/officeart/2005/8/layout/chevron2"/>
    <dgm:cxn modelId="{131B36CE-A69C-472B-9D57-AE405DA02FDB}" type="presOf" srcId="{D65B2AF9-E74A-473D-892D-E1F74B106279}" destId="{978C5A12-1F78-48BA-9F7E-726DB60C0D49}" srcOrd="0" destOrd="0" presId="urn:microsoft.com/office/officeart/2005/8/layout/chevron2"/>
    <dgm:cxn modelId="{D7FD2AAC-ACE4-4200-9C6E-8FBDEEF04F01}" type="presOf" srcId="{E89A1B12-126A-4714-AE09-EF0B489821F6}" destId="{6E90E2AF-12AF-4282-B7A6-912E3DCFA21F}" srcOrd="0" destOrd="0" presId="urn:microsoft.com/office/officeart/2005/8/layout/chevron2"/>
    <dgm:cxn modelId="{21036D1B-1A38-4CE4-AC34-920D75CFBDC5}" srcId="{23018539-B083-4CEC-81B1-D284C70B98BF}" destId="{14785128-81C2-4FFE-A247-6EAF990A5470}" srcOrd="0" destOrd="0" parTransId="{F37F8273-8669-4488-AD27-D6D89748326A}" sibTransId="{18192FD5-A069-4F05-BB4C-8A68C3D48500}"/>
    <dgm:cxn modelId="{199DB408-A21A-4F9E-9FA0-DB6B44F72003}" srcId="{D65B2AF9-E74A-473D-892D-E1F74B106279}" destId="{E89A1B12-126A-4714-AE09-EF0B489821F6}" srcOrd="1" destOrd="0" parTransId="{9930A51F-CC91-4987-8BFF-78FED9FA969A}" sibTransId="{27650C94-F1ED-48B5-9DE1-A7ABFEA0C155}"/>
    <dgm:cxn modelId="{2693E11C-852E-456E-9EBE-19161FEED7FB}" type="presOf" srcId="{3AA2A186-614B-4E77-A750-0E50656EDB11}" destId="{2ABF8D83-2588-4DED-B39F-8F3EAF8B21A3}" srcOrd="0" destOrd="0" presId="urn:microsoft.com/office/officeart/2005/8/layout/chevron2"/>
    <dgm:cxn modelId="{0E485E2A-8576-4B12-A57F-3F8C3CDFDBDB}" type="presParOf" srcId="{978C5A12-1F78-48BA-9F7E-726DB60C0D49}" destId="{A0963CCA-EDC5-4CD8-AC77-D6F960CCFA03}" srcOrd="0" destOrd="0" presId="urn:microsoft.com/office/officeart/2005/8/layout/chevron2"/>
    <dgm:cxn modelId="{CA547F67-7C4A-4284-A41A-D4E27BB2E49C}" type="presParOf" srcId="{A0963CCA-EDC5-4CD8-AC77-D6F960CCFA03}" destId="{B0A926D3-2178-4D50-974C-799A5DF40D46}" srcOrd="0" destOrd="0" presId="urn:microsoft.com/office/officeart/2005/8/layout/chevron2"/>
    <dgm:cxn modelId="{95DE4568-3D39-44BF-9B9E-F2E49F0F704A}" type="presParOf" srcId="{A0963CCA-EDC5-4CD8-AC77-D6F960CCFA03}" destId="{0D82C25D-A402-475D-AADE-B76C1E81216C}" srcOrd="1" destOrd="0" presId="urn:microsoft.com/office/officeart/2005/8/layout/chevron2"/>
    <dgm:cxn modelId="{D1D7AFDA-33B5-4D5C-8884-ACC7FB088210}" type="presParOf" srcId="{978C5A12-1F78-48BA-9F7E-726DB60C0D49}" destId="{60B67AB2-8C86-4FCA-AD38-A9BF48ED2C1A}" srcOrd="1" destOrd="0" presId="urn:microsoft.com/office/officeart/2005/8/layout/chevron2"/>
    <dgm:cxn modelId="{7F35C019-3CFE-4440-8412-AA32B4B8B37E}" type="presParOf" srcId="{978C5A12-1F78-48BA-9F7E-726DB60C0D49}" destId="{6B46D545-4038-43B7-A896-AF2FA9AD7F43}" srcOrd="2" destOrd="0" presId="urn:microsoft.com/office/officeart/2005/8/layout/chevron2"/>
    <dgm:cxn modelId="{1C921E2B-02AD-443B-9118-0D286E98FE3C}" type="presParOf" srcId="{6B46D545-4038-43B7-A896-AF2FA9AD7F43}" destId="{6E90E2AF-12AF-4282-B7A6-912E3DCFA21F}" srcOrd="0" destOrd="0" presId="urn:microsoft.com/office/officeart/2005/8/layout/chevron2"/>
    <dgm:cxn modelId="{7CE11F99-ED43-416B-AE58-8E4E8CCACD53}" type="presParOf" srcId="{6B46D545-4038-43B7-A896-AF2FA9AD7F43}" destId="{2ABF8D83-2588-4DED-B39F-8F3EAF8B21A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D8974AC-8299-4835-B014-0D3395A47400}" type="doc">
      <dgm:prSet loTypeId="urn:microsoft.com/office/officeart/2005/8/layout/hList6" loCatId="list" qsTypeId="urn:microsoft.com/office/officeart/2005/8/quickstyle/simple3" qsCatId="simple" csTypeId="urn:microsoft.com/office/officeart/2005/8/colors/accent1_3" csCatId="accent1" phldr="1"/>
      <dgm:spPr/>
      <dgm:t>
        <a:bodyPr/>
        <a:lstStyle/>
        <a:p>
          <a:endParaRPr lang="en-US"/>
        </a:p>
      </dgm:t>
    </dgm:pt>
    <dgm:pt modelId="{12D440FD-A82E-4038-A1BA-446A1E7CF627}">
      <dgm:prSet phldrT="[Text]" custT="1"/>
      <dgm:spPr/>
      <dgm:t>
        <a:bodyPr/>
        <a:lstStyle/>
        <a:p>
          <a:pPr algn="l"/>
          <a:r>
            <a:rPr lang="en-US" sz="2000" dirty="0" smtClean="0">
              <a:latin typeface="+mn-lt"/>
            </a:rPr>
            <a:t>No school official shall be deemed in conflict if, by reason of his participation in any matter required to be voted upon, no material or monetary gain accrues to him to any greater extent than any gain could reasonably be expected to accrue to any other member of that group.</a:t>
          </a:r>
          <a:endParaRPr lang="en-US" sz="2000" dirty="0">
            <a:latin typeface="+mn-lt"/>
          </a:endParaRPr>
        </a:p>
      </dgm:t>
    </dgm:pt>
    <dgm:pt modelId="{58C8C138-6A6F-42A2-917B-64DD7FC76D61}" type="parTrans" cxnId="{CF828814-C895-4551-BD88-E2740156EC9F}">
      <dgm:prSet/>
      <dgm:spPr/>
      <dgm:t>
        <a:bodyPr/>
        <a:lstStyle/>
        <a:p>
          <a:endParaRPr lang="en-US"/>
        </a:p>
      </dgm:t>
    </dgm:pt>
    <dgm:pt modelId="{98574FDC-66DD-46DA-BE53-F11557FB6208}" type="sibTrans" cxnId="{CF828814-C895-4551-BD88-E2740156EC9F}">
      <dgm:prSet/>
      <dgm:spPr/>
      <dgm:t>
        <a:bodyPr/>
        <a:lstStyle/>
        <a:p>
          <a:endParaRPr lang="en-US"/>
        </a:p>
      </dgm:t>
    </dgm:pt>
    <dgm:pt modelId="{97184EA3-A8BC-4902-8559-8713D22CA717}">
      <dgm:prSet phldrT="[Text]" custT="1"/>
      <dgm:spPr/>
      <dgm:t>
        <a:bodyPr/>
        <a:lstStyle/>
        <a:p>
          <a:r>
            <a:rPr lang="en-US" sz="2000" dirty="0" smtClean="0">
              <a:latin typeface="+mn-lt"/>
            </a:rPr>
            <a:t>No elected member shall be prohibited from making an inquiry for information on behalf of a constituent, if no fee, reward or other thing of value is promised to, given to or accepted by the member or a member of his immediate family, whether directly or indirectly, in return therefor.</a:t>
          </a:r>
          <a:endParaRPr lang="en-US" sz="2000" dirty="0">
            <a:latin typeface="+mn-lt"/>
          </a:endParaRPr>
        </a:p>
      </dgm:t>
    </dgm:pt>
    <dgm:pt modelId="{EA91F3B1-C653-4539-9B87-1A371B55E0E9}" type="parTrans" cxnId="{4BD2DE87-3B78-496F-A455-64D33FD906DF}">
      <dgm:prSet/>
      <dgm:spPr/>
      <dgm:t>
        <a:bodyPr/>
        <a:lstStyle/>
        <a:p>
          <a:endParaRPr lang="en-US"/>
        </a:p>
      </dgm:t>
    </dgm:pt>
    <dgm:pt modelId="{E477F907-9173-4E6C-B06D-C8F4E41F2A4C}" type="sibTrans" cxnId="{4BD2DE87-3B78-496F-A455-64D33FD906DF}">
      <dgm:prSet/>
      <dgm:spPr/>
      <dgm:t>
        <a:bodyPr/>
        <a:lstStyle/>
        <a:p>
          <a:endParaRPr lang="en-US"/>
        </a:p>
      </dgm:t>
    </dgm:pt>
    <dgm:pt modelId="{40EF4BB3-1132-4A46-8C03-E6D07ECF5DB8}">
      <dgm:prSet phldrT="[Text]" custT="1"/>
      <dgm:spPr/>
      <dgm:t>
        <a:bodyPr/>
        <a:lstStyle/>
        <a:p>
          <a:r>
            <a:rPr lang="en-US" sz="2000" dirty="0" smtClean="0">
              <a:latin typeface="+mn-lt"/>
            </a:rPr>
            <a:t>Nothing shall prohibit any school official, or members of his immediate family, from representing himself, or themselves, in negotiations or proceedings concerning his, or their, own interests.</a:t>
          </a:r>
          <a:endParaRPr lang="en-US" sz="2000" dirty="0">
            <a:latin typeface="+mn-lt"/>
          </a:endParaRPr>
        </a:p>
      </dgm:t>
    </dgm:pt>
    <dgm:pt modelId="{A8B1747F-8C67-468F-B166-1EBEA7DBD7F8}" type="parTrans" cxnId="{3C14F718-C233-4C96-A366-798B70EEB195}">
      <dgm:prSet/>
      <dgm:spPr/>
      <dgm:t>
        <a:bodyPr/>
        <a:lstStyle/>
        <a:p>
          <a:endParaRPr lang="en-US"/>
        </a:p>
      </dgm:t>
    </dgm:pt>
    <dgm:pt modelId="{76C551C4-DC34-4465-A993-57A3B47DC15C}" type="sibTrans" cxnId="{3C14F718-C233-4C96-A366-798B70EEB195}">
      <dgm:prSet/>
      <dgm:spPr/>
      <dgm:t>
        <a:bodyPr/>
        <a:lstStyle/>
        <a:p>
          <a:endParaRPr lang="en-US"/>
        </a:p>
      </dgm:t>
    </dgm:pt>
    <dgm:pt modelId="{F73F3EC1-12AF-47FD-B47A-035969F256D4}" type="pres">
      <dgm:prSet presAssocID="{7D8974AC-8299-4835-B014-0D3395A47400}" presName="Name0" presStyleCnt="0">
        <dgm:presLayoutVars>
          <dgm:dir/>
          <dgm:resizeHandles val="exact"/>
        </dgm:presLayoutVars>
      </dgm:prSet>
      <dgm:spPr/>
      <dgm:t>
        <a:bodyPr/>
        <a:lstStyle/>
        <a:p>
          <a:endParaRPr lang="en-US"/>
        </a:p>
      </dgm:t>
    </dgm:pt>
    <dgm:pt modelId="{443FD9C4-CA41-4C5E-A22B-007675F26329}" type="pres">
      <dgm:prSet presAssocID="{12D440FD-A82E-4038-A1BA-446A1E7CF627}" presName="node" presStyleLbl="node1" presStyleIdx="0" presStyleCnt="3">
        <dgm:presLayoutVars>
          <dgm:bulletEnabled val="1"/>
        </dgm:presLayoutVars>
      </dgm:prSet>
      <dgm:spPr/>
      <dgm:t>
        <a:bodyPr/>
        <a:lstStyle/>
        <a:p>
          <a:endParaRPr lang="en-US"/>
        </a:p>
      </dgm:t>
    </dgm:pt>
    <dgm:pt modelId="{0DB2EEB2-454C-44AE-9F24-22802CCCA0C3}" type="pres">
      <dgm:prSet presAssocID="{98574FDC-66DD-46DA-BE53-F11557FB6208}" presName="sibTrans" presStyleCnt="0"/>
      <dgm:spPr/>
      <dgm:t>
        <a:bodyPr/>
        <a:lstStyle/>
        <a:p>
          <a:endParaRPr lang="en-US"/>
        </a:p>
      </dgm:t>
    </dgm:pt>
    <dgm:pt modelId="{AFE12A1C-CF07-45DB-BDFB-476727CBF573}" type="pres">
      <dgm:prSet presAssocID="{97184EA3-A8BC-4902-8559-8713D22CA717}" presName="node" presStyleLbl="node1" presStyleIdx="1" presStyleCnt="3">
        <dgm:presLayoutVars>
          <dgm:bulletEnabled val="1"/>
        </dgm:presLayoutVars>
      </dgm:prSet>
      <dgm:spPr/>
      <dgm:t>
        <a:bodyPr/>
        <a:lstStyle/>
        <a:p>
          <a:endParaRPr lang="en-US"/>
        </a:p>
      </dgm:t>
    </dgm:pt>
    <dgm:pt modelId="{92241FED-D6FD-4BDF-B77C-19DA92FDA3CE}" type="pres">
      <dgm:prSet presAssocID="{E477F907-9173-4E6C-B06D-C8F4E41F2A4C}" presName="sibTrans" presStyleCnt="0"/>
      <dgm:spPr/>
      <dgm:t>
        <a:bodyPr/>
        <a:lstStyle/>
        <a:p>
          <a:endParaRPr lang="en-US"/>
        </a:p>
      </dgm:t>
    </dgm:pt>
    <dgm:pt modelId="{B96DAD1B-A3FB-4262-9C40-ED556C85BD64}" type="pres">
      <dgm:prSet presAssocID="{40EF4BB3-1132-4A46-8C03-E6D07ECF5DB8}" presName="node" presStyleLbl="node1" presStyleIdx="2" presStyleCnt="3">
        <dgm:presLayoutVars>
          <dgm:bulletEnabled val="1"/>
        </dgm:presLayoutVars>
      </dgm:prSet>
      <dgm:spPr/>
      <dgm:t>
        <a:bodyPr/>
        <a:lstStyle/>
        <a:p>
          <a:endParaRPr lang="en-US"/>
        </a:p>
      </dgm:t>
    </dgm:pt>
  </dgm:ptLst>
  <dgm:cxnLst>
    <dgm:cxn modelId="{CE8B6826-2412-4072-99A6-49E4F1904F21}" type="presOf" srcId="{97184EA3-A8BC-4902-8559-8713D22CA717}" destId="{AFE12A1C-CF07-45DB-BDFB-476727CBF573}" srcOrd="0" destOrd="0" presId="urn:microsoft.com/office/officeart/2005/8/layout/hList6"/>
    <dgm:cxn modelId="{5322DFF6-7C86-49A3-8494-D0BE83A83461}" type="presOf" srcId="{40EF4BB3-1132-4A46-8C03-E6D07ECF5DB8}" destId="{B96DAD1B-A3FB-4262-9C40-ED556C85BD64}" srcOrd="0" destOrd="0" presId="urn:microsoft.com/office/officeart/2005/8/layout/hList6"/>
    <dgm:cxn modelId="{CF828814-C895-4551-BD88-E2740156EC9F}" srcId="{7D8974AC-8299-4835-B014-0D3395A47400}" destId="{12D440FD-A82E-4038-A1BA-446A1E7CF627}" srcOrd="0" destOrd="0" parTransId="{58C8C138-6A6F-42A2-917B-64DD7FC76D61}" sibTransId="{98574FDC-66DD-46DA-BE53-F11557FB6208}"/>
    <dgm:cxn modelId="{E2FCDA97-A9FC-49DA-8E9F-1DE5A1AC4FC4}" type="presOf" srcId="{12D440FD-A82E-4038-A1BA-446A1E7CF627}" destId="{443FD9C4-CA41-4C5E-A22B-007675F26329}" srcOrd="0" destOrd="0" presId="urn:microsoft.com/office/officeart/2005/8/layout/hList6"/>
    <dgm:cxn modelId="{4BD2DE87-3B78-496F-A455-64D33FD906DF}" srcId="{7D8974AC-8299-4835-B014-0D3395A47400}" destId="{97184EA3-A8BC-4902-8559-8713D22CA717}" srcOrd="1" destOrd="0" parTransId="{EA91F3B1-C653-4539-9B87-1A371B55E0E9}" sibTransId="{E477F907-9173-4E6C-B06D-C8F4E41F2A4C}"/>
    <dgm:cxn modelId="{1C1DF106-44DA-4BDF-A59E-12F3303863D0}" type="presOf" srcId="{7D8974AC-8299-4835-B014-0D3395A47400}" destId="{F73F3EC1-12AF-47FD-B47A-035969F256D4}" srcOrd="0" destOrd="0" presId="urn:microsoft.com/office/officeart/2005/8/layout/hList6"/>
    <dgm:cxn modelId="{3C14F718-C233-4C96-A366-798B70EEB195}" srcId="{7D8974AC-8299-4835-B014-0D3395A47400}" destId="{40EF4BB3-1132-4A46-8C03-E6D07ECF5DB8}" srcOrd="2" destOrd="0" parTransId="{A8B1747F-8C67-468F-B166-1EBEA7DBD7F8}" sibTransId="{76C551C4-DC34-4465-A993-57A3B47DC15C}"/>
    <dgm:cxn modelId="{D956671B-A778-4F63-93E1-14E6C5BBE239}" type="presParOf" srcId="{F73F3EC1-12AF-47FD-B47A-035969F256D4}" destId="{443FD9C4-CA41-4C5E-A22B-007675F26329}" srcOrd="0" destOrd="0" presId="urn:microsoft.com/office/officeart/2005/8/layout/hList6"/>
    <dgm:cxn modelId="{91E87598-6098-4C92-8D1E-5D25F3C06487}" type="presParOf" srcId="{F73F3EC1-12AF-47FD-B47A-035969F256D4}" destId="{0DB2EEB2-454C-44AE-9F24-22802CCCA0C3}" srcOrd="1" destOrd="0" presId="urn:microsoft.com/office/officeart/2005/8/layout/hList6"/>
    <dgm:cxn modelId="{00696CD5-A533-4E7A-8D6B-D8562D0042CB}" type="presParOf" srcId="{F73F3EC1-12AF-47FD-B47A-035969F256D4}" destId="{AFE12A1C-CF07-45DB-BDFB-476727CBF573}" srcOrd="2" destOrd="0" presId="urn:microsoft.com/office/officeart/2005/8/layout/hList6"/>
    <dgm:cxn modelId="{E9F64870-AB6E-4BAE-850E-28829BCBB83E}" type="presParOf" srcId="{F73F3EC1-12AF-47FD-B47A-035969F256D4}" destId="{92241FED-D6FD-4BDF-B77C-19DA92FDA3CE}" srcOrd="3" destOrd="0" presId="urn:microsoft.com/office/officeart/2005/8/layout/hList6"/>
    <dgm:cxn modelId="{76A84BEA-2522-4447-9F03-770BF82F67F6}" type="presParOf" srcId="{F73F3EC1-12AF-47FD-B47A-035969F256D4}" destId="{B96DAD1B-A3FB-4262-9C40-ED556C85BD64}"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47D3B49-CF77-4E7F-BD15-121F2A63946D}" type="doc">
      <dgm:prSet loTypeId="urn:microsoft.com/office/officeart/2005/8/layout/list1" loCatId="list" qsTypeId="urn:microsoft.com/office/officeart/2005/8/quickstyle/simple1#3" qsCatId="simple" csTypeId="urn:microsoft.com/office/officeart/2005/8/colors/accent1_1" csCatId="accent1" phldr="1"/>
      <dgm:spPr/>
      <dgm:t>
        <a:bodyPr/>
        <a:lstStyle/>
        <a:p>
          <a:endParaRPr lang="en-US"/>
        </a:p>
      </dgm:t>
    </dgm:pt>
    <dgm:pt modelId="{308952F2-9F68-41BC-B4BA-76152CD6207C}">
      <dgm:prSet phldrT="[Text]" custT="1"/>
      <dgm:spPr/>
      <dgm:t>
        <a:bodyPr/>
        <a:lstStyle/>
        <a:p>
          <a:pPr algn="just"/>
          <a:r>
            <a:rPr lang="en-US" sz="1800" dirty="0" smtClean="0">
              <a:latin typeface="+mj-lt"/>
            </a:rPr>
            <a:t>(a) I will uphold and enforce all laws, rules and regulations of the State Board of Education, and court orders pertaining to schools. Desired changes shall be brought about only through legal and ethical procedures.</a:t>
          </a:r>
          <a:endParaRPr lang="en-US" sz="1800" dirty="0">
            <a:latin typeface="+mj-lt"/>
          </a:endParaRPr>
        </a:p>
      </dgm:t>
    </dgm:pt>
    <dgm:pt modelId="{68CBD0A2-15BF-435B-BA0D-5FA5E7F4220D}" type="parTrans" cxnId="{7297E7DA-1FD0-4560-A879-598AD65B223E}">
      <dgm:prSet/>
      <dgm:spPr/>
      <dgm:t>
        <a:bodyPr/>
        <a:lstStyle/>
        <a:p>
          <a:endParaRPr lang="en-US"/>
        </a:p>
      </dgm:t>
    </dgm:pt>
    <dgm:pt modelId="{034F0CEB-3994-4412-BDFF-304E1C42DE9B}" type="sibTrans" cxnId="{7297E7DA-1FD0-4560-A879-598AD65B223E}">
      <dgm:prSet/>
      <dgm:spPr/>
      <dgm:t>
        <a:bodyPr/>
        <a:lstStyle/>
        <a:p>
          <a:endParaRPr lang="en-US"/>
        </a:p>
      </dgm:t>
    </dgm:pt>
    <dgm:pt modelId="{86AF26EC-8C96-4D52-BC43-88BFD8492800}">
      <dgm:prSet phldrT="[Text]" custT="1"/>
      <dgm:spPr/>
      <dgm:t>
        <a:bodyPr/>
        <a:lstStyle/>
        <a:p>
          <a:pPr algn="just"/>
          <a:r>
            <a:rPr lang="en-US" sz="1800" dirty="0" smtClean="0">
              <a:latin typeface="+mj-lt"/>
            </a:rPr>
            <a:t>(b) I will make decisions in terms of the educational welfare of children and will seek to develop and maintain public schools that meet the individual needs of all children regardless of their ability, race, creed, sex, or social standing.</a:t>
          </a:r>
          <a:endParaRPr lang="en-US" sz="1800" dirty="0">
            <a:latin typeface="+mj-lt"/>
          </a:endParaRPr>
        </a:p>
      </dgm:t>
    </dgm:pt>
    <dgm:pt modelId="{A187A0A2-5D68-47FF-85D0-9410AC88D675}" type="parTrans" cxnId="{B6249C51-D4D4-4D0B-B885-3DF8E62DDDE7}">
      <dgm:prSet/>
      <dgm:spPr/>
      <dgm:t>
        <a:bodyPr/>
        <a:lstStyle/>
        <a:p>
          <a:endParaRPr lang="en-US"/>
        </a:p>
      </dgm:t>
    </dgm:pt>
    <dgm:pt modelId="{44F11460-D622-413B-9293-022A1892C4AE}" type="sibTrans" cxnId="{B6249C51-D4D4-4D0B-B885-3DF8E62DDDE7}">
      <dgm:prSet/>
      <dgm:spPr/>
      <dgm:t>
        <a:bodyPr/>
        <a:lstStyle/>
        <a:p>
          <a:endParaRPr lang="en-US"/>
        </a:p>
      </dgm:t>
    </dgm:pt>
    <dgm:pt modelId="{14A21E43-78DD-4942-8077-F847028C6A70}">
      <dgm:prSet phldrT="[Text]" custT="1"/>
      <dgm:spPr/>
      <dgm:t>
        <a:bodyPr/>
        <a:lstStyle/>
        <a:p>
          <a:pPr algn="just"/>
          <a:r>
            <a:rPr lang="en-US" sz="1800" dirty="0" smtClean="0">
              <a:latin typeface="+mj-lt"/>
            </a:rPr>
            <a:t>(c) I will confine my board action to policy making, planning, and appraisal, and I will help to frame policies and plans only after the board has consulted those who will be affected by them.</a:t>
          </a:r>
          <a:endParaRPr lang="en-US" sz="1800" dirty="0">
            <a:latin typeface="+mj-lt"/>
          </a:endParaRPr>
        </a:p>
      </dgm:t>
    </dgm:pt>
    <dgm:pt modelId="{6D39E558-C5AE-477A-AC20-EBC272C75E0A}" type="parTrans" cxnId="{8599A531-1F3B-4A61-A88C-09313E114B8D}">
      <dgm:prSet/>
      <dgm:spPr/>
      <dgm:t>
        <a:bodyPr/>
        <a:lstStyle/>
        <a:p>
          <a:endParaRPr lang="en-US"/>
        </a:p>
      </dgm:t>
    </dgm:pt>
    <dgm:pt modelId="{EB7ECFE1-90E3-4DAF-BED9-0E6D3F3E967E}" type="sibTrans" cxnId="{8599A531-1F3B-4A61-A88C-09313E114B8D}">
      <dgm:prSet/>
      <dgm:spPr/>
      <dgm:t>
        <a:bodyPr/>
        <a:lstStyle/>
        <a:p>
          <a:endParaRPr lang="en-US"/>
        </a:p>
      </dgm:t>
    </dgm:pt>
    <dgm:pt modelId="{28650266-D992-478A-B2E7-D844AA694888}" type="pres">
      <dgm:prSet presAssocID="{947D3B49-CF77-4E7F-BD15-121F2A63946D}" presName="linear" presStyleCnt="0">
        <dgm:presLayoutVars>
          <dgm:dir/>
          <dgm:animLvl val="lvl"/>
          <dgm:resizeHandles val="exact"/>
        </dgm:presLayoutVars>
      </dgm:prSet>
      <dgm:spPr/>
      <dgm:t>
        <a:bodyPr/>
        <a:lstStyle/>
        <a:p>
          <a:endParaRPr lang="en-US"/>
        </a:p>
      </dgm:t>
    </dgm:pt>
    <dgm:pt modelId="{02610D50-35AD-48F2-88B4-6D0F662DFDF3}" type="pres">
      <dgm:prSet presAssocID="{308952F2-9F68-41BC-B4BA-76152CD6207C}" presName="parentLin" presStyleCnt="0"/>
      <dgm:spPr/>
      <dgm:t>
        <a:bodyPr/>
        <a:lstStyle/>
        <a:p>
          <a:endParaRPr lang="en-US"/>
        </a:p>
      </dgm:t>
    </dgm:pt>
    <dgm:pt modelId="{0622F950-DFCB-4E13-89DE-B37BC7DE7393}" type="pres">
      <dgm:prSet presAssocID="{308952F2-9F68-41BC-B4BA-76152CD6207C}" presName="parentLeftMargin" presStyleLbl="node1" presStyleIdx="0" presStyleCnt="3"/>
      <dgm:spPr/>
      <dgm:t>
        <a:bodyPr/>
        <a:lstStyle/>
        <a:p>
          <a:endParaRPr lang="en-US"/>
        </a:p>
      </dgm:t>
    </dgm:pt>
    <dgm:pt modelId="{3E2C5D9D-D858-4C8C-970A-B5708DA9B6DC}" type="pres">
      <dgm:prSet presAssocID="{308952F2-9F68-41BC-B4BA-76152CD6207C}" presName="parentText" presStyleLbl="node1" presStyleIdx="0" presStyleCnt="3" custScaleX="137143" custScaleY="120404">
        <dgm:presLayoutVars>
          <dgm:chMax val="0"/>
          <dgm:bulletEnabled val="1"/>
        </dgm:presLayoutVars>
      </dgm:prSet>
      <dgm:spPr/>
      <dgm:t>
        <a:bodyPr/>
        <a:lstStyle/>
        <a:p>
          <a:endParaRPr lang="en-US"/>
        </a:p>
      </dgm:t>
    </dgm:pt>
    <dgm:pt modelId="{D06EF719-F9C7-4F29-84C6-7BC604A2B507}" type="pres">
      <dgm:prSet presAssocID="{308952F2-9F68-41BC-B4BA-76152CD6207C}" presName="negativeSpace" presStyleCnt="0"/>
      <dgm:spPr/>
      <dgm:t>
        <a:bodyPr/>
        <a:lstStyle/>
        <a:p>
          <a:endParaRPr lang="en-US"/>
        </a:p>
      </dgm:t>
    </dgm:pt>
    <dgm:pt modelId="{6D664892-119C-40F3-B542-8F8E452D129E}" type="pres">
      <dgm:prSet presAssocID="{308952F2-9F68-41BC-B4BA-76152CD6207C}" presName="childText" presStyleLbl="conFgAcc1" presStyleIdx="0" presStyleCnt="3">
        <dgm:presLayoutVars>
          <dgm:bulletEnabled val="1"/>
        </dgm:presLayoutVars>
      </dgm:prSet>
      <dgm:spPr/>
      <dgm:t>
        <a:bodyPr/>
        <a:lstStyle/>
        <a:p>
          <a:endParaRPr lang="en-US"/>
        </a:p>
      </dgm:t>
    </dgm:pt>
    <dgm:pt modelId="{6D87CD59-6360-4D88-9DBF-AE7CB475F18A}" type="pres">
      <dgm:prSet presAssocID="{034F0CEB-3994-4412-BDFF-304E1C42DE9B}" presName="spaceBetweenRectangles" presStyleCnt="0"/>
      <dgm:spPr/>
      <dgm:t>
        <a:bodyPr/>
        <a:lstStyle/>
        <a:p>
          <a:endParaRPr lang="en-US"/>
        </a:p>
      </dgm:t>
    </dgm:pt>
    <dgm:pt modelId="{5383EBDC-FB37-4691-AB3B-AAEFC2487780}" type="pres">
      <dgm:prSet presAssocID="{86AF26EC-8C96-4D52-BC43-88BFD8492800}" presName="parentLin" presStyleCnt="0"/>
      <dgm:spPr/>
      <dgm:t>
        <a:bodyPr/>
        <a:lstStyle/>
        <a:p>
          <a:endParaRPr lang="en-US"/>
        </a:p>
      </dgm:t>
    </dgm:pt>
    <dgm:pt modelId="{589C01D6-56BC-42F0-9CF2-CF824A713FA4}" type="pres">
      <dgm:prSet presAssocID="{86AF26EC-8C96-4D52-BC43-88BFD8492800}" presName="parentLeftMargin" presStyleLbl="node1" presStyleIdx="0" presStyleCnt="3"/>
      <dgm:spPr/>
      <dgm:t>
        <a:bodyPr/>
        <a:lstStyle/>
        <a:p>
          <a:endParaRPr lang="en-US"/>
        </a:p>
      </dgm:t>
    </dgm:pt>
    <dgm:pt modelId="{41A4FE15-10F1-4F0C-AB44-6A9EBF8235D6}" type="pres">
      <dgm:prSet presAssocID="{86AF26EC-8C96-4D52-BC43-88BFD8492800}" presName="parentText" presStyleLbl="node1" presStyleIdx="1" presStyleCnt="3" custScaleX="142857" custScaleY="155090">
        <dgm:presLayoutVars>
          <dgm:chMax val="0"/>
          <dgm:bulletEnabled val="1"/>
        </dgm:presLayoutVars>
      </dgm:prSet>
      <dgm:spPr/>
      <dgm:t>
        <a:bodyPr/>
        <a:lstStyle/>
        <a:p>
          <a:endParaRPr lang="en-US"/>
        </a:p>
      </dgm:t>
    </dgm:pt>
    <dgm:pt modelId="{F26F922F-AAB2-461A-905D-4B80C5730FE3}" type="pres">
      <dgm:prSet presAssocID="{86AF26EC-8C96-4D52-BC43-88BFD8492800}" presName="negativeSpace" presStyleCnt="0"/>
      <dgm:spPr/>
      <dgm:t>
        <a:bodyPr/>
        <a:lstStyle/>
        <a:p>
          <a:endParaRPr lang="en-US"/>
        </a:p>
      </dgm:t>
    </dgm:pt>
    <dgm:pt modelId="{24C94CDD-1A86-4120-ADBF-5A43A26564EF}" type="pres">
      <dgm:prSet presAssocID="{86AF26EC-8C96-4D52-BC43-88BFD8492800}" presName="childText" presStyleLbl="conFgAcc1" presStyleIdx="1" presStyleCnt="3">
        <dgm:presLayoutVars>
          <dgm:bulletEnabled val="1"/>
        </dgm:presLayoutVars>
      </dgm:prSet>
      <dgm:spPr/>
      <dgm:t>
        <a:bodyPr/>
        <a:lstStyle/>
        <a:p>
          <a:endParaRPr lang="en-US"/>
        </a:p>
      </dgm:t>
    </dgm:pt>
    <dgm:pt modelId="{25A5D1F9-FED2-4B8F-AF05-D15F23D939F7}" type="pres">
      <dgm:prSet presAssocID="{44F11460-D622-413B-9293-022A1892C4AE}" presName="spaceBetweenRectangles" presStyleCnt="0"/>
      <dgm:spPr/>
      <dgm:t>
        <a:bodyPr/>
        <a:lstStyle/>
        <a:p>
          <a:endParaRPr lang="en-US"/>
        </a:p>
      </dgm:t>
    </dgm:pt>
    <dgm:pt modelId="{994EE5E2-299A-4F9C-A4D5-69622D251BE3}" type="pres">
      <dgm:prSet presAssocID="{14A21E43-78DD-4942-8077-F847028C6A70}" presName="parentLin" presStyleCnt="0"/>
      <dgm:spPr/>
      <dgm:t>
        <a:bodyPr/>
        <a:lstStyle/>
        <a:p>
          <a:endParaRPr lang="en-US"/>
        </a:p>
      </dgm:t>
    </dgm:pt>
    <dgm:pt modelId="{3741462D-E848-4BEA-B498-3A9913652761}" type="pres">
      <dgm:prSet presAssocID="{14A21E43-78DD-4942-8077-F847028C6A70}" presName="parentLeftMargin" presStyleLbl="node1" presStyleIdx="1" presStyleCnt="3"/>
      <dgm:spPr/>
      <dgm:t>
        <a:bodyPr/>
        <a:lstStyle/>
        <a:p>
          <a:endParaRPr lang="en-US"/>
        </a:p>
      </dgm:t>
    </dgm:pt>
    <dgm:pt modelId="{51F393F1-CB1E-415C-B9DF-8204A9C770ED}" type="pres">
      <dgm:prSet presAssocID="{14A21E43-78DD-4942-8077-F847028C6A70}" presName="parentText" presStyleLbl="node1" presStyleIdx="2" presStyleCnt="3" custScaleX="142857" custScaleY="93874">
        <dgm:presLayoutVars>
          <dgm:chMax val="0"/>
          <dgm:bulletEnabled val="1"/>
        </dgm:presLayoutVars>
      </dgm:prSet>
      <dgm:spPr/>
      <dgm:t>
        <a:bodyPr/>
        <a:lstStyle/>
        <a:p>
          <a:endParaRPr lang="en-US"/>
        </a:p>
      </dgm:t>
    </dgm:pt>
    <dgm:pt modelId="{D2EB643A-E28D-4BB0-9F9B-EA29E644461D}" type="pres">
      <dgm:prSet presAssocID="{14A21E43-78DD-4942-8077-F847028C6A70}" presName="negativeSpace" presStyleCnt="0"/>
      <dgm:spPr/>
      <dgm:t>
        <a:bodyPr/>
        <a:lstStyle/>
        <a:p>
          <a:endParaRPr lang="en-US"/>
        </a:p>
      </dgm:t>
    </dgm:pt>
    <dgm:pt modelId="{B252D4D1-7C34-48E6-B3A2-1A008E73EF4D}" type="pres">
      <dgm:prSet presAssocID="{14A21E43-78DD-4942-8077-F847028C6A70}" presName="childText" presStyleLbl="conFgAcc1" presStyleIdx="2" presStyleCnt="3">
        <dgm:presLayoutVars>
          <dgm:bulletEnabled val="1"/>
        </dgm:presLayoutVars>
      </dgm:prSet>
      <dgm:spPr/>
      <dgm:t>
        <a:bodyPr/>
        <a:lstStyle/>
        <a:p>
          <a:endParaRPr lang="en-US"/>
        </a:p>
      </dgm:t>
    </dgm:pt>
  </dgm:ptLst>
  <dgm:cxnLst>
    <dgm:cxn modelId="{B6249C51-D4D4-4D0B-B885-3DF8E62DDDE7}" srcId="{947D3B49-CF77-4E7F-BD15-121F2A63946D}" destId="{86AF26EC-8C96-4D52-BC43-88BFD8492800}" srcOrd="1" destOrd="0" parTransId="{A187A0A2-5D68-47FF-85D0-9410AC88D675}" sibTransId="{44F11460-D622-413B-9293-022A1892C4AE}"/>
    <dgm:cxn modelId="{D103B78D-AC00-40E5-9431-BA542512A9A8}" type="presOf" srcId="{86AF26EC-8C96-4D52-BC43-88BFD8492800}" destId="{589C01D6-56BC-42F0-9CF2-CF824A713FA4}" srcOrd="0" destOrd="0" presId="urn:microsoft.com/office/officeart/2005/8/layout/list1"/>
    <dgm:cxn modelId="{7297E7DA-1FD0-4560-A879-598AD65B223E}" srcId="{947D3B49-CF77-4E7F-BD15-121F2A63946D}" destId="{308952F2-9F68-41BC-B4BA-76152CD6207C}" srcOrd="0" destOrd="0" parTransId="{68CBD0A2-15BF-435B-BA0D-5FA5E7F4220D}" sibTransId="{034F0CEB-3994-4412-BDFF-304E1C42DE9B}"/>
    <dgm:cxn modelId="{9D547BE3-9269-4732-993B-8965071AC572}" type="presOf" srcId="{308952F2-9F68-41BC-B4BA-76152CD6207C}" destId="{3E2C5D9D-D858-4C8C-970A-B5708DA9B6DC}" srcOrd="1" destOrd="0" presId="urn:microsoft.com/office/officeart/2005/8/layout/list1"/>
    <dgm:cxn modelId="{550FD269-2E20-431C-BDF6-9FBF98180450}" type="presOf" srcId="{14A21E43-78DD-4942-8077-F847028C6A70}" destId="{51F393F1-CB1E-415C-B9DF-8204A9C770ED}" srcOrd="1" destOrd="0" presId="urn:microsoft.com/office/officeart/2005/8/layout/list1"/>
    <dgm:cxn modelId="{D2932EA6-A5AD-49FC-95FD-36BC71A8FF3A}" type="presOf" srcId="{947D3B49-CF77-4E7F-BD15-121F2A63946D}" destId="{28650266-D992-478A-B2E7-D844AA694888}" srcOrd="0" destOrd="0" presId="urn:microsoft.com/office/officeart/2005/8/layout/list1"/>
    <dgm:cxn modelId="{E64DB8F7-E724-4323-A124-BC210FFC31DA}" type="presOf" srcId="{14A21E43-78DD-4942-8077-F847028C6A70}" destId="{3741462D-E848-4BEA-B498-3A9913652761}" srcOrd="0" destOrd="0" presId="urn:microsoft.com/office/officeart/2005/8/layout/list1"/>
    <dgm:cxn modelId="{D27A5308-196A-48A2-B5D0-826E7007A134}" type="presOf" srcId="{86AF26EC-8C96-4D52-BC43-88BFD8492800}" destId="{41A4FE15-10F1-4F0C-AB44-6A9EBF8235D6}" srcOrd="1" destOrd="0" presId="urn:microsoft.com/office/officeart/2005/8/layout/list1"/>
    <dgm:cxn modelId="{23BF2A64-E9D5-41CD-B2F7-3B6BBC67CC69}" type="presOf" srcId="{308952F2-9F68-41BC-B4BA-76152CD6207C}" destId="{0622F950-DFCB-4E13-89DE-B37BC7DE7393}" srcOrd="0" destOrd="0" presId="urn:microsoft.com/office/officeart/2005/8/layout/list1"/>
    <dgm:cxn modelId="{8599A531-1F3B-4A61-A88C-09313E114B8D}" srcId="{947D3B49-CF77-4E7F-BD15-121F2A63946D}" destId="{14A21E43-78DD-4942-8077-F847028C6A70}" srcOrd="2" destOrd="0" parTransId="{6D39E558-C5AE-477A-AC20-EBC272C75E0A}" sibTransId="{EB7ECFE1-90E3-4DAF-BED9-0E6D3F3E967E}"/>
    <dgm:cxn modelId="{358E5F2F-F27E-4A5A-A8A3-606DE8A2C123}" type="presParOf" srcId="{28650266-D992-478A-B2E7-D844AA694888}" destId="{02610D50-35AD-48F2-88B4-6D0F662DFDF3}" srcOrd="0" destOrd="0" presId="urn:microsoft.com/office/officeart/2005/8/layout/list1"/>
    <dgm:cxn modelId="{64350F6C-4830-480B-8D33-3316C3213793}" type="presParOf" srcId="{02610D50-35AD-48F2-88B4-6D0F662DFDF3}" destId="{0622F950-DFCB-4E13-89DE-B37BC7DE7393}" srcOrd="0" destOrd="0" presId="urn:microsoft.com/office/officeart/2005/8/layout/list1"/>
    <dgm:cxn modelId="{E3F6AC46-965C-4BDA-9704-89199CE9274F}" type="presParOf" srcId="{02610D50-35AD-48F2-88B4-6D0F662DFDF3}" destId="{3E2C5D9D-D858-4C8C-970A-B5708DA9B6DC}" srcOrd="1" destOrd="0" presId="urn:microsoft.com/office/officeart/2005/8/layout/list1"/>
    <dgm:cxn modelId="{3B31514F-9BEA-4CB6-8085-2996D1F70DFD}" type="presParOf" srcId="{28650266-D992-478A-B2E7-D844AA694888}" destId="{D06EF719-F9C7-4F29-84C6-7BC604A2B507}" srcOrd="1" destOrd="0" presId="urn:microsoft.com/office/officeart/2005/8/layout/list1"/>
    <dgm:cxn modelId="{16167767-64B4-4675-8435-7269FA551B2F}" type="presParOf" srcId="{28650266-D992-478A-B2E7-D844AA694888}" destId="{6D664892-119C-40F3-B542-8F8E452D129E}" srcOrd="2" destOrd="0" presId="urn:microsoft.com/office/officeart/2005/8/layout/list1"/>
    <dgm:cxn modelId="{FC4D58E4-B8C0-480C-8963-63C246FA4176}" type="presParOf" srcId="{28650266-D992-478A-B2E7-D844AA694888}" destId="{6D87CD59-6360-4D88-9DBF-AE7CB475F18A}" srcOrd="3" destOrd="0" presId="urn:microsoft.com/office/officeart/2005/8/layout/list1"/>
    <dgm:cxn modelId="{61BEE5EA-622C-493A-BA92-8A04914A72DA}" type="presParOf" srcId="{28650266-D992-478A-B2E7-D844AA694888}" destId="{5383EBDC-FB37-4691-AB3B-AAEFC2487780}" srcOrd="4" destOrd="0" presId="urn:microsoft.com/office/officeart/2005/8/layout/list1"/>
    <dgm:cxn modelId="{DE95B5D1-3398-4B73-A732-69C3D0ED72C6}" type="presParOf" srcId="{5383EBDC-FB37-4691-AB3B-AAEFC2487780}" destId="{589C01D6-56BC-42F0-9CF2-CF824A713FA4}" srcOrd="0" destOrd="0" presId="urn:microsoft.com/office/officeart/2005/8/layout/list1"/>
    <dgm:cxn modelId="{7DC0981D-2718-4F16-A05B-75EFD186DED3}" type="presParOf" srcId="{5383EBDC-FB37-4691-AB3B-AAEFC2487780}" destId="{41A4FE15-10F1-4F0C-AB44-6A9EBF8235D6}" srcOrd="1" destOrd="0" presId="urn:microsoft.com/office/officeart/2005/8/layout/list1"/>
    <dgm:cxn modelId="{384AC67F-6A7A-458E-8E79-9D24CFF7CA6F}" type="presParOf" srcId="{28650266-D992-478A-B2E7-D844AA694888}" destId="{F26F922F-AAB2-461A-905D-4B80C5730FE3}" srcOrd="5" destOrd="0" presId="urn:microsoft.com/office/officeart/2005/8/layout/list1"/>
    <dgm:cxn modelId="{0CFDCD46-656B-4318-8453-274FC655640E}" type="presParOf" srcId="{28650266-D992-478A-B2E7-D844AA694888}" destId="{24C94CDD-1A86-4120-ADBF-5A43A26564EF}" srcOrd="6" destOrd="0" presId="urn:microsoft.com/office/officeart/2005/8/layout/list1"/>
    <dgm:cxn modelId="{CD9BEEC0-440D-456F-AB92-6C6D6554694F}" type="presParOf" srcId="{28650266-D992-478A-B2E7-D844AA694888}" destId="{25A5D1F9-FED2-4B8F-AF05-D15F23D939F7}" srcOrd="7" destOrd="0" presId="urn:microsoft.com/office/officeart/2005/8/layout/list1"/>
    <dgm:cxn modelId="{CBE59CA0-284B-414E-854E-90A6D8EDD97C}" type="presParOf" srcId="{28650266-D992-478A-B2E7-D844AA694888}" destId="{994EE5E2-299A-4F9C-A4D5-69622D251BE3}" srcOrd="8" destOrd="0" presId="urn:microsoft.com/office/officeart/2005/8/layout/list1"/>
    <dgm:cxn modelId="{CBFACA93-AA4B-4528-BA2D-3D05EF88FC55}" type="presParOf" srcId="{994EE5E2-299A-4F9C-A4D5-69622D251BE3}" destId="{3741462D-E848-4BEA-B498-3A9913652761}" srcOrd="0" destOrd="0" presId="urn:microsoft.com/office/officeart/2005/8/layout/list1"/>
    <dgm:cxn modelId="{26B9401F-43F9-448A-8862-61ECD00DE92C}" type="presParOf" srcId="{994EE5E2-299A-4F9C-A4D5-69622D251BE3}" destId="{51F393F1-CB1E-415C-B9DF-8204A9C770ED}" srcOrd="1" destOrd="0" presId="urn:microsoft.com/office/officeart/2005/8/layout/list1"/>
    <dgm:cxn modelId="{EAE2A5C9-E152-4B39-94C0-F5C3CF331AAB}" type="presParOf" srcId="{28650266-D992-478A-B2E7-D844AA694888}" destId="{D2EB643A-E28D-4BB0-9F9B-EA29E644461D}" srcOrd="9" destOrd="0" presId="urn:microsoft.com/office/officeart/2005/8/layout/list1"/>
    <dgm:cxn modelId="{6E624C29-AF37-4FEA-B714-D9A1C516E53A}" type="presParOf" srcId="{28650266-D992-478A-B2E7-D844AA694888}" destId="{B252D4D1-7C34-48E6-B3A2-1A008E73EF4D}"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47D3B49-CF77-4E7F-BD15-121F2A63946D}" type="doc">
      <dgm:prSet loTypeId="urn:microsoft.com/office/officeart/2005/8/layout/list1" loCatId="list" qsTypeId="urn:microsoft.com/office/officeart/2005/8/quickstyle/simple1#4" qsCatId="simple" csTypeId="urn:microsoft.com/office/officeart/2005/8/colors/accent1_1" csCatId="accent1" phldr="1"/>
      <dgm:spPr/>
      <dgm:t>
        <a:bodyPr/>
        <a:lstStyle/>
        <a:p>
          <a:endParaRPr lang="en-US"/>
        </a:p>
      </dgm:t>
    </dgm:pt>
    <dgm:pt modelId="{308952F2-9F68-41BC-B4BA-76152CD6207C}">
      <dgm:prSet phldrT="[Text]" custT="1"/>
      <dgm:spPr/>
      <dgm:t>
        <a:bodyPr/>
        <a:lstStyle/>
        <a:p>
          <a:pPr algn="just"/>
          <a:r>
            <a:rPr lang="en-US" sz="2000" dirty="0" smtClean="0">
              <a:latin typeface="+mj-lt"/>
            </a:rPr>
            <a:t>(d) I will carry out my responsibility, not to administer the schools, but, together with my fellow board members, to see that they are well run.</a:t>
          </a:r>
          <a:endParaRPr lang="en-US" sz="2000" dirty="0">
            <a:latin typeface="+mj-lt"/>
          </a:endParaRPr>
        </a:p>
      </dgm:t>
    </dgm:pt>
    <dgm:pt modelId="{68CBD0A2-15BF-435B-BA0D-5FA5E7F4220D}" type="parTrans" cxnId="{7297E7DA-1FD0-4560-A879-598AD65B223E}">
      <dgm:prSet/>
      <dgm:spPr/>
      <dgm:t>
        <a:bodyPr/>
        <a:lstStyle/>
        <a:p>
          <a:endParaRPr lang="en-US"/>
        </a:p>
      </dgm:t>
    </dgm:pt>
    <dgm:pt modelId="{034F0CEB-3994-4412-BDFF-304E1C42DE9B}" type="sibTrans" cxnId="{7297E7DA-1FD0-4560-A879-598AD65B223E}">
      <dgm:prSet/>
      <dgm:spPr/>
      <dgm:t>
        <a:bodyPr/>
        <a:lstStyle/>
        <a:p>
          <a:endParaRPr lang="en-US"/>
        </a:p>
      </dgm:t>
    </dgm:pt>
    <dgm:pt modelId="{86AF26EC-8C96-4D52-BC43-88BFD8492800}">
      <dgm:prSet phldrT="[Text]" custT="1"/>
      <dgm:spPr/>
      <dgm:t>
        <a:bodyPr/>
        <a:lstStyle/>
        <a:p>
          <a:pPr algn="just"/>
          <a:r>
            <a:rPr lang="en-US" sz="2000" dirty="0" smtClean="0">
              <a:latin typeface="+mj-lt"/>
            </a:rPr>
            <a:t>(e) I will recognize that authority rests with the board of education and will make no personal promises nor take any private action that may compromise the board.</a:t>
          </a:r>
          <a:endParaRPr lang="en-US" sz="2000" dirty="0">
            <a:latin typeface="+mj-lt"/>
          </a:endParaRPr>
        </a:p>
      </dgm:t>
    </dgm:pt>
    <dgm:pt modelId="{A187A0A2-5D68-47FF-85D0-9410AC88D675}" type="parTrans" cxnId="{B6249C51-D4D4-4D0B-B885-3DF8E62DDDE7}">
      <dgm:prSet/>
      <dgm:spPr/>
      <dgm:t>
        <a:bodyPr/>
        <a:lstStyle/>
        <a:p>
          <a:endParaRPr lang="en-US"/>
        </a:p>
      </dgm:t>
    </dgm:pt>
    <dgm:pt modelId="{44F11460-D622-413B-9293-022A1892C4AE}" type="sibTrans" cxnId="{B6249C51-D4D4-4D0B-B885-3DF8E62DDDE7}">
      <dgm:prSet/>
      <dgm:spPr/>
      <dgm:t>
        <a:bodyPr/>
        <a:lstStyle/>
        <a:p>
          <a:endParaRPr lang="en-US"/>
        </a:p>
      </dgm:t>
    </dgm:pt>
    <dgm:pt modelId="{14A21E43-78DD-4942-8077-F847028C6A70}">
      <dgm:prSet phldrT="[Text]" custT="1"/>
      <dgm:spPr/>
      <dgm:t>
        <a:bodyPr/>
        <a:lstStyle/>
        <a:p>
          <a:pPr algn="just"/>
          <a:r>
            <a:rPr lang="en-US" sz="2000" dirty="0" smtClean="0">
              <a:latin typeface="+mj-lt"/>
            </a:rPr>
            <a:t>(f) I will refuse to surrender my independent judgment to special interest or partisan political groups or to use the schools for personal gain or for the gain of friends.</a:t>
          </a:r>
          <a:endParaRPr lang="en-US" sz="2000" dirty="0">
            <a:latin typeface="+mj-lt"/>
          </a:endParaRPr>
        </a:p>
      </dgm:t>
    </dgm:pt>
    <dgm:pt modelId="{6D39E558-C5AE-477A-AC20-EBC272C75E0A}" type="parTrans" cxnId="{8599A531-1F3B-4A61-A88C-09313E114B8D}">
      <dgm:prSet/>
      <dgm:spPr/>
      <dgm:t>
        <a:bodyPr/>
        <a:lstStyle/>
        <a:p>
          <a:endParaRPr lang="en-US"/>
        </a:p>
      </dgm:t>
    </dgm:pt>
    <dgm:pt modelId="{EB7ECFE1-90E3-4DAF-BED9-0E6D3F3E967E}" type="sibTrans" cxnId="{8599A531-1F3B-4A61-A88C-09313E114B8D}">
      <dgm:prSet/>
      <dgm:spPr/>
      <dgm:t>
        <a:bodyPr/>
        <a:lstStyle/>
        <a:p>
          <a:endParaRPr lang="en-US"/>
        </a:p>
      </dgm:t>
    </dgm:pt>
    <dgm:pt modelId="{28650266-D992-478A-B2E7-D844AA694888}" type="pres">
      <dgm:prSet presAssocID="{947D3B49-CF77-4E7F-BD15-121F2A63946D}" presName="linear" presStyleCnt="0">
        <dgm:presLayoutVars>
          <dgm:dir/>
          <dgm:animLvl val="lvl"/>
          <dgm:resizeHandles val="exact"/>
        </dgm:presLayoutVars>
      </dgm:prSet>
      <dgm:spPr/>
      <dgm:t>
        <a:bodyPr/>
        <a:lstStyle/>
        <a:p>
          <a:endParaRPr lang="en-US"/>
        </a:p>
      </dgm:t>
    </dgm:pt>
    <dgm:pt modelId="{02610D50-35AD-48F2-88B4-6D0F662DFDF3}" type="pres">
      <dgm:prSet presAssocID="{308952F2-9F68-41BC-B4BA-76152CD6207C}" presName="parentLin" presStyleCnt="0"/>
      <dgm:spPr/>
      <dgm:t>
        <a:bodyPr/>
        <a:lstStyle/>
        <a:p>
          <a:endParaRPr lang="en-US"/>
        </a:p>
      </dgm:t>
    </dgm:pt>
    <dgm:pt modelId="{0622F950-DFCB-4E13-89DE-B37BC7DE7393}" type="pres">
      <dgm:prSet presAssocID="{308952F2-9F68-41BC-B4BA-76152CD6207C}" presName="parentLeftMargin" presStyleLbl="node1" presStyleIdx="0" presStyleCnt="3"/>
      <dgm:spPr/>
      <dgm:t>
        <a:bodyPr/>
        <a:lstStyle/>
        <a:p>
          <a:endParaRPr lang="en-US"/>
        </a:p>
      </dgm:t>
    </dgm:pt>
    <dgm:pt modelId="{3E2C5D9D-D858-4C8C-970A-B5708DA9B6DC}" type="pres">
      <dgm:prSet presAssocID="{308952F2-9F68-41BC-B4BA-76152CD6207C}" presName="parentText" presStyleLbl="node1" presStyleIdx="0" presStyleCnt="3" custScaleX="142857" custScaleY="120404">
        <dgm:presLayoutVars>
          <dgm:chMax val="0"/>
          <dgm:bulletEnabled val="1"/>
        </dgm:presLayoutVars>
      </dgm:prSet>
      <dgm:spPr/>
      <dgm:t>
        <a:bodyPr/>
        <a:lstStyle/>
        <a:p>
          <a:endParaRPr lang="en-US"/>
        </a:p>
      </dgm:t>
    </dgm:pt>
    <dgm:pt modelId="{D06EF719-F9C7-4F29-84C6-7BC604A2B507}" type="pres">
      <dgm:prSet presAssocID="{308952F2-9F68-41BC-B4BA-76152CD6207C}" presName="negativeSpace" presStyleCnt="0"/>
      <dgm:spPr/>
      <dgm:t>
        <a:bodyPr/>
        <a:lstStyle/>
        <a:p>
          <a:endParaRPr lang="en-US"/>
        </a:p>
      </dgm:t>
    </dgm:pt>
    <dgm:pt modelId="{6D664892-119C-40F3-B542-8F8E452D129E}" type="pres">
      <dgm:prSet presAssocID="{308952F2-9F68-41BC-B4BA-76152CD6207C}" presName="childText" presStyleLbl="conFgAcc1" presStyleIdx="0" presStyleCnt="3">
        <dgm:presLayoutVars>
          <dgm:bulletEnabled val="1"/>
        </dgm:presLayoutVars>
      </dgm:prSet>
      <dgm:spPr/>
      <dgm:t>
        <a:bodyPr/>
        <a:lstStyle/>
        <a:p>
          <a:endParaRPr lang="en-US"/>
        </a:p>
      </dgm:t>
    </dgm:pt>
    <dgm:pt modelId="{6D87CD59-6360-4D88-9DBF-AE7CB475F18A}" type="pres">
      <dgm:prSet presAssocID="{034F0CEB-3994-4412-BDFF-304E1C42DE9B}" presName="spaceBetweenRectangles" presStyleCnt="0"/>
      <dgm:spPr/>
      <dgm:t>
        <a:bodyPr/>
        <a:lstStyle/>
        <a:p>
          <a:endParaRPr lang="en-US"/>
        </a:p>
      </dgm:t>
    </dgm:pt>
    <dgm:pt modelId="{5383EBDC-FB37-4691-AB3B-AAEFC2487780}" type="pres">
      <dgm:prSet presAssocID="{86AF26EC-8C96-4D52-BC43-88BFD8492800}" presName="parentLin" presStyleCnt="0"/>
      <dgm:spPr/>
      <dgm:t>
        <a:bodyPr/>
        <a:lstStyle/>
        <a:p>
          <a:endParaRPr lang="en-US"/>
        </a:p>
      </dgm:t>
    </dgm:pt>
    <dgm:pt modelId="{589C01D6-56BC-42F0-9CF2-CF824A713FA4}" type="pres">
      <dgm:prSet presAssocID="{86AF26EC-8C96-4D52-BC43-88BFD8492800}" presName="parentLeftMargin" presStyleLbl="node1" presStyleIdx="0" presStyleCnt="3"/>
      <dgm:spPr/>
      <dgm:t>
        <a:bodyPr/>
        <a:lstStyle/>
        <a:p>
          <a:endParaRPr lang="en-US"/>
        </a:p>
      </dgm:t>
    </dgm:pt>
    <dgm:pt modelId="{41A4FE15-10F1-4F0C-AB44-6A9EBF8235D6}" type="pres">
      <dgm:prSet presAssocID="{86AF26EC-8C96-4D52-BC43-88BFD8492800}" presName="parentText" presStyleLbl="node1" presStyleIdx="1" presStyleCnt="3" custScaleX="142857" custScaleY="125589">
        <dgm:presLayoutVars>
          <dgm:chMax val="0"/>
          <dgm:bulletEnabled val="1"/>
        </dgm:presLayoutVars>
      </dgm:prSet>
      <dgm:spPr/>
      <dgm:t>
        <a:bodyPr/>
        <a:lstStyle/>
        <a:p>
          <a:endParaRPr lang="en-US"/>
        </a:p>
      </dgm:t>
    </dgm:pt>
    <dgm:pt modelId="{F26F922F-AAB2-461A-905D-4B80C5730FE3}" type="pres">
      <dgm:prSet presAssocID="{86AF26EC-8C96-4D52-BC43-88BFD8492800}" presName="negativeSpace" presStyleCnt="0"/>
      <dgm:spPr/>
      <dgm:t>
        <a:bodyPr/>
        <a:lstStyle/>
        <a:p>
          <a:endParaRPr lang="en-US"/>
        </a:p>
      </dgm:t>
    </dgm:pt>
    <dgm:pt modelId="{24C94CDD-1A86-4120-ADBF-5A43A26564EF}" type="pres">
      <dgm:prSet presAssocID="{86AF26EC-8C96-4D52-BC43-88BFD8492800}" presName="childText" presStyleLbl="conFgAcc1" presStyleIdx="1" presStyleCnt="3">
        <dgm:presLayoutVars>
          <dgm:bulletEnabled val="1"/>
        </dgm:presLayoutVars>
      </dgm:prSet>
      <dgm:spPr/>
      <dgm:t>
        <a:bodyPr/>
        <a:lstStyle/>
        <a:p>
          <a:endParaRPr lang="en-US"/>
        </a:p>
      </dgm:t>
    </dgm:pt>
    <dgm:pt modelId="{25A5D1F9-FED2-4B8F-AF05-D15F23D939F7}" type="pres">
      <dgm:prSet presAssocID="{44F11460-D622-413B-9293-022A1892C4AE}" presName="spaceBetweenRectangles" presStyleCnt="0"/>
      <dgm:spPr/>
      <dgm:t>
        <a:bodyPr/>
        <a:lstStyle/>
        <a:p>
          <a:endParaRPr lang="en-US"/>
        </a:p>
      </dgm:t>
    </dgm:pt>
    <dgm:pt modelId="{994EE5E2-299A-4F9C-A4D5-69622D251BE3}" type="pres">
      <dgm:prSet presAssocID="{14A21E43-78DD-4942-8077-F847028C6A70}" presName="parentLin" presStyleCnt="0"/>
      <dgm:spPr/>
      <dgm:t>
        <a:bodyPr/>
        <a:lstStyle/>
        <a:p>
          <a:endParaRPr lang="en-US"/>
        </a:p>
      </dgm:t>
    </dgm:pt>
    <dgm:pt modelId="{3741462D-E848-4BEA-B498-3A9913652761}" type="pres">
      <dgm:prSet presAssocID="{14A21E43-78DD-4942-8077-F847028C6A70}" presName="parentLeftMargin" presStyleLbl="node1" presStyleIdx="1" presStyleCnt="3"/>
      <dgm:spPr/>
      <dgm:t>
        <a:bodyPr/>
        <a:lstStyle/>
        <a:p>
          <a:endParaRPr lang="en-US"/>
        </a:p>
      </dgm:t>
    </dgm:pt>
    <dgm:pt modelId="{51F393F1-CB1E-415C-B9DF-8204A9C770ED}" type="pres">
      <dgm:prSet presAssocID="{14A21E43-78DD-4942-8077-F847028C6A70}" presName="parentText" presStyleLbl="node1" presStyleIdx="2" presStyleCnt="3" custScaleX="142857" custScaleY="134663" custLinFactNeighborX="20000" custLinFactNeighborY="-3373">
        <dgm:presLayoutVars>
          <dgm:chMax val="0"/>
          <dgm:bulletEnabled val="1"/>
        </dgm:presLayoutVars>
      </dgm:prSet>
      <dgm:spPr/>
      <dgm:t>
        <a:bodyPr/>
        <a:lstStyle/>
        <a:p>
          <a:endParaRPr lang="en-US"/>
        </a:p>
      </dgm:t>
    </dgm:pt>
    <dgm:pt modelId="{D2EB643A-E28D-4BB0-9F9B-EA29E644461D}" type="pres">
      <dgm:prSet presAssocID="{14A21E43-78DD-4942-8077-F847028C6A70}" presName="negativeSpace" presStyleCnt="0"/>
      <dgm:spPr/>
      <dgm:t>
        <a:bodyPr/>
        <a:lstStyle/>
        <a:p>
          <a:endParaRPr lang="en-US"/>
        </a:p>
      </dgm:t>
    </dgm:pt>
    <dgm:pt modelId="{B252D4D1-7C34-48E6-B3A2-1A008E73EF4D}" type="pres">
      <dgm:prSet presAssocID="{14A21E43-78DD-4942-8077-F847028C6A70}" presName="childText" presStyleLbl="conFgAcc1" presStyleIdx="2" presStyleCnt="3">
        <dgm:presLayoutVars>
          <dgm:bulletEnabled val="1"/>
        </dgm:presLayoutVars>
      </dgm:prSet>
      <dgm:spPr/>
      <dgm:t>
        <a:bodyPr/>
        <a:lstStyle/>
        <a:p>
          <a:endParaRPr lang="en-US"/>
        </a:p>
      </dgm:t>
    </dgm:pt>
  </dgm:ptLst>
  <dgm:cxnLst>
    <dgm:cxn modelId="{2A131E6A-4304-4650-9F4A-F1CE9C94C0FC}" type="presOf" srcId="{308952F2-9F68-41BC-B4BA-76152CD6207C}" destId="{0622F950-DFCB-4E13-89DE-B37BC7DE7393}" srcOrd="0" destOrd="0" presId="urn:microsoft.com/office/officeart/2005/8/layout/list1"/>
    <dgm:cxn modelId="{B6249C51-D4D4-4D0B-B885-3DF8E62DDDE7}" srcId="{947D3B49-CF77-4E7F-BD15-121F2A63946D}" destId="{86AF26EC-8C96-4D52-BC43-88BFD8492800}" srcOrd="1" destOrd="0" parTransId="{A187A0A2-5D68-47FF-85D0-9410AC88D675}" sibTransId="{44F11460-D622-413B-9293-022A1892C4AE}"/>
    <dgm:cxn modelId="{43E1BA63-C952-4FC8-814A-9494F3DDB468}" type="presOf" srcId="{14A21E43-78DD-4942-8077-F847028C6A70}" destId="{3741462D-E848-4BEA-B498-3A9913652761}" srcOrd="0" destOrd="0" presId="urn:microsoft.com/office/officeart/2005/8/layout/list1"/>
    <dgm:cxn modelId="{45627563-C338-4EBA-9A01-DCA6006C5DB7}" type="presOf" srcId="{86AF26EC-8C96-4D52-BC43-88BFD8492800}" destId="{589C01D6-56BC-42F0-9CF2-CF824A713FA4}" srcOrd="0" destOrd="0" presId="urn:microsoft.com/office/officeart/2005/8/layout/list1"/>
    <dgm:cxn modelId="{7297E7DA-1FD0-4560-A879-598AD65B223E}" srcId="{947D3B49-CF77-4E7F-BD15-121F2A63946D}" destId="{308952F2-9F68-41BC-B4BA-76152CD6207C}" srcOrd="0" destOrd="0" parTransId="{68CBD0A2-15BF-435B-BA0D-5FA5E7F4220D}" sibTransId="{034F0CEB-3994-4412-BDFF-304E1C42DE9B}"/>
    <dgm:cxn modelId="{72E31A45-F194-48D3-82A1-DDDCFEDC7477}" type="presOf" srcId="{86AF26EC-8C96-4D52-BC43-88BFD8492800}" destId="{41A4FE15-10F1-4F0C-AB44-6A9EBF8235D6}" srcOrd="1" destOrd="0" presId="urn:microsoft.com/office/officeart/2005/8/layout/list1"/>
    <dgm:cxn modelId="{45C44FB0-73CE-47EC-8C5D-E87F6B85BDDA}" type="presOf" srcId="{308952F2-9F68-41BC-B4BA-76152CD6207C}" destId="{3E2C5D9D-D858-4C8C-970A-B5708DA9B6DC}" srcOrd="1" destOrd="0" presId="urn:microsoft.com/office/officeart/2005/8/layout/list1"/>
    <dgm:cxn modelId="{398D912E-EC36-495E-BC3A-098B225F188E}" type="presOf" srcId="{947D3B49-CF77-4E7F-BD15-121F2A63946D}" destId="{28650266-D992-478A-B2E7-D844AA694888}" srcOrd="0" destOrd="0" presId="urn:microsoft.com/office/officeart/2005/8/layout/list1"/>
    <dgm:cxn modelId="{49EA5779-083D-4AA8-B1A7-F88077023141}" type="presOf" srcId="{14A21E43-78DD-4942-8077-F847028C6A70}" destId="{51F393F1-CB1E-415C-B9DF-8204A9C770ED}" srcOrd="1" destOrd="0" presId="urn:microsoft.com/office/officeart/2005/8/layout/list1"/>
    <dgm:cxn modelId="{8599A531-1F3B-4A61-A88C-09313E114B8D}" srcId="{947D3B49-CF77-4E7F-BD15-121F2A63946D}" destId="{14A21E43-78DD-4942-8077-F847028C6A70}" srcOrd="2" destOrd="0" parTransId="{6D39E558-C5AE-477A-AC20-EBC272C75E0A}" sibTransId="{EB7ECFE1-90E3-4DAF-BED9-0E6D3F3E967E}"/>
    <dgm:cxn modelId="{ACC1915A-96AA-4D40-BE20-470BCC0BA75B}" type="presParOf" srcId="{28650266-D992-478A-B2E7-D844AA694888}" destId="{02610D50-35AD-48F2-88B4-6D0F662DFDF3}" srcOrd="0" destOrd="0" presId="urn:microsoft.com/office/officeart/2005/8/layout/list1"/>
    <dgm:cxn modelId="{7E2131AF-DF90-4A07-909F-EFC293DE9EB2}" type="presParOf" srcId="{02610D50-35AD-48F2-88B4-6D0F662DFDF3}" destId="{0622F950-DFCB-4E13-89DE-B37BC7DE7393}" srcOrd="0" destOrd="0" presId="urn:microsoft.com/office/officeart/2005/8/layout/list1"/>
    <dgm:cxn modelId="{DD1CEF8C-715E-457A-A593-4F0E41FEDB69}" type="presParOf" srcId="{02610D50-35AD-48F2-88B4-6D0F662DFDF3}" destId="{3E2C5D9D-D858-4C8C-970A-B5708DA9B6DC}" srcOrd="1" destOrd="0" presId="urn:microsoft.com/office/officeart/2005/8/layout/list1"/>
    <dgm:cxn modelId="{B098BEF7-ACD4-44C0-A3A6-2B02FB6D24E9}" type="presParOf" srcId="{28650266-D992-478A-B2E7-D844AA694888}" destId="{D06EF719-F9C7-4F29-84C6-7BC604A2B507}" srcOrd="1" destOrd="0" presId="urn:microsoft.com/office/officeart/2005/8/layout/list1"/>
    <dgm:cxn modelId="{34FE6934-5856-4F12-8F23-43E213CC31D4}" type="presParOf" srcId="{28650266-D992-478A-B2E7-D844AA694888}" destId="{6D664892-119C-40F3-B542-8F8E452D129E}" srcOrd="2" destOrd="0" presId="urn:microsoft.com/office/officeart/2005/8/layout/list1"/>
    <dgm:cxn modelId="{DAE36484-7960-4FBA-82B8-29EDE0780F5C}" type="presParOf" srcId="{28650266-D992-478A-B2E7-D844AA694888}" destId="{6D87CD59-6360-4D88-9DBF-AE7CB475F18A}" srcOrd="3" destOrd="0" presId="urn:microsoft.com/office/officeart/2005/8/layout/list1"/>
    <dgm:cxn modelId="{D70974A7-C063-42E5-8C15-1C4832FB2D0E}" type="presParOf" srcId="{28650266-D992-478A-B2E7-D844AA694888}" destId="{5383EBDC-FB37-4691-AB3B-AAEFC2487780}" srcOrd="4" destOrd="0" presId="urn:microsoft.com/office/officeart/2005/8/layout/list1"/>
    <dgm:cxn modelId="{BF27E2BF-5D50-429F-846E-643A068EB3C7}" type="presParOf" srcId="{5383EBDC-FB37-4691-AB3B-AAEFC2487780}" destId="{589C01D6-56BC-42F0-9CF2-CF824A713FA4}" srcOrd="0" destOrd="0" presId="urn:microsoft.com/office/officeart/2005/8/layout/list1"/>
    <dgm:cxn modelId="{78B49340-E1D6-4054-BB69-95D279B06AF9}" type="presParOf" srcId="{5383EBDC-FB37-4691-AB3B-AAEFC2487780}" destId="{41A4FE15-10F1-4F0C-AB44-6A9EBF8235D6}" srcOrd="1" destOrd="0" presId="urn:microsoft.com/office/officeart/2005/8/layout/list1"/>
    <dgm:cxn modelId="{9D01E794-9549-4598-8452-2D0DF988C0E3}" type="presParOf" srcId="{28650266-D992-478A-B2E7-D844AA694888}" destId="{F26F922F-AAB2-461A-905D-4B80C5730FE3}" srcOrd="5" destOrd="0" presId="urn:microsoft.com/office/officeart/2005/8/layout/list1"/>
    <dgm:cxn modelId="{0EAA0C21-1995-4809-B893-E1ED85F926CE}" type="presParOf" srcId="{28650266-D992-478A-B2E7-D844AA694888}" destId="{24C94CDD-1A86-4120-ADBF-5A43A26564EF}" srcOrd="6" destOrd="0" presId="urn:microsoft.com/office/officeart/2005/8/layout/list1"/>
    <dgm:cxn modelId="{BD5D9296-AD27-4493-A884-C6DF7D220224}" type="presParOf" srcId="{28650266-D992-478A-B2E7-D844AA694888}" destId="{25A5D1F9-FED2-4B8F-AF05-D15F23D939F7}" srcOrd="7" destOrd="0" presId="urn:microsoft.com/office/officeart/2005/8/layout/list1"/>
    <dgm:cxn modelId="{5104248A-4974-4C41-BAE0-188CBF4FD9B1}" type="presParOf" srcId="{28650266-D992-478A-B2E7-D844AA694888}" destId="{994EE5E2-299A-4F9C-A4D5-69622D251BE3}" srcOrd="8" destOrd="0" presId="urn:microsoft.com/office/officeart/2005/8/layout/list1"/>
    <dgm:cxn modelId="{CF67BC89-0753-476D-80BB-1B6164EE3C22}" type="presParOf" srcId="{994EE5E2-299A-4F9C-A4D5-69622D251BE3}" destId="{3741462D-E848-4BEA-B498-3A9913652761}" srcOrd="0" destOrd="0" presId="urn:microsoft.com/office/officeart/2005/8/layout/list1"/>
    <dgm:cxn modelId="{2BA9F338-0CA0-4CE8-AD47-9767A9530A60}" type="presParOf" srcId="{994EE5E2-299A-4F9C-A4D5-69622D251BE3}" destId="{51F393F1-CB1E-415C-B9DF-8204A9C770ED}" srcOrd="1" destOrd="0" presId="urn:microsoft.com/office/officeart/2005/8/layout/list1"/>
    <dgm:cxn modelId="{8260DB61-EB2A-42C5-B671-A302D2CA6B2D}" type="presParOf" srcId="{28650266-D992-478A-B2E7-D844AA694888}" destId="{D2EB643A-E28D-4BB0-9F9B-EA29E644461D}" srcOrd="9" destOrd="0" presId="urn:microsoft.com/office/officeart/2005/8/layout/list1"/>
    <dgm:cxn modelId="{34818E3D-7A04-425D-A93A-B13C69E82C91}" type="presParOf" srcId="{28650266-D992-478A-B2E7-D844AA694888}" destId="{B252D4D1-7C34-48E6-B3A2-1A008E73EF4D}"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AE45A-D838-499E-9926-6C6FA1928E80}">
      <dsp:nvSpPr>
        <dsp:cNvPr id="0" name=""/>
        <dsp:cNvSpPr/>
      </dsp:nvSpPr>
      <dsp:spPr>
        <a:xfrm rot="5400000">
          <a:off x="4534644" y="-1627678"/>
          <a:ext cx="1293911" cy="487680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smtClean="0">
              <a:latin typeface="+mj-lt"/>
            </a:rPr>
            <a:t>A board member, an officer or employee of the New Jersey School Boards Association (other than clerical, secretarial or maintenance staff) or an administrator.</a:t>
          </a:r>
          <a:endParaRPr lang="en-US" sz="2000" kern="1200" dirty="0">
            <a:latin typeface="+mj-lt"/>
          </a:endParaRPr>
        </a:p>
      </dsp:txBody>
      <dsp:txXfrm rot="-5400000">
        <a:off x="2743200" y="226930"/>
        <a:ext cx="4813636" cy="1167583"/>
      </dsp:txXfrm>
    </dsp:sp>
    <dsp:sp modelId="{44DB80A7-577D-43EB-BAAD-C598132572A5}">
      <dsp:nvSpPr>
        <dsp:cNvPr id="0" name=""/>
        <dsp:cNvSpPr/>
      </dsp:nvSpPr>
      <dsp:spPr>
        <a:xfrm>
          <a:off x="0" y="2027"/>
          <a:ext cx="2743200" cy="16173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latin typeface="+mj-lt"/>
            </a:rPr>
            <a:t>School Officials</a:t>
          </a:r>
          <a:endParaRPr lang="en-US" sz="4400" kern="1200" dirty="0">
            <a:latin typeface="+mj-lt"/>
          </a:endParaRPr>
        </a:p>
      </dsp:txBody>
      <dsp:txXfrm>
        <a:off x="78954" y="80981"/>
        <a:ext cx="2585292" cy="1459481"/>
      </dsp:txXfrm>
    </dsp:sp>
    <dsp:sp modelId="{E7694138-9AE7-4F57-AB6A-627F44E46F3B}">
      <dsp:nvSpPr>
        <dsp:cNvPr id="0" name=""/>
        <dsp:cNvSpPr/>
      </dsp:nvSpPr>
      <dsp:spPr>
        <a:xfrm rot="5400000">
          <a:off x="4534644" y="70581"/>
          <a:ext cx="1293911" cy="487680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smtClean="0">
              <a:latin typeface="+mj-lt"/>
            </a:rPr>
            <a:t>Ownership or control of more than 10% of the profits, assets or stock of a business but does not include the control of assets in a labor union.  </a:t>
          </a:r>
          <a:endParaRPr lang="en-US" sz="2000" kern="1200" dirty="0">
            <a:latin typeface="+mj-lt"/>
          </a:endParaRPr>
        </a:p>
      </dsp:txBody>
      <dsp:txXfrm rot="-5400000">
        <a:off x="2743200" y="1925189"/>
        <a:ext cx="4813636" cy="1167583"/>
      </dsp:txXfrm>
    </dsp:sp>
    <dsp:sp modelId="{455F4DFE-0D50-46DA-9999-B15BBE6782A5}">
      <dsp:nvSpPr>
        <dsp:cNvPr id="0" name=""/>
        <dsp:cNvSpPr/>
      </dsp:nvSpPr>
      <dsp:spPr>
        <a:xfrm>
          <a:off x="0" y="1700286"/>
          <a:ext cx="2743200" cy="16173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latin typeface="+mj-lt"/>
            </a:rPr>
            <a:t>Interest</a:t>
          </a:r>
          <a:endParaRPr lang="en-US" sz="4400" kern="1200" dirty="0">
            <a:latin typeface="+mj-lt"/>
          </a:endParaRPr>
        </a:p>
      </dsp:txBody>
      <dsp:txXfrm>
        <a:off x="78954" y="1779240"/>
        <a:ext cx="2585292" cy="1459481"/>
      </dsp:txXfrm>
    </dsp:sp>
    <dsp:sp modelId="{9A6B89FC-FEE8-47D1-BAA5-FFD1431EE995}">
      <dsp:nvSpPr>
        <dsp:cNvPr id="0" name=""/>
        <dsp:cNvSpPr/>
      </dsp:nvSpPr>
      <dsp:spPr>
        <a:xfrm rot="5400000">
          <a:off x="4209826" y="1929240"/>
          <a:ext cx="1933427" cy="487203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en-US" sz="1800" kern="1200" dirty="0" smtClean="0">
              <a:latin typeface="+mj-lt"/>
            </a:rPr>
            <a:t>Any corporation, partnership, firm, enterprise, franchise, association, trust, sole proprietorship, union, political organization, or other legal entity but shall not include a local school district or any other public entity</a:t>
          </a:r>
          <a:endParaRPr lang="en-US" sz="1800" kern="1200" dirty="0">
            <a:latin typeface="+mj-lt"/>
          </a:endParaRPr>
        </a:p>
      </dsp:txBody>
      <dsp:txXfrm rot="-5400000">
        <a:off x="2740521" y="3492927"/>
        <a:ext cx="4777655" cy="1744663"/>
      </dsp:txXfrm>
    </dsp:sp>
    <dsp:sp modelId="{8DC40416-260E-4281-A01D-F70ACC691735}">
      <dsp:nvSpPr>
        <dsp:cNvPr id="0" name=""/>
        <dsp:cNvSpPr/>
      </dsp:nvSpPr>
      <dsp:spPr>
        <a:xfrm>
          <a:off x="0" y="3556564"/>
          <a:ext cx="2740521" cy="16173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latin typeface="+mj-lt"/>
            </a:rPr>
            <a:t>Business</a:t>
          </a:r>
          <a:endParaRPr lang="en-US" sz="4400" kern="1200" dirty="0">
            <a:latin typeface="+mj-lt"/>
          </a:endParaRPr>
        </a:p>
      </dsp:txBody>
      <dsp:txXfrm>
        <a:off x="78954" y="3635518"/>
        <a:ext cx="2582613" cy="145948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664892-119C-40F3-B542-8F8E452D129E}">
      <dsp:nvSpPr>
        <dsp:cNvPr id="0" name=""/>
        <dsp:cNvSpPr/>
      </dsp:nvSpPr>
      <dsp:spPr>
        <a:xfrm>
          <a:off x="0" y="1086360"/>
          <a:ext cx="8229600" cy="6552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2C5D9D-D858-4C8C-970A-B5708DA9B6DC}">
      <dsp:nvSpPr>
        <dsp:cNvPr id="0" name=""/>
        <dsp:cNvSpPr/>
      </dsp:nvSpPr>
      <dsp:spPr>
        <a:xfrm>
          <a:off x="411480" y="51705"/>
          <a:ext cx="7406615" cy="1418415"/>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just" defTabSz="800100">
            <a:lnSpc>
              <a:spcPct val="90000"/>
            </a:lnSpc>
            <a:spcBef>
              <a:spcPct val="0"/>
            </a:spcBef>
            <a:spcAft>
              <a:spcPct val="35000"/>
            </a:spcAft>
          </a:pPr>
          <a:r>
            <a:rPr lang="en-US" sz="1800" kern="1200" dirty="0" smtClean="0">
              <a:latin typeface="+mj-lt"/>
            </a:rPr>
            <a:t>(g) I will hold confidential all matters pertaining to the schools which, if disclosed, would needlessly injure individuals or the schools.  In all other matters, I will provide accurate information and, in concert with my fellow board members, interpret to the staff the aspirations of the community for its school.</a:t>
          </a:r>
          <a:endParaRPr lang="en-US" sz="1800" kern="1200" dirty="0">
            <a:latin typeface="+mj-lt"/>
          </a:endParaRPr>
        </a:p>
      </dsp:txBody>
      <dsp:txXfrm>
        <a:off x="480721" y="120946"/>
        <a:ext cx="7268133" cy="1279933"/>
      </dsp:txXfrm>
    </dsp:sp>
    <dsp:sp modelId="{24C94CDD-1A86-4120-ADBF-5A43A26564EF}">
      <dsp:nvSpPr>
        <dsp:cNvPr id="0" name=""/>
        <dsp:cNvSpPr/>
      </dsp:nvSpPr>
      <dsp:spPr>
        <a:xfrm>
          <a:off x="0" y="2265720"/>
          <a:ext cx="8229600" cy="6552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A4FE15-10F1-4F0C-AB44-6A9EBF8235D6}">
      <dsp:nvSpPr>
        <dsp:cNvPr id="0" name=""/>
        <dsp:cNvSpPr/>
      </dsp:nvSpPr>
      <dsp:spPr>
        <a:xfrm>
          <a:off x="411480" y="1881960"/>
          <a:ext cx="7415429" cy="76752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just" defTabSz="800100">
            <a:lnSpc>
              <a:spcPct val="90000"/>
            </a:lnSpc>
            <a:spcBef>
              <a:spcPct val="0"/>
            </a:spcBef>
            <a:spcAft>
              <a:spcPct val="35000"/>
            </a:spcAft>
          </a:pPr>
          <a:r>
            <a:rPr lang="en-US" sz="1800" kern="1200" dirty="0" smtClean="0">
              <a:latin typeface="+mj-lt"/>
            </a:rPr>
            <a:t>(h) I will vote to appoint the best qualified personnel available after consideration of the recommendation of the chief administrative officer.</a:t>
          </a:r>
          <a:endParaRPr lang="en-US" sz="1800" kern="1200" dirty="0">
            <a:latin typeface="+mj-lt"/>
          </a:endParaRPr>
        </a:p>
      </dsp:txBody>
      <dsp:txXfrm>
        <a:off x="448947" y="1919427"/>
        <a:ext cx="7340495" cy="692586"/>
      </dsp:txXfrm>
    </dsp:sp>
    <dsp:sp modelId="{B252D4D1-7C34-48E6-B3A2-1A008E73EF4D}">
      <dsp:nvSpPr>
        <dsp:cNvPr id="0" name=""/>
        <dsp:cNvSpPr/>
      </dsp:nvSpPr>
      <dsp:spPr>
        <a:xfrm>
          <a:off x="0" y="3445080"/>
          <a:ext cx="8229600" cy="6552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F393F1-CB1E-415C-B9DF-8204A9C770ED}">
      <dsp:nvSpPr>
        <dsp:cNvPr id="0" name=""/>
        <dsp:cNvSpPr/>
      </dsp:nvSpPr>
      <dsp:spPr>
        <a:xfrm>
          <a:off x="411480" y="3061320"/>
          <a:ext cx="7415429" cy="76752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just" defTabSz="800100">
            <a:lnSpc>
              <a:spcPct val="90000"/>
            </a:lnSpc>
            <a:spcBef>
              <a:spcPct val="0"/>
            </a:spcBef>
            <a:spcAft>
              <a:spcPct val="35000"/>
            </a:spcAft>
          </a:pPr>
          <a:r>
            <a:rPr lang="en-US" sz="1800" kern="1200" dirty="0" smtClean="0">
              <a:latin typeface="+mj-lt"/>
            </a:rPr>
            <a:t>(i) I will support and protect school personnel in proper performance of their duties.</a:t>
          </a:r>
          <a:endParaRPr lang="en-US" sz="1800" kern="1200" dirty="0">
            <a:latin typeface="+mj-lt"/>
          </a:endParaRPr>
        </a:p>
      </dsp:txBody>
      <dsp:txXfrm>
        <a:off x="448947" y="3098787"/>
        <a:ext cx="7340495" cy="692586"/>
      </dsp:txXfrm>
    </dsp:sp>
    <dsp:sp modelId="{3FF1BDBB-76EF-4F3A-8E66-05ABA73294BF}">
      <dsp:nvSpPr>
        <dsp:cNvPr id="0" name=""/>
        <dsp:cNvSpPr/>
      </dsp:nvSpPr>
      <dsp:spPr>
        <a:xfrm>
          <a:off x="0" y="4855694"/>
          <a:ext cx="8229600" cy="6552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DEFCC0-6AB4-47E0-8C5E-B633CFCF82E4}">
      <dsp:nvSpPr>
        <dsp:cNvPr id="0" name=""/>
        <dsp:cNvSpPr/>
      </dsp:nvSpPr>
      <dsp:spPr>
        <a:xfrm>
          <a:off x="411480" y="4240680"/>
          <a:ext cx="7435476" cy="998773"/>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just" defTabSz="800100">
            <a:lnSpc>
              <a:spcPct val="90000"/>
            </a:lnSpc>
            <a:spcBef>
              <a:spcPct val="0"/>
            </a:spcBef>
            <a:spcAft>
              <a:spcPct val="35000"/>
            </a:spcAft>
          </a:pPr>
          <a:r>
            <a:rPr lang="en-US" sz="1800" kern="1200" dirty="0" smtClean="0">
              <a:latin typeface="+mj-lt"/>
            </a:rPr>
            <a:t>(j) I will refer all complaints to the chief administrative officer and will act on the complaints at public meetings only after failure of an administrative solution.</a:t>
          </a:r>
          <a:endParaRPr lang="en-US" sz="1800" kern="1200" dirty="0">
            <a:latin typeface="+mj-lt"/>
          </a:endParaRPr>
        </a:p>
      </dsp:txBody>
      <dsp:txXfrm>
        <a:off x="460236" y="4289436"/>
        <a:ext cx="7337964" cy="90126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61A96D-9252-4EDF-A15A-707282D48227}">
      <dsp:nvSpPr>
        <dsp:cNvPr id="0" name=""/>
        <dsp:cNvSpPr/>
      </dsp:nvSpPr>
      <dsp:spPr>
        <a:xfrm rot="5400000">
          <a:off x="4591570" y="-1791640"/>
          <a:ext cx="1387323" cy="497433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smtClean="0">
              <a:latin typeface="+mj-lt"/>
            </a:rPr>
            <a:t>Spouse, partner in a domestic union or dependent child of a school official residing in the same household.</a:t>
          </a:r>
          <a:endParaRPr lang="en-US" sz="2000" kern="1200" dirty="0">
            <a:latin typeface="+mj-lt"/>
          </a:endParaRPr>
        </a:p>
      </dsp:txBody>
      <dsp:txXfrm rot="-5400000">
        <a:off x="2798064" y="69590"/>
        <a:ext cx="4906612" cy="1251875"/>
      </dsp:txXfrm>
    </dsp:sp>
    <dsp:sp modelId="{93C02B3C-B254-4DC3-B371-903C8113ED15}">
      <dsp:nvSpPr>
        <dsp:cNvPr id="0" name=""/>
        <dsp:cNvSpPr/>
      </dsp:nvSpPr>
      <dsp:spPr>
        <a:xfrm>
          <a:off x="0" y="1490"/>
          <a:ext cx="2798064" cy="13880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u="none" kern="1200" dirty="0" smtClean="0">
              <a:latin typeface="+mj-lt"/>
            </a:rPr>
            <a:t>Member of Immediate Family </a:t>
          </a:r>
          <a:endParaRPr lang="en-US" sz="2800" u="none" kern="1200" dirty="0">
            <a:latin typeface="+mj-lt"/>
          </a:endParaRPr>
        </a:p>
      </dsp:txBody>
      <dsp:txXfrm>
        <a:off x="67760" y="69250"/>
        <a:ext cx="2662544" cy="1252554"/>
      </dsp:txXfrm>
    </dsp:sp>
    <dsp:sp modelId="{E651F97C-BC4C-46CB-82BD-41C5E51BFFDB}">
      <dsp:nvSpPr>
        <dsp:cNvPr id="0" name=""/>
        <dsp:cNvSpPr/>
      </dsp:nvSpPr>
      <dsp:spPr>
        <a:xfrm rot="5400000">
          <a:off x="4765521" y="-321756"/>
          <a:ext cx="1081029" cy="493061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smtClean="0">
              <a:latin typeface="+mj-lt"/>
            </a:rPr>
            <a:t>Spouse, natural or adopted child, parent or sibling of a school official.</a:t>
          </a:r>
          <a:endParaRPr lang="en-US" sz="2000" kern="1200" dirty="0">
            <a:latin typeface="+mj-lt"/>
          </a:endParaRPr>
        </a:p>
      </dsp:txBody>
      <dsp:txXfrm rot="-5400000">
        <a:off x="2840728" y="1655808"/>
        <a:ext cx="4877845" cy="975487"/>
      </dsp:txXfrm>
    </dsp:sp>
    <dsp:sp modelId="{49E44477-5F31-480E-BD81-335A8160AB90}">
      <dsp:nvSpPr>
        <dsp:cNvPr id="0" name=""/>
        <dsp:cNvSpPr/>
      </dsp:nvSpPr>
      <dsp:spPr>
        <a:xfrm>
          <a:off x="0" y="1524615"/>
          <a:ext cx="2840728" cy="12378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latin typeface="+mj-lt"/>
            </a:rPr>
            <a:t>Relative</a:t>
          </a:r>
          <a:endParaRPr lang="en-US" sz="2800" kern="1200" dirty="0">
            <a:latin typeface="+mj-lt"/>
          </a:endParaRPr>
        </a:p>
      </dsp:txBody>
      <dsp:txXfrm>
        <a:off x="60428" y="1585043"/>
        <a:ext cx="2719872" cy="1117015"/>
      </dsp:txXfrm>
    </dsp:sp>
    <dsp:sp modelId="{68B6FDD3-BFDA-4098-9106-E63CE2711B9F}">
      <dsp:nvSpPr>
        <dsp:cNvPr id="0" name=""/>
        <dsp:cNvSpPr/>
      </dsp:nvSpPr>
      <dsp:spPr>
        <a:xfrm rot="5400000">
          <a:off x="3910184" y="1782684"/>
          <a:ext cx="2739772" cy="496947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en-US" sz="1800" kern="1200" dirty="0" smtClean="0">
              <a:latin typeface="+mj-lt"/>
            </a:rPr>
            <a:t>Holds a position that authorizes to serve as administrator, principal or SBA; or</a:t>
          </a:r>
          <a:endParaRPr lang="en-US" sz="1800" kern="1200" dirty="0">
            <a:latin typeface="+mj-lt"/>
          </a:endParaRPr>
        </a:p>
        <a:p>
          <a:pPr marL="171450" lvl="1" indent="-171450" algn="just" defTabSz="800100">
            <a:lnSpc>
              <a:spcPct val="90000"/>
            </a:lnSpc>
            <a:spcBef>
              <a:spcPct val="0"/>
            </a:spcBef>
            <a:spcAft>
              <a:spcPct val="15000"/>
            </a:spcAft>
            <a:buChar char="••"/>
          </a:pPr>
          <a:r>
            <a:rPr lang="en-US" sz="1800" kern="1200" dirty="0" smtClean="0">
              <a:latin typeface="+mj-lt"/>
            </a:rPr>
            <a:t>Holds a position where responsible for making recommendations regarding hiring or purchasing, or</a:t>
          </a:r>
          <a:endParaRPr lang="en-US" sz="1800" kern="1200" dirty="0">
            <a:latin typeface="+mj-lt"/>
          </a:endParaRPr>
        </a:p>
        <a:p>
          <a:pPr marL="171450" lvl="1" indent="-171450" algn="just" defTabSz="800100">
            <a:lnSpc>
              <a:spcPct val="90000"/>
            </a:lnSpc>
            <a:spcBef>
              <a:spcPct val="0"/>
            </a:spcBef>
            <a:spcAft>
              <a:spcPct val="15000"/>
            </a:spcAft>
            <a:buChar char="••"/>
          </a:pPr>
          <a:r>
            <a:rPr lang="en-US" sz="1800" kern="1200" dirty="0" smtClean="0">
              <a:latin typeface="+mj-lt"/>
            </a:rPr>
            <a:t>Holds position requiring supervisor certificate and responsible for making recommendations regarding hiring or purchasing</a:t>
          </a:r>
          <a:endParaRPr lang="en-US" sz="1800" kern="1200" dirty="0">
            <a:latin typeface="+mj-lt"/>
          </a:endParaRPr>
        </a:p>
        <a:p>
          <a:pPr marL="114300" lvl="1" indent="-114300" algn="just" defTabSz="622300">
            <a:lnSpc>
              <a:spcPct val="90000"/>
            </a:lnSpc>
            <a:spcBef>
              <a:spcPct val="0"/>
            </a:spcBef>
            <a:spcAft>
              <a:spcPct val="15000"/>
            </a:spcAft>
            <a:buChar char="••"/>
          </a:pPr>
          <a:endParaRPr lang="en-US" sz="1400" kern="1200" dirty="0">
            <a:latin typeface="+mj-lt"/>
          </a:endParaRPr>
        </a:p>
      </dsp:txBody>
      <dsp:txXfrm rot="-5400000">
        <a:off x="2795332" y="3031282"/>
        <a:ext cx="4835733" cy="2472282"/>
      </dsp:txXfrm>
    </dsp:sp>
    <dsp:sp modelId="{8746CB2C-0FD9-4713-ACD2-B32CFF7B08DD}">
      <dsp:nvSpPr>
        <dsp:cNvPr id="0" name=""/>
        <dsp:cNvSpPr/>
      </dsp:nvSpPr>
      <dsp:spPr>
        <a:xfrm>
          <a:off x="0" y="3194164"/>
          <a:ext cx="2795331" cy="21465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latin typeface="+mj-lt"/>
            </a:rPr>
            <a:t>Administrator</a:t>
          </a:r>
          <a:endParaRPr lang="en-US" sz="2800" kern="1200" dirty="0">
            <a:latin typeface="+mj-lt"/>
          </a:endParaRPr>
        </a:p>
      </dsp:txBody>
      <dsp:txXfrm>
        <a:off x="104784" y="3298948"/>
        <a:ext cx="2585763" cy="1936949"/>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0F92BB-FBFD-4010-AFDA-0AAA656C84CB}">
      <dsp:nvSpPr>
        <dsp:cNvPr id="0" name=""/>
        <dsp:cNvSpPr/>
      </dsp:nvSpPr>
      <dsp:spPr>
        <a:xfrm rot="5400000">
          <a:off x="-437565" y="442219"/>
          <a:ext cx="2917105" cy="2041973"/>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37465" tIns="37465" rIns="37465" bIns="37465" numCol="1" spcCol="1270" anchor="ctr" anchorCtr="0">
          <a:noAutofit/>
        </a:bodyPr>
        <a:lstStyle/>
        <a:p>
          <a:pPr lvl="0" algn="ctr" defTabSz="2622550">
            <a:lnSpc>
              <a:spcPct val="90000"/>
            </a:lnSpc>
            <a:spcBef>
              <a:spcPct val="0"/>
            </a:spcBef>
            <a:spcAft>
              <a:spcPct val="35000"/>
            </a:spcAft>
          </a:pPr>
          <a:r>
            <a:rPr lang="en-US" sz="5900" kern="1200" dirty="0" smtClean="0">
              <a:latin typeface="+mj-lt"/>
            </a:rPr>
            <a:t>(A)</a:t>
          </a:r>
          <a:endParaRPr lang="en-US" sz="5900" kern="1200" dirty="0">
            <a:latin typeface="+mj-lt"/>
          </a:endParaRPr>
        </a:p>
      </dsp:txBody>
      <dsp:txXfrm rot="-5400000">
        <a:off x="2" y="1025640"/>
        <a:ext cx="2041973" cy="875132"/>
      </dsp:txXfrm>
    </dsp:sp>
    <dsp:sp modelId="{7BD0FECC-4671-4161-8409-400C289CD765}">
      <dsp:nvSpPr>
        <dsp:cNvPr id="0" name=""/>
        <dsp:cNvSpPr/>
      </dsp:nvSpPr>
      <dsp:spPr>
        <a:xfrm rot="5400000">
          <a:off x="3959127" y="-1912500"/>
          <a:ext cx="1896118" cy="5730426"/>
        </a:xfrm>
        <a:prstGeom prst="round2Same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smtClean="0">
              <a:latin typeface="+mj-lt"/>
            </a:rPr>
            <a:t>No school official or member of his </a:t>
          </a:r>
          <a:r>
            <a:rPr lang="en-US" sz="2000" b="0" kern="1200" dirty="0" smtClean="0">
              <a:latin typeface="+mj-lt"/>
            </a:rPr>
            <a:t>immediate family </a:t>
          </a:r>
          <a:r>
            <a:rPr lang="en-US" sz="2000" kern="1200" dirty="0" smtClean="0">
              <a:latin typeface="+mj-lt"/>
            </a:rPr>
            <a:t>shall have an interest in a business organization or engage in any business, transaction, or professional activity, which is in substantial conflict with the proper discharge of his duties in the public interest.</a:t>
          </a:r>
          <a:endParaRPr lang="en-US" sz="2000" kern="1200" dirty="0">
            <a:latin typeface="+mj-lt"/>
          </a:endParaRPr>
        </a:p>
      </dsp:txBody>
      <dsp:txXfrm rot="-5400000">
        <a:off x="2041974" y="97214"/>
        <a:ext cx="5637865" cy="1710996"/>
      </dsp:txXfrm>
    </dsp:sp>
    <dsp:sp modelId="{3FA6B9C3-221F-4FD2-B63E-834C4BAD7CEB}">
      <dsp:nvSpPr>
        <dsp:cNvPr id="0" name=""/>
        <dsp:cNvSpPr/>
      </dsp:nvSpPr>
      <dsp:spPr>
        <a:xfrm rot="5400000">
          <a:off x="-437565" y="3078406"/>
          <a:ext cx="2917105" cy="2041973"/>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37465" tIns="37465" rIns="37465" bIns="37465" numCol="1" spcCol="1270" anchor="ctr" anchorCtr="0">
          <a:noAutofit/>
        </a:bodyPr>
        <a:lstStyle/>
        <a:p>
          <a:pPr lvl="0" algn="ctr" defTabSz="2622550">
            <a:lnSpc>
              <a:spcPct val="90000"/>
            </a:lnSpc>
            <a:spcBef>
              <a:spcPct val="0"/>
            </a:spcBef>
            <a:spcAft>
              <a:spcPct val="35000"/>
            </a:spcAft>
          </a:pPr>
          <a:r>
            <a:rPr lang="en-US" sz="5900" kern="1200" dirty="0" smtClean="0">
              <a:latin typeface="+mj-lt"/>
            </a:rPr>
            <a:t>(B)</a:t>
          </a:r>
          <a:endParaRPr lang="en-US" sz="5900" kern="1200" dirty="0">
            <a:latin typeface="+mj-lt"/>
          </a:endParaRPr>
        </a:p>
      </dsp:txBody>
      <dsp:txXfrm rot="-5400000">
        <a:off x="2" y="3661827"/>
        <a:ext cx="2041973" cy="875132"/>
      </dsp:txXfrm>
    </dsp:sp>
    <dsp:sp modelId="{31EF8B17-58E7-42B9-8F35-EBC5AA7AB347}">
      <dsp:nvSpPr>
        <dsp:cNvPr id="0" name=""/>
        <dsp:cNvSpPr/>
      </dsp:nvSpPr>
      <dsp:spPr>
        <a:xfrm rot="5400000">
          <a:off x="3959127" y="723687"/>
          <a:ext cx="1896118" cy="5730426"/>
        </a:xfrm>
        <a:prstGeom prst="round2Same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smtClean="0">
              <a:latin typeface="+mj-lt"/>
            </a:rPr>
            <a:t>No school official shall use or attempt to use his official position to secure unwarranted privileges, advantages or employment for himself, members of his immediate family or others.</a:t>
          </a:r>
          <a:endParaRPr lang="en-US" sz="2000" kern="1200" dirty="0">
            <a:latin typeface="+mj-lt"/>
          </a:endParaRPr>
        </a:p>
      </dsp:txBody>
      <dsp:txXfrm rot="-5400000">
        <a:off x="2041974" y="2733402"/>
        <a:ext cx="5637865" cy="1710996"/>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D98BD1-0BEB-4657-A268-83E1E5221D57}">
      <dsp:nvSpPr>
        <dsp:cNvPr id="0" name=""/>
        <dsp:cNvSpPr/>
      </dsp:nvSpPr>
      <dsp:spPr>
        <a:xfrm rot="5400000">
          <a:off x="-285515" y="557663"/>
          <a:ext cx="1903437" cy="1332405"/>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en-US" sz="3800" kern="1200" dirty="0" smtClean="0">
              <a:latin typeface="+mj-lt"/>
            </a:rPr>
            <a:t>(C-1)</a:t>
          </a:r>
          <a:endParaRPr lang="en-US" sz="3800" kern="1200" dirty="0">
            <a:latin typeface="+mj-lt"/>
          </a:endParaRPr>
        </a:p>
      </dsp:txBody>
      <dsp:txXfrm rot="-5400000">
        <a:off x="2" y="938350"/>
        <a:ext cx="1332405" cy="571032"/>
      </dsp:txXfrm>
    </dsp:sp>
    <dsp:sp modelId="{14D8A4C7-924A-4AE7-97A1-4BE385092425}">
      <dsp:nvSpPr>
        <dsp:cNvPr id="0" name=""/>
        <dsp:cNvSpPr/>
      </dsp:nvSpPr>
      <dsp:spPr>
        <a:xfrm rot="5400000">
          <a:off x="3870127" y="-2519731"/>
          <a:ext cx="1745551" cy="6820994"/>
        </a:xfrm>
        <a:prstGeom prst="round2Same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smtClean="0">
              <a:latin typeface="+mj-lt"/>
            </a:rPr>
            <a:t>No school official shall act in his official capacity in any matter where he, a member of his immediate family, or a business organization in which he has an interest, has a direct or indirect financial involvement that might reasonably be expected to impair his objectivity or independence of judgment.</a:t>
          </a:r>
          <a:endParaRPr lang="en-US" sz="2000" kern="1200" dirty="0">
            <a:latin typeface="+mj-lt"/>
          </a:endParaRPr>
        </a:p>
      </dsp:txBody>
      <dsp:txXfrm rot="-5400000">
        <a:off x="1332406" y="103201"/>
        <a:ext cx="6735783" cy="1575129"/>
      </dsp:txXfrm>
    </dsp:sp>
    <dsp:sp modelId="{0275952F-A034-4195-AE0C-CEE63435ED4B}">
      <dsp:nvSpPr>
        <dsp:cNvPr id="0" name=""/>
        <dsp:cNvSpPr/>
      </dsp:nvSpPr>
      <dsp:spPr>
        <a:xfrm rot="5400000">
          <a:off x="-285515" y="2280276"/>
          <a:ext cx="1903437" cy="1332405"/>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en-US" sz="3800" kern="1200" dirty="0" smtClean="0">
              <a:latin typeface="+mj-lt"/>
            </a:rPr>
            <a:t>(C-2)</a:t>
          </a:r>
          <a:endParaRPr lang="en-US" sz="3800" kern="1200" dirty="0">
            <a:latin typeface="+mj-lt"/>
          </a:endParaRPr>
        </a:p>
      </dsp:txBody>
      <dsp:txXfrm rot="-5400000">
        <a:off x="2" y="2660963"/>
        <a:ext cx="1332405" cy="571032"/>
      </dsp:txXfrm>
    </dsp:sp>
    <dsp:sp modelId="{7132EE3D-DA8B-4A96-9F82-2A67C71C6340}">
      <dsp:nvSpPr>
        <dsp:cNvPr id="0" name=""/>
        <dsp:cNvSpPr/>
      </dsp:nvSpPr>
      <dsp:spPr>
        <a:xfrm rot="5400000">
          <a:off x="4124285" y="-797119"/>
          <a:ext cx="1237234" cy="6820994"/>
        </a:xfrm>
        <a:prstGeom prst="round2Same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smtClean="0">
              <a:latin typeface="+mj-lt"/>
            </a:rPr>
            <a:t>No school official shall act in his official capacity in any matter where he or a member of his immediate family has a personal involvement that is or creates some benefit to the school official or member of his immediate family.</a:t>
          </a:r>
          <a:endParaRPr lang="en-US" sz="2000" kern="1200" dirty="0">
            <a:latin typeface="+mj-lt"/>
          </a:endParaRPr>
        </a:p>
      </dsp:txBody>
      <dsp:txXfrm rot="-5400000">
        <a:off x="1332406" y="2055157"/>
        <a:ext cx="6760597" cy="1116440"/>
      </dsp:txXfrm>
    </dsp:sp>
    <dsp:sp modelId="{B1723AA8-3FE8-4D01-9F6E-72B0316831E7}">
      <dsp:nvSpPr>
        <dsp:cNvPr id="0" name=""/>
        <dsp:cNvSpPr/>
      </dsp:nvSpPr>
      <dsp:spPr>
        <a:xfrm rot="5400000">
          <a:off x="-285515" y="4002888"/>
          <a:ext cx="1903437" cy="1332405"/>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en-US" sz="3800" kern="1200" dirty="0" smtClean="0">
              <a:latin typeface="+mj-lt"/>
            </a:rPr>
            <a:t>(D)</a:t>
          </a:r>
          <a:endParaRPr lang="en-US" sz="3800" kern="1200" dirty="0">
            <a:latin typeface="+mj-lt"/>
          </a:endParaRPr>
        </a:p>
      </dsp:txBody>
      <dsp:txXfrm rot="-5400000">
        <a:off x="2" y="4383575"/>
        <a:ext cx="1332405" cy="571032"/>
      </dsp:txXfrm>
    </dsp:sp>
    <dsp:sp modelId="{0C6F2199-F29B-4BAA-8A8C-454ED2626961}">
      <dsp:nvSpPr>
        <dsp:cNvPr id="0" name=""/>
        <dsp:cNvSpPr/>
      </dsp:nvSpPr>
      <dsp:spPr>
        <a:xfrm rot="5400000">
          <a:off x="4124285" y="925493"/>
          <a:ext cx="1237234" cy="6820994"/>
        </a:xfrm>
        <a:prstGeom prst="round2Same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smtClean="0">
              <a:latin typeface="+mj-lt"/>
            </a:rPr>
            <a:t>No school official shall undertake any employment or service, whether compensated or not, which might reasonably be expected to prejudice his independence of judgment in the exercise of his official duties.</a:t>
          </a:r>
          <a:endParaRPr lang="en-US" sz="2000" kern="1200" dirty="0">
            <a:latin typeface="+mj-lt"/>
          </a:endParaRPr>
        </a:p>
      </dsp:txBody>
      <dsp:txXfrm rot="-5400000">
        <a:off x="1332406" y="3777770"/>
        <a:ext cx="6760597" cy="11164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591E1C-AED6-4F8E-848D-278063A19588}">
      <dsp:nvSpPr>
        <dsp:cNvPr id="0" name=""/>
        <dsp:cNvSpPr/>
      </dsp:nvSpPr>
      <dsp:spPr>
        <a:xfrm rot="5400000">
          <a:off x="-368408" y="925353"/>
          <a:ext cx="2456053" cy="1719237"/>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kern="1200" dirty="0" smtClean="0"/>
            <a:t>(E-1)</a:t>
          </a:r>
        </a:p>
      </dsp:txBody>
      <dsp:txXfrm rot="-5400000">
        <a:off x="1" y="1416564"/>
        <a:ext cx="1719237" cy="736816"/>
      </dsp:txXfrm>
    </dsp:sp>
    <dsp:sp modelId="{51A93198-A2EB-4213-8197-9A5948C39172}">
      <dsp:nvSpPr>
        <dsp:cNvPr id="0" name=""/>
        <dsp:cNvSpPr/>
      </dsp:nvSpPr>
      <dsp:spPr>
        <a:xfrm rot="5400000">
          <a:off x="3594370" y="-1823817"/>
          <a:ext cx="2607696" cy="6357962"/>
        </a:xfrm>
        <a:prstGeom prst="round2Same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smtClean="0"/>
            <a:t>No school official, or member of his immediate family, or business organization in which he has an interest, shall solicit or accept any gift, favor, loan, political contribution, service, promise of future employment, or other thing of value based upon an understanding that the gift, favor, loan, contribution, service, promise or other thing of value was given or offered for the purpose of influencing him, directly or indirectly, in the discharge of his official duties.</a:t>
          </a:r>
        </a:p>
      </dsp:txBody>
      <dsp:txXfrm rot="-5400000">
        <a:off x="1719238" y="178612"/>
        <a:ext cx="6230665" cy="2353102"/>
      </dsp:txXfrm>
    </dsp:sp>
    <dsp:sp modelId="{73651DA0-AF5E-4184-8524-28EF02655963}">
      <dsp:nvSpPr>
        <dsp:cNvPr id="0" name=""/>
        <dsp:cNvSpPr/>
      </dsp:nvSpPr>
      <dsp:spPr>
        <a:xfrm rot="5400000">
          <a:off x="-368408" y="3576039"/>
          <a:ext cx="2456053" cy="1719237"/>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kern="1200" dirty="0" smtClean="0"/>
            <a:t>(E-2)</a:t>
          </a:r>
        </a:p>
      </dsp:txBody>
      <dsp:txXfrm rot="-5400000">
        <a:off x="1" y="4067250"/>
        <a:ext cx="1719237" cy="736816"/>
      </dsp:txXfrm>
    </dsp:sp>
    <dsp:sp modelId="{2A30AEDC-B014-4713-9008-E03534684491}">
      <dsp:nvSpPr>
        <dsp:cNvPr id="0" name=""/>
        <dsp:cNvSpPr/>
      </dsp:nvSpPr>
      <dsp:spPr>
        <a:xfrm rot="5400000">
          <a:off x="3675158" y="826867"/>
          <a:ext cx="2446121" cy="6357962"/>
        </a:xfrm>
        <a:prstGeom prst="round2Same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smtClean="0"/>
            <a:t>This provision shall not apply to the solicitation or acceptance of contributions to the campaign of an announced candidate for elective public office, if the school official has no knowledge or reason to believe that the campaign contribution, if accepted, was given with the intent to influence the school official in the discharge of his official duties.</a:t>
          </a:r>
        </a:p>
      </dsp:txBody>
      <dsp:txXfrm rot="-5400000">
        <a:off x="1719238" y="2902197"/>
        <a:ext cx="6238552" cy="22073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A926D3-2178-4D50-974C-799A5DF40D46}">
      <dsp:nvSpPr>
        <dsp:cNvPr id="0" name=""/>
        <dsp:cNvSpPr/>
      </dsp:nvSpPr>
      <dsp:spPr>
        <a:xfrm rot="5400000">
          <a:off x="-284690" y="621298"/>
          <a:ext cx="1897935" cy="1328555"/>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kern="1200" dirty="0" smtClean="0">
              <a:latin typeface="+mj-lt"/>
            </a:rPr>
            <a:t>(F)</a:t>
          </a:r>
        </a:p>
      </dsp:txBody>
      <dsp:txXfrm rot="-5400000">
        <a:off x="1" y="1000886"/>
        <a:ext cx="1328555" cy="569380"/>
      </dsp:txXfrm>
    </dsp:sp>
    <dsp:sp modelId="{0D82C25D-A402-475D-AADE-B76C1E81216C}">
      <dsp:nvSpPr>
        <dsp:cNvPr id="0" name=""/>
        <dsp:cNvSpPr/>
      </dsp:nvSpPr>
      <dsp:spPr>
        <a:xfrm rot="5400000">
          <a:off x="3894156" y="-2458660"/>
          <a:ext cx="1693641" cy="6824844"/>
        </a:xfrm>
        <a:prstGeom prst="round2Same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just" defTabSz="800100">
            <a:lnSpc>
              <a:spcPct val="90000"/>
            </a:lnSpc>
            <a:spcBef>
              <a:spcPct val="0"/>
            </a:spcBef>
            <a:spcAft>
              <a:spcPct val="15000"/>
            </a:spcAft>
            <a:buChar char="••"/>
          </a:pPr>
          <a:r>
            <a:rPr lang="en-US" sz="1800" kern="1200" dirty="0" smtClean="0">
              <a:latin typeface="+mj-lt"/>
            </a:rPr>
            <a:t>No school official shall use, or allow to be used, his public office or employment, or any information, not generally available to the members of the public, which he receives or acquires in the course of and by reason of his office or employment, for the purpose of securing financial gain for himself, any member of his immediate family, or any business organization with which he is associated.</a:t>
          </a:r>
        </a:p>
      </dsp:txBody>
      <dsp:txXfrm rot="-5400000">
        <a:off x="1328555" y="189618"/>
        <a:ext cx="6742167" cy="1528287"/>
      </dsp:txXfrm>
    </dsp:sp>
    <dsp:sp modelId="{6E90E2AF-12AF-4282-B7A6-912E3DCFA21F}">
      <dsp:nvSpPr>
        <dsp:cNvPr id="0" name=""/>
        <dsp:cNvSpPr/>
      </dsp:nvSpPr>
      <dsp:spPr>
        <a:xfrm rot="5400000">
          <a:off x="-284690" y="3263879"/>
          <a:ext cx="1897935" cy="1328555"/>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kern="1200" dirty="0" smtClean="0">
              <a:latin typeface="+mj-lt"/>
            </a:rPr>
            <a:t>(G)</a:t>
          </a:r>
        </a:p>
      </dsp:txBody>
      <dsp:txXfrm rot="-5400000">
        <a:off x="1" y="3643467"/>
        <a:ext cx="1328555" cy="569380"/>
      </dsp:txXfrm>
    </dsp:sp>
    <dsp:sp modelId="{2ABF8D83-2588-4DED-B39F-8F3EAF8B21A3}">
      <dsp:nvSpPr>
        <dsp:cNvPr id="0" name=""/>
        <dsp:cNvSpPr/>
      </dsp:nvSpPr>
      <dsp:spPr>
        <a:xfrm rot="5400000">
          <a:off x="3186136" y="183595"/>
          <a:ext cx="3109682" cy="6824844"/>
        </a:xfrm>
        <a:prstGeom prst="round2Same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just" defTabSz="800100">
            <a:lnSpc>
              <a:spcPct val="90000"/>
            </a:lnSpc>
            <a:spcBef>
              <a:spcPct val="0"/>
            </a:spcBef>
            <a:spcAft>
              <a:spcPct val="15000"/>
            </a:spcAft>
            <a:buChar char="••"/>
          </a:pPr>
          <a:r>
            <a:rPr lang="en-US" sz="1800" kern="1200" dirty="0" smtClean="0">
              <a:latin typeface="+mj-lt"/>
            </a:rPr>
            <a:t>No school official or business organization in which he has an interest shall represent any person or party other than the school board or school district in connection with any cause, proceeding, application or other matter pending before the school district in which he serves or in any proceeding involving the school district in which he serves or, for officers or employees of the New Jersey School Boards Association, any school district.  This provision shall not be deemed to prohibit representation within the context of official labor union or similar representational responsibilities.</a:t>
          </a:r>
        </a:p>
      </dsp:txBody>
      <dsp:txXfrm rot="-5400000">
        <a:off x="1328555" y="2192978"/>
        <a:ext cx="6673042" cy="280607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3FD9C4-CA41-4C5E-A22B-007675F26329}">
      <dsp:nvSpPr>
        <dsp:cNvPr id="0" name=""/>
        <dsp:cNvSpPr/>
      </dsp:nvSpPr>
      <dsp:spPr>
        <a:xfrm rot="16200000">
          <a:off x="-1502122" y="1503164"/>
          <a:ext cx="5715000" cy="2708671"/>
        </a:xfrm>
        <a:prstGeom prst="flowChartManualOperation">
          <a:avLst/>
        </a:prstGeom>
        <a:solidFill>
          <a:schemeClr val="accent1">
            <a:shade val="80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0" tIns="0" rIns="127000" bIns="0" numCol="1" spcCol="1270" anchor="ctr" anchorCtr="0">
          <a:noAutofit/>
        </a:bodyPr>
        <a:lstStyle/>
        <a:p>
          <a:pPr lvl="0" algn="l" defTabSz="889000">
            <a:lnSpc>
              <a:spcPct val="90000"/>
            </a:lnSpc>
            <a:spcBef>
              <a:spcPct val="0"/>
            </a:spcBef>
            <a:spcAft>
              <a:spcPct val="35000"/>
            </a:spcAft>
          </a:pPr>
          <a:r>
            <a:rPr lang="en-US" sz="2000" kern="1200" dirty="0" smtClean="0">
              <a:latin typeface="+mn-lt"/>
            </a:rPr>
            <a:t>No school official shall be deemed in conflict if, by reason of his participation in any matter required to be voted upon, no material or monetary gain accrues to him to any greater extent than any gain could reasonably be expected to accrue to any other member of that group.</a:t>
          </a:r>
          <a:endParaRPr lang="en-US" sz="2000" kern="1200" dirty="0">
            <a:latin typeface="+mn-lt"/>
          </a:endParaRPr>
        </a:p>
      </dsp:txBody>
      <dsp:txXfrm rot="5400000">
        <a:off x="1042" y="1143000"/>
        <a:ext cx="2708671" cy="3429000"/>
      </dsp:txXfrm>
    </dsp:sp>
    <dsp:sp modelId="{AFE12A1C-CF07-45DB-BDFB-476727CBF573}">
      <dsp:nvSpPr>
        <dsp:cNvPr id="0" name=""/>
        <dsp:cNvSpPr/>
      </dsp:nvSpPr>
      <dsp:spPr>
        <a:xfrm rot="16200000">
          <a:off x="1409700" y="1503164"/>
          <a:ext cx="5715000" cy="2708671"/>
        </a:xfrm>
        <a:prstGeom prst="flowChartManualOperation">
          <a:avLst/>
        </a:prstGeom>
        <a:solidFill>
          <a:schemeClr val="accent1">
            <a:shade val="80000"/>
            <a:hueOff val="-225089"/>
            <a:satOff val="10045"/>
            <a:lumOff val="12745"/>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en-US" sz="2000" kern="1200" dirty="0" smtClean="0">
              <a:latin typeface="+mn-lt"/>
            </a:rPr>
            <a:t>No elected member shall be prohibited from making an inquiry for information on behalf of a constituent, if no fee, reward or other thing of value is promised to, given to or accepted by the member or a member of his immediate family, whether directly or indirectly, in return therefor.</a:t>
          </a:r>
          <a:endParaRPr lang="en-US" sz="2000" kern="1200" dirty="0">
            <a:latin typeface="+mn-lt"/>
          </a:endParaRPr>
        </a:p>
      </dsp:txBody>
      <dsp:txXfrm rot="5400000">
        <a:off x="2912864" y="1143000"/>
        <a:ext cx="2708671" cy="3429000"/>
      </dsp:txXfrm>
    </dsp:sp>
    <dsp:sp modelId="{B96DAD1B-A3FB-4262-9C40-ED556C85BD64}">
      <dsp:nvSpPr>
        <dsp:cNvPr id="0" name=""/>
        <dsp:cNvSpPr/>
      </dsp:nvSpPr>
      <dsp:spPr>
        <a:xfrm rot="16200000">
          <a:off x="4321522" y="1503164"/>
          <a:ext cx="5715000" cy="2708671"/>
        </a:xfrm>
        <a:prstGeom prst="flowChartManualOperation">
          <a:avLst/>
        </a:prstGeom>
        <a:solidFill>
          <a:schemeClr val="accent1">
            <a:shade val="80000"/>
            <a:hueOff val="-450179"/>
            <a:satOff val="20090"/>
            <a:lumOff val="25491"/>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en-US" sz="2000" kern="1200" dirty="0" smtClean="0">
              <a:latin typeface="+mn-lt"/>
            </a:rPr>
            <a:t>Nothing shall prohibit any school official, or members of his immediate family, from representing himself, or themselves, in negotiations or proceedings concerning his, or their, own interests.</a:t>
          </a:r>
          <a:endParaRPr lang="en-US" sz="2000" kern="1200" dirty="0">
            <a:latin typeface="+mn-lt"/>
          </a:endParaRPr>
        </a:p>
      </dsp:txBody>
      <dsp:txXfrm rot="5400000">
        <a:off x="5824686" y="1143000"/>
        <a:ext cx="2708671" cy="3429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664892-119C-40F3-B542-8F8E452D129E}">
      <dsp:nvSpPr>
        <dsp:cNvPr id="0" name=""/>
        <dsp:cNvSpPr/>
      </dsp:nvSpPr>
      <dsp:spPr>
        <a:xfrm>
          <a:off x="0" y="787259"/>
          <a:ext cx="8077200" cy="8820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2C5D9D-D858-4C8C-970A-B5708DA9B6DC}">
      <dsp:nvSpPr>
        <dsp:cNvPr id="0" name=""/>
        <dsp:cNvSpPr/>
      </dsp:nvSpPr>
      <dsp:spPr>
        <a:xfrm>
          <a:off x="399521" y="59844"/>
          <a:ext cx="7670823" cy="1244014"/>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lvl="0" algn="just" defTabSz="800100">
            <a:lnSpc>
              <a:spcPct val="90000"/>
            </a:lnSpc>
            <a:spcBef>
              <a:spcPct val="0"/>
            </a:spcBef>
            <a:spcAft>
              <a:spcPct val="35000"/>
            </a:spcAft>
          </a:pPr>
          <a:r>
            <a:rPr lang="en-US" sz="1800" kern="1200" dirty="0" smtClean="0">
              <a:latin typeface="+mj-lt"/>
            </a:rPr>
            <a:t>(a) I will uphold and enforce all laws, rules and regulations of the State Board of Education, and court orders pertaining to schools. Desired changes shall be brought about only through legal and ethical procedures.</a:t>
          </a:r>
          <a:endParaRPr lang="en-US" sz="1800" kern="1200" dirty="0">
            <a:latin typeface="+mj-lt"/>
          </a:endParaRPr>
        </a:p>
      </dsp:txBody>
      <dsp:txXfrm>
        <a:off x="460249" y="120572"/>
        <a:ext cx="7549367" cy="1122558"/>
      </dsp:txXfrm>
    </dsp:sp>
    <dsp:sp modelId="{24C94CDD-1A86-4120-ADBF-5A43A26564EF}">
      <dsp:nvSpPr>
        <dsp:cNvPr id="0" name=""/>
        <dsp:cNvSpPr/>
      </dsp:nvSpPr>
      <dsp:spPr>
        <a:xfrm>
          <a:off x="0" y="2944048"/>
          <a:ext cx="8077200" cy="8820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A4FE15-10F1-4F0C-AB44-6A9EBF8235D6}">
      <dsp:nvSpPr>
        <dsp:cNvPr id="0" name=""/>
        <dsp:cNvSpPr/>
      </dsp:nvSpPr>
      <dsp:spPr>
        <a:xfrm>
          <a:off x="384534" y="1858259"/>
          <a:ext cx="7690685" cy="160238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lvl="0" algn="just" defTabSz="800100">
            <a:lnSpc>
              <a:spcPct val="90000"/>
            </a:lnSpc>
            <a:spcBef>
              <a:spcPct val="0"/>
            </a:spcBef>
            <a:spcAft>
              <a:spcPct val="35000"/>
            </a:spcAft>
          </a:pPr>
          <a:r>
            <a:rPr lang="en-US" sz="1800" kern="1200" dirty="0" smtClean="0">
              <a:latin typeface="+mj-lt"/>
            </a:rPr>
            <a:t>(b) I will make decisions in terms of the educational welfare of children and will seek to develop and maintain public schools that meet the individual needs of all children regardless of their ability, race, creed, sex, or social standing.</a:t>
          </a:r>
          <a:endParaRPr lang="en-US" sz="1800" kern="1200" dirty="0">
            <a:latin typeface="+mj-lt"/>
          </a:endParaRPr>
        </a:p>
      </dsp:txBody>
      <dsp:txXfrm>
        <a:off x="462756" y="1936481"/>
        <a:ext cx="7534241" cy="1445945"/>
      </dsp:txXfrm>
    </dsp:sp>
    <dsp:sp modelId="{B252D4D1-7C34-48E6-B3A2-1A008E73EF4D}">
      <dsp:nvSpPr>
        <dsp:cNvPr id="0" name=""/>
        <dsp:cNvSpPr/>
      </dsp:nvSpPr>
      <dsp:spPr>
        <a:xfrm>
          <a:off x="0" y="4468355"/>
          <a:ext cx="8077200" cy="8820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F393F1-CB1E-415C-B9DF-8204A9C770ED}">
      <dsp:nvSpPr>
        <dsp:cNvPr id="0" name=""/>
        <dsp:cNvSpPr/>
      </dsp:nvSpPr>
      <dsp:spPr>
        <a:xfrm>
          <a:off x="384534" y="4015048"/>
          <a:ext cx="7690685" cy="969906"/>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lvl="0" algn="just" defTabSz="800100">
            <a:lnSpc>
              <a:spcPct val="90000"/>
            </a:lnSpc>
            <a:spcBef>
              <a:spcPct val="0"/>
            </a:spcBef>
            <a:spcAft>
              <a:spcPct val="35000"/>
            </a:spcAft>
          </a:pPr>
          <a:r>
            <a:rPr lang="en-US" sz="1800" kern="1200" dirty="0" smtClean="0">
              <a:latin typeface="+mj-lt"/>
            </a:rPr>
            <a:t>(c) I will confine my board action to policy making, planning, and appraisal, and I will help to frame policies and plans only after the board has consulted those who will be affected by them.</a:t>
          </a:r>
          <a:endParaRPr lang="en-US" sz="1800" kern="1200" dirty="0">
            <a:latin typeface="+mj-lt"/>
          </a:endParaRPr>
        </a:p>
      </dsp:txBody>
      <dsp:txXfrm>
        <a:off x="431881" y="4062395"/>
        <a:ext cx="7595991" cy="87521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664892-119C-40F3-B542-8F8E452D129E}">
      <dsp:nvSpPr>
        <dsp:cNvPr id="0" name=""/>
        <dsp:cNvSpPr/>
      </dsp:nvSpPr>
      <dsp:spPr>
        <a:xfrm>
          <a:off x="0" y="709206"/>
          <a:ext cx="8153400" cy="8568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2C5D9D-D858-4C8C-970A-B5708DA9B6DC}">
      <dsp:nvSpPr>
        <dsp:cNvPr id="0" name=""/>
        <dsp:cNvSpPr/>
      </dsp:nvSpPr>
      <dsp:spPr>
        <a:xfrm>
          <a:off x="388162" y="2575"/>
          <a:ext cx="7763239" cy="120847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lvl="0" algn="just" defTabSz="889000">
            <a:lnSpc>
              <a:spcPct val="90000"/>
            </a:lnSpc>
            <a:spcBef>
              <a:spcPct val="0"/>
            </a:spcBef>
            <a:spcAft>
              <a:spcPct val="35000"/>
            </a:spcAft>
          </a:pPr>
          <a:r>
            <a:rPr lang="en-US" sz="2000" kern="1200" dirty="0" smtClean="0">
              <a:latin typeface="+mj-lt"/>
            </a:rPr>
            <a:t>(d) I will carry out my responsibility, not to administer the schools, but, together with my fellow board members, to see that they are well run.</a:t>
          </a:r>
          <a:endParaRPr lang="en-US" sz="2000" kern="1200" dirty="0">
            <a:latin typeface="+mj-lt"/>
          </a:endParaRPr>
        </a:p>
      </dsp:txBody>
      <dsp:txXfrm>
        <a:off x="447155" y="61568"/>
        <a:ext cx="7645253" cy="1090484"/>
      </dsp:txXfrm>
    </dsp:sp>
    <dsp:sp modelId="{24C94CDD-1A86-4120-ADBF-5A43A26564EF}">
      <dsp:nvSpPr>
        <dsp:cNvPr id="0" name=""/>
        <dsp:cNvSpPr/>
      </dsp:nvSpPr>
      <dsp:spPr>
        <a:xfrm>
          <a:off x="0" y="2508278"/>
          <a:ext cx="8153400" cy="8568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A4FE15-10F1-4F0C-AB44-6A9EBF8235D6}">
      <dsp:nvSpPr>
        <dsp:cNvPr id="0" name=""/>
        <dsp:cNvSpPr/>
      </dsp:nvSpPr>
      <dsp:spPr>
        <a:xfrm>
          <a:off x="388162" y="1749606"/>
          <a:ext cx="7763239" cy="1260511"/>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lvl="0" algn="just" defTabSz="889000">
            <a:lnSpc>
              <a:spcPct val="90000"/>
            </a:lnSpc>
            <a:spcBef>
              <a:spcPct val="0"/>
            </a:spcBef>
            <a:spcAft>
              <a:spcPct val="35000"/>
            </a:spcAft>
          </a:pPr>
          <a:r>
            <a:rPr lang="en-US" sz="2000" kern="1200" dirty="0" smtClean="0">
              <a:latin typeface="+mj-lt"/>
            </a:rPr>
            <a:t>(e) I will recognize that authority rests with the board of education and will make no personal promises nor take any private action that may compromise the board.</a:t>
          </a:r>
          <a:endParaRPr lang="en-US" sz="2000" kern="1200" dirty="0">
            <a:latin typeface="+mj-lt"/>
          </a:endParaRPr>
        </a:p>
      </dsp:txBody>
      <dsp:txXfrm>
        <a:off x="449695" y="1811139"/>
        <a:ext cx="7640173" cy="1137445"/>
      </dsp:txXfrm>
    </dsp:sp>
    <dsp:sp modelId="{B252D4D1-7C34-48E6-B3A2-1A008E73EF4D}">
      <dsp:nvSpPr>
        <dsp:cNvPr id="0" name=""/>
        <dsp:cNvSpPr/>
      </dsp:nvSpPr>
      <dsp:spPr>
        <a:xfrm>
          <a:off x="0" y="4398424"/>
          <a:ext cx="8153400" cy="8568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F393F1-CB1E-415C-B9DF-8204A9C770ED}">
      <dsp:nvSpPr>
        <dsp:cNvPr id="0" name=""/>
        <dsp:cNvSpPr/>
      </dsp:nvSpPr>
      <dsp:spPr>
        <a:xfrm>
          <a:off x="390160" y="3514824"/>
          <a:ext cx="7763239" cy="1351585"/>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lvl="0" algn="just" defTabSz="889000">
            <a:lnSpc>
              <a:spcPct val="90000"/>
            </a:lnSpc>
            <a:spcBef>
              <a:spcPct val="0"/>
            </a:spcBef>
            <a:spcAft>
              <a:spcPct val="35000"/>
            </a:spcAft>
          </a:pPr>
          <a:r>
            <a:rPr lang="en-US" sz="2000" kern="1200" dirty="0" smtClean="0">
              <a:latin typeface="+mj-lt"/>
            </a:rPr>
            <a:t>(f) I will refuse to surrender my independent judgment to special interest or partisan political groups or to use the schools for personal gain or for the gain of friends.</a:t>
          </a:r>
          <a:endParaRPr lang="en-US" sz="2000" kern="1200" dirty="0">
            <a:latin typeface="+mj-lt"/>
          </a:endParaRPr>
        </a:p>
      </dsp:txBody>
      <dsp:txXfrm>
        <a:off x="456139" y="3580803"/>
        <a:ext cx="7631281" cy="121962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1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2424" tIns="46212" rIns="92424" bIns="46212"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027" y="0"/>
            <a:ext cx="2972421" cy="465138"/>
          </a:xfrm>
          <a:prstGeom prst="rect">
            <a:avLst/>
          </a:prstGeom>
        </p:spPr>
        <p:txBody>
          <a:bodyPr vert="horz" lIns="92424" tIns="46212" rIns="92424" bIns="46212" rtlCol="0"/>
          <a:lstStyle>
            <a:lvl1pPr algn="r" fontAlgn="auto">
              <a:spcBef>
                <a:spcPts val="0"/>
              </a:spcBef>
              <a:spcAft>
                <a:spcPts val="0"/>
              </a:spcAft>
              <a:defRPr sz="1200">
                <a:latin typeface="+mn-lt"/>
              </a:defRPr>
            </a:lvl1pPr>
          </a:lstStyle>
          <a:p>
            <a:pPr>
              <a:defRPr/>
            </a:pPr>
            <a:r>
              <a:rPr lang="en-US" smtClean="0"/>
              <a:t>Montgomery Tp. Board Members - 1/14/14</a:t>
            </a:r>
            <a:endParaRPr lang="en-US"/>
          </a:p>
        </p:txBody>
      </p:sp>
      <p:sp>
        <p:nvSpPr>
          <p:cNvPr id="4" name="Footer Placeholder 3"/>
          <p:cNvSpPr>
            <a:spLocks noGrp="1"/>
          </p:cNvSpPr>
          <p:nvPr>
            <p:ph type="ftr" sz="quarter" idx="2"/>
          </p:nvPr>
        </p:nvSpPr>
        <p:spPr>
          <a:xfrm>
            <a:off x="1" y="8829675"/>
            <a:ext cx="2972421" cy="465138"/>
          </a:xfrm>
          <a:prstGeom prst="rect">
            <a:avLst/>
          </a:prstGeom>
        </p:spPr>
        <p:txBody>
          <a:bodyPr vert="horz" lIns="92424" tIns="46212" rIns="92424" bIns="46212"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2424" tIns="46212" rIns="92424" bIns="46212" rtlCol="0" anchor="b"/>
          <a:lstStyle>
            <a:lvl1pPr algn="r" fontAlgn="auto">
              <a:spcBef>
                <a:spcPts val="0"/>
              </a:spcBef>
              <a:spcAft>
                <a:spcPts val="0"/>
              </a:spcAft>
              <a:defRPr sz="1200">
                <a:latin typeface="+mn-lt"/>
              </a:defRPr>
            </a:lvl1pPr>
          </a:lstStyle>
          <a:p>
            <a:pPr>
              <a:defRPr/>
            </a:pPr>
            <a:fld id="{22A14D18-8A49-479A-975C-6C60C7CCE4A9}" type="slidenum">
              <a:rPr lang="en-US"/>
              <a:pPr>
                <a:defRPr/>
              </a:pPr>
              <a:t>‹#›</a:t>
            </a:fld>
            <a:endParaRPr lang="en-US" dirty="0"/>
          </a:p>
        </p:txBody>
      </p:sp>
    </p:spTree>
    <p:extLst>
      <p:ext uri="{BB962C8B-B14F-4D97-AF65-F5344CB8AC3E}">
        <p14:creationId xmlns:p14="http://schemas.microsoft.com/office/powerpoint/2010/main" val="268409396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2424" tIns="46212" rIns="92424" bIns="46212"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027" y="0"/>
            <a:ext cx="2972421" cy="465138"/>
          </a:xfrm>
          <a:prstGeom prst="rect">
            <a:avLst/>
          </a:prstGeom>
        </p:spPr>
        <p:txBody>
          <a:bodyPr vert="horz" lIns="92424" tIns="46212" rIns="92424" bIns="46212" rtlCol="0"/>
          <a:lstStyle>
            <a:lvl1pPr algn="r" fontAlgn="auto">
              <a:spcBef>
                <a:spcPts val="0"/>
              </a:spcBef>
              <a:spcAft>
                <a:spcPts val="0"/>
              </a:spcAft>
              <a:defRPr sz="1200">
                <a:latin typeface="+mn-lt"/>
              </a:defRPr>
            </a:lvl1pPr>
          </a:lstStyle>
          <a:p>
            <a:pPr>
              <a:defRPr/>
            </a:pPr>
            <a:r>
              <a:rPr lang="en-US" smtClean="0"/>
              <a:t>Montgomery Tp. Board Members - 1/14/14</a:t>
            </a:r>
            <a:endParaRPr lang="en-US"/>
          </a:p>
        </p:txBody>
      </p:sp>
      <p:sp>
        <p:nvSpPr>
          <p:cNvPr id="4" name="Slide Image Placeholder 3"/>
          <p:cNvSpPr>
            <a:spLocks noGrp="1" noRot="1" noChangeAspect="1"/>
          </p:cNvSpPr>
          <p:nvPr>
            <p:ph type="sldImg" idx="2"/>
          </p:nvPr>
        </p:nvSpPr>
        <p:spPr>
          <a:xfrm>
            <a:off x="1104900" y="698500"/>
            <a:ext cx="4648200" cy="3486150"/>
          </a:xfrm>
          <a:prstGeom prst="rect">
            <a:avLst/>
          </a:prstGeom>
          <a:noFill/>
          <a:ln w="12700">
            <a:solidFill>
              <a:prstClr val="black"/>
            </a:solidFill>
          </a:ln>
        </p:spPr>
        <p:txBody>
          <a:bodyPr vert="horz" lIns="92424" tIns="46212" rIns="92424" bIns="46212" rtlCol="0" anchor="ctr"/>
          <a:lstStyle/>
          <a:p>
            <a:pPr lvl="0"/>
            <a:endParaRPr lang="en-US" noProof="0" dirty="0"/>
          </a:p>
        </p:txBody>
      </p:sp>
      <p:sp>
        <p:nvSpPr>
          <p:cNvPr id="5" name="Notes Placeholder 4"/>
          <p:cNvSpPr>
            <a:spLocks noGrp="1"/>
          </p:cNvSpPr>
          <p:nvPr>
            <p:ph type="body" sz="quarter" idx="3"/>
          </p:nvPr>
        </p:nvSpPr>
        <p:spPr>
          <a:xfrm>
            <a:off x="686421" y="4416426"/>
            <a:ext cx="5485158" cy="4183063"/>
          </a:xfrm>
          <a:prstGeom prst="rect">
            <a:avLst/>
          </a:prstGeom>
        </p:spPr>
        <p:txBody>
          <a:bodyPr vert="horz" lIns="92424" tIns="46212" rIns="92424" bIns="46212"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675"/>
            <a:ext cx="2972421" cy="465138"/>
          </a:xfrm>
          <a:prstGeom prst="rect">
            <a:avLst/>
          </a:prstGeom>
        </p:spPr>
        <p:txBody>
          <a:bodyPr vert="horz" lIns="92424" tIns="46212" rIns="92424" bIns="46212"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027" y="8829675"/>
            <a:ext cx="2972421" cy="465138"/>
          </a:xfrm>
          <a:prstGeom prst="rect">
            <a:avLst/>
          </a:prstGeom>
        </p:spPr>
        <p:txBody>
          <a:bodyPr vert="horz" lIns="92424" tIns="46212" rIns="92424" bIns="46212" rtlCol="0" anchor="b"/>
          <a:lstStyle>
            <a:lvl1pPr algn="r" fontAlgn="auto">
              <a:spcBef>
                <a:spcPts val="0"/>
              </a:spcBef>
              <a:spcAft>
                <a:spcPts val="0"/>
              </a:spcAft>
              <a:defRPr sz="1200">
                <a:latin typeface="+mn-lt"/>
              </a:defRPr>
            </a:lvl1pPr>
          </a:lstStyle>
          <a:p>
            <a:pPr>
              <a:defRPr/>
            </a:pPr>
            <a:fld id="{C3EB6E89-C370-41E2-B878-B00AB7FD39E3}" type="slidenum">
              <a:rPr lang="en-US"/>
              <a:pPr>
                <a:defRPr/>
              </a:pPr>
              <a:t>‹#›</a:t>
            </a:fld>
            <a:endParaRPr lang="en-US" dirty="0"/>
          </a:p>
        </p:txBody>
      </p:sp>
    </p:spTree>
    <p:extLst>
      <p:ext uri="{BB962C8B-B14F-4D97-AF65-F5344CB8AC3E}">
        <p14:creationId xmlns:p14="http://schemas.microsoft.com/office/powerpoint/2010/main" val="1472646153"/>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ACE5C6-2728-4125-BC00-40F5DF266D21}" type="slidenum">
              <a:rPr lang="en-US" smtClean="0"/>
              <a:pPr fontAlgn="base">
                <a:spcBef>
                  <a:spcPct val="0"/>
                </a:spcBef>
                <a:spcAft>
                  <a:spcPct val="0"/>
                </a:spcAft>
                <a:defRPr/>
              </a:pPr>
              <a:t>1</a:t>
            </a:fld>
            <a:endParaRPr lang="en-US" dirty="0" smtClean="0"/>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dirty="0" smtClean="0"/>
              <a:t>N.J.S.A.</a:t>
            </a:r>
            <a:r>
              <a:rPr lang="en-US" i="0" dirty="0" smtClean="0"/>
              <a:t> </a:t>
            </a:r>
            <a:r>
              <a:rPr lang="en-US" i="1" dirty="0" smtClean="0"/>
              <a:t>18A:12-24</a:t>
            </a:r>
            <a:r>
              <a:rPr lang="en-US" i="1" baseline="0" dirty="0" smtClean="0"/>
              <a:t> (h), (</a:t>
            </a:r>
            <a:r>
              <a:rPr lang="en-US" i="1" baseline="0" dirty="0" err="1" smtClean="0"/>
              <a:t>i</a:t>
            </a:r>
            <a:r>
              <a:rPr lang="en-US" i="1" baseline="0" dirty="0" smtClean="0"/>
              <a:t>), and (j)</a:t>
            </a:r>
            <a:endParaRPr lang="en-US" i="1" dirty="0" smtClean="0"/>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F432C7-B9DA-4CC8-B33E-BB07F88EB6F1}" type="slidenum">
              <a:rPr lang="en-US" smtClean="0"/>
              <a:pPr fontAlgn="base">
                <a:spcBef>
                  <a:spcPct val="0"/>
                </a:spcBef>
                <a:spcAft>
                  <a:spcPct val="0"/>
                </a:spcAft>
                <a:defRPr/>
              </a:pPr>
              <a:t>10</a:t>
            </a:fld>
            <a:endParaRPr lang="en-US" dirty="0" smtClean="0"/>
          </a:p>
        </p:txBody>
      </p:sp>
      <p:sp>
        <p:nvSpPr>
          <p:cNvPr id="34820"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N.J.S.A. 18A:12-24.1</a:t>
            </a:r>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C75076-5CC6-4AA2-8D65-76589F84C288}" type="slidenum">
              <a:rPr lang="en-US" smtClean="0"/>
              <a:pPr fontAlgn="base">
                <a:spcBef>
                  <a:spcPct val="0"/>
                </a:spcBef>
                <a:spcAft>
                  <a:spcPct val="0"/>
                </a:spcAft>
                <a:defRPr/>
              </a:pPr>
              <a:t>11</a:t>
            </a:fld>
            <a:endParaRPr lang="en-US" dirty="0" smtClean="0"/>
          </a:p>
        </p:txBody>
      </p:sp>
      <p:sp>
        <p:nvSpPr>
          <p:cNvPr id="3686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N.J.S.A. 18A:12-24.1</a:t>
            </a:r>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C68A67E-C3EA-4F08-B502-5BDC25D9EB4D}" type="slidenum">
              <a:rPr lang="en-US" smtClean="0"/>
              <a:pPr fontAlgn="base">
                <a:spcBef>
                  <a:spcPct val="0"/>
                </a:spcBef>
                <a:spcAft>
                  <a:spcPct val="0"/>
                </a:spcAft>
                <a:defRPr/>
              </a:pPr>
              <a:t>12</a:t>
            </a:fld>
            <a:endParaRPr lang="en-US" dirty="0" smtClean="0"/>
          </a:p>
        </p:txBody>
      </p:sp>
      <p:sp>
        <p:nvSpPr>
          <p:cNvPr id="38916"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N.J.S.A. 18A:12-24.1</a:t>
            </a:r>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1E2B15-96A7-4774-9839-61475D7B36A4}" type="slidenum">
              <a:rPr lang="en-US" smtClean="0"/>
              <a:pPr fontAlgn="base">
                <a:spcBef>
                  <a:spcPct val="0"/>
                </a:spcBef>
                <a:spcAft>
                  <a:spcPct val="0"/>
                </a:spcAft>
                <a:defRPr/>
              </a:pPr>
              <a:t>13</a:t>
            </a:fld>
            <a:endParaRPr lang="en-US" dirty="0" smtClean="0"/>
          </a:p>
        </p:txBody>
      </p:sp>
      <p:sp>
        <p:nvSpPr>
          <p:cNvPr id="40964"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smtClean="0"/>
              <a:t>(</a:t>
            </a:r>
            <a:r>
              <a:rPr lang="en-US" u="sng" dirty="0" smtClean="0"/>
              <a:t>N.J.S.A.</a:t>
            </a:r>
            <a:r>
              <a:rPr lang="en-US" dirty="0" smtClean="0"/>
              <a:t> 18A:12-27)</a:t>
            </a:r>
          </a:p>
          <a:p>
            <a:pPr eaLnBrk="1" fontAlgn="auto" hangingPunct="1">
              <a:spcBef>
                <a:spcPts val="0"/>
              </a:spcBef>
              <a:spcAft>
                <a:spcPts val="0"/>
              </a:spcAft>
              <a:defRPr/>
            </a:pPr>
            <a:endParaRPr lang="en-US" u="sng" dirty="0" smtClean="0"/>
          </a:p>
          <a:p>
            <a:pPr eaLnBrk="1" fontAlgn="auto" hangingPunct="1">
              <a:spcBef>
                <a:spcPts val="0"/>
              </a:spcBef>
              <a:spcAft>
                <a:spcPts val="0"/>
              </a:spcAft>
              <a:defRPr/>
            </a:pPr>
            <a:r>
              <a:rPr lang="en-US" u="sng" dirty="0" smtClean="0"/>
              <a:t>Ethics Complaint Procedures</a:t>
            </a:r>
            <a:r>
              <a:rPr lang="en-US" dirty="0" smtClean="0"/>
              <a:t>: (</a:t>
            </a:r>
            <a:r>
              <a:rPr lang="en-US" u="sng" dirty="0" smtClean="0"/>
              <a:t>N.J.S.A.</a:t>
            </a:r>
            <a:r>
              <a:rPr lang="en-US" dirty="0" smtClean="0"/>
              <a:t>18A:12-29)</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Any person, including a member of the SEC, may file a complaint alleging a violation of the provisions of the School Ethics Act or the Code of Ethics for School Board Members by submitting it, under oath, on a form prescribed by the commission, to the SEC. </a:t>
            </a:r>
            <a:r>
              <a:rPr lang="en-US" b="1" dirty="0" smtClean="0"/>
              <a:t>However, a board of</a:t>
            </a:r>
            <a:r>
              <a:rPr lang="en-US" b="1" baseline="0" dirty="0" smtClean="0"/>
              <a:t> education, </a:t>
            </a:r>
            <a:r>
              <a:rPr lang="en-US" b="1" u="sng" baseline="0" dirty="0" smtClean="0"/>
              <a:t>as an entity</a:t>
            </a:r>
            <a:r>
              <a:rPr lang="en-US" b="1" u="none" baseline="0" dirty="0" smtClean="0"/>
              <a:t>, may not file a complaint, although an individual member of the board may file. </a:t>
            </a: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Upon receipt of a complaint, the SEC shall serve a copy of the complaint on each school official named therein and shall provide each named school official with the opportunity to submit a written statement under oath.</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The SEC shall thereafter decide by majority vote whether probable cause exists to credit the allegations in the complaint. If the SEC decides that probable cause does not exist, it shall dismiss the complaint and shall so notify the complainant and any school official named in the complaint. The dismissal shall constitute final agency action.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If the SEC determines that probable cause exists, it shall refer the matter to the Office of Administrative Law for a hearing, and shall so notify the complainant and each school official named in the complaint.</a:t>
            </a:r>
          </a:p>
          <a:p>
            <a:pPr eaLnBrk="1" fontAlgn="auto" hangingPunct="1">
              <a:spcBef>
                <a:spcPts val="0"/>
              </a:spcBef>
              <a:spcAft>
                <a:spcPts val="0"/>
              </a:spcAft>
              <a:defRPr/>
            </a:pPr>
            <a:r>
              <a:rPr lang="en-US" dirty="0" smtClean="0"/>
              <a:t>In making a determination regarding an alleged violation of the Code of Ethics for School Board Members, the burden of proof shall be on the accusing party to establish factually a violation of the code. A decision regarding a complaint alleging violations of the code shall be rendered by the SEC within ninety (90) days of the receipt of the complaint by the SEC.</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Upon completion of the hearing, the commission, by majority vote, shall determine whether the conduct complained of constitutes a violation of this act, or in the case of a board member, this act or the code of ethics, or whether the complaint should be dismissed.</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If a violation is found, the commission shall, by majority vote, recommend to the Commissioner the reprimand, censure, suspension, or removal of the school official found to have violated this act, or in the case of a board member, this act or the code of ethics. The SEC shall state in writing its findings of fact and conclusions of law. The Commissioner shall then act on the SEC's recommendation regarding the sanction.</a:t>
            </a:r>
          </a:p>
          <a:p>
            <a:pPr lvl="4" eaLnBrk="1" fontAlgn="auto" hangingPunct="1">
              <a:spcBef>
                <a:spcPts val="0"/>
              </a:spcBef>
              <a:spcAft>
                <a:spcPts val="0"/>
              </a:spcAft>
              <a:defRPr/>
            </a:pPr>
            <a:r>
              <a:rPr lang="en-US" dirty="0" smtClean="0"/>
              <a:t>Any appeal of the commission's determination regarding a violation of this act, or in the case of a board member, this act or the code of ethics, and of the Commissioner's decision regarding the sanction shall be in accordance with the provisions of </a:t>
            </a:r>
            <a:r>
              <a:rPr lang="en-US" u="sng" dirty="0" smtClean="0"/>
              <a:t>N.J.S.A.</a:t>
            </a:r>
            <a:r>
              <a:rPr lang="en-US" dirty="0" smtClean="0"/>
              <a:t> 18A:6-9.1.</a:t>
            </a:r>
          </a:p>
          <a:p>
            <a:pPr lvl="4" eaLnBrk="1" fontAlgn="auto" hangingPunct="1">
              <a:spcBef>
                <a:spcPts val="0"/>
              </a:spcBef>
              <a:spcAft>
                <a:spcPts val="0"/>
              </a:spcAft>
              <a:defRPr/>
            </a:pPr>
            <a:r>
              <a:rPr lang="en-US" dirty="0" smtClean="0"/>
              <a:t>If prior to the hearing the commission determines, by majority vote, that the complaint is frivolous, the commission may impose on the complainant a fine not to exceed $500.</a:t>
            </a:r>
          </a:p>
          <a:p>
            <a:pPr lvl="2" eaLnBrk="1" fontAlgn="auto" hangingPunct="1">
              <a:spcBef>
                <a:spcPts val="0"/>
              </a:spcBef>
              <a:spcAft>
                <a:spcPts val="0"/>
              </a:spcAft>
              <a:defRPr/>
            </a:pPr>
            <a:r>
              <a:rPr lang="en-US" u="sng" cap="all" dirty="0" smtClean="0"/>
              <a:t>A</a:t>
            </a:r>
            <a:r>
              <a:rPr lang="en-US" u="sng" dirty="0" smtClean="0"/>
              <a:t>ppeal of Determination of SEC</a:t>
            </a:r>
            <a:r>
              <a:rPr lang="en-US" dirty="0" smtClean="0"/>
              <a:t>:  (</a:t>
            </a:r>
            <a:r>
              <a:rPr lang="en-US" u="sng" dirty="0" smtClean="0"/>
              <a:t>N.J.S.A.</a:t>
            </a:r>
            <a:r>
              <a:rPr lang="en-US" dirty="0" smtClean="0"/>
              <a:t> 18A:12-29.1)</a:t>
            </a:r>
          </a:p>
          <a:p>
            <a:pPr lvl="4" eaLnBrk="1" fontAlgn="auto" hangingPunct="1">
              <a:spcBef>
                <a:spcPts val="0"/>
              </a:spcBef>
              <a:spcAft>
                <a:spcPts val="0"/>
              </a:spcAft>
              <a:defRPr/>
            </a:pPr>
            <a:r>
              <a:rPr lang="en-US" dirty="0" smtClean="0"/>
              <a:t>Any appeal of a determination of the SEC shall be to the Commissioner of Education whose determination shall be a final agency action under the Administrative Procedures Act. </a:t>
            </a:r>
          </a:p>
          <a:p>
            <a:pPr lvl="4" eaLnBrk="1" fontAlgn="auto" hangingPunct="1">
              <a:spcBef>
                <a:spcPts val="0"/>
              </a:spcBef>
              <a:spcAft>
                <a:spcPts val="0"/>
              </a:spcAft>
              <a:defRPr/>
            </a:pPr>
            <a:r>
              <a:rPr lang="en-US" dirty="0" smtClean="0"/>
              <a:t>Any appeal of the Commissioner of Education’s action shall be directly to the Appellate Division of the Superior Court. </a:t>
            </a:r>
          </a:p>
          <a:p>
            <a:pPr eaLnBrk="1" fontAlgn="auto" hangingPunct="1">
              <a:spcBef>
                <a:spcPts val="0"/>
              </a:spcBef>
              <a:spcAft>
                <a:spcPts val="0"/>
              </a:spcAft>
              <a:defRPr/>
            </a:pPr>
            <a:endParaRPr lang="en-US" dirty="0"/>
          </a:p>
        </p:txBody>
      </p:sp>
      <p:sp>
        <p:nvSpPr>
          <p:cNvPr id="430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B1CB6F-E721-4FD2-808F-6FA94078B235}" type="slidenum">
              <a:rPr lang="en-US" smtClean="0"/>
              <a:pPr fontAlgn="base">
                <a:spcBef>
                  <a:spcPct val="0"/>
                </a:spcBef>
                <a:spcAft>
                  <a:spcPct val="0"/>
                </a:spcAft>
                <a:defRPr/>
              </a:pPr>
              <a:t>14</a:t>
            </a:fld>
            <a:endParaRPr lang="en-US" dirty="0" smtClean="0"/>
          </a:p>
        </p:txBody>
      </p:sp>
      <p:sp>
        <p:nvSpPr>
          <p:cNvPr id="43012"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marL="0" lvl="2" defTabSz="923925" eaLnBrk="1" hangingPunct="1">
              <a:spcBef>
                <a:spcPct val="0"/>
              </a:spcBef>
            </a:pPr>
            <a:r>
              <a:rPr lang="en-US" dirty="0" smtClean="0"/>
              <a:t>Ethics Complaint – </a:t>
            </a:r>
            <a:r>
              <a:rPr lang="en-US" i="1" dirty="0" smtClean="0"/>
              <a:t>N.J.S.A. 18A:12-29</a:t>
            </a:r>
          </a:p>
          <a:p>
            <a:pPr marL="0" lvl="2" defTabSz="923925" eaLnBrk="1" hangingPunct="1">
              <a:spcBef>
                <a:spcPct val="0"/>
              </a:spcBef>
            </a:pPr>
            <a:endParaRPr lang="en-US" i="1" dirty="0" smtClean="0"/>
          </a:p>
          <a:p>
            <a:pPr marL="0" lvl="2" defTabSz="923925" eaLnBrk="1" hangingPunct="1">
              <a:spcBef>
                <a:spcPct val="0"/>
              </a:spcBef>
            </a:pPr>
            <a:r>
              <a:rPr lang="en-US" i="0" dirty="0" smtClean="0"/>
              <a:t>Advisory</a:t>
            </a:r>
            <a:r>
              <a:rPr lang="en-US" i="0" baseline="0" dirty="0" smtClean="0"/>
              <a:t> Opinions – </a:t>
            </a:r>
            <a:r>
              <a:rPr lang="en-US" i="1" baseline="0" dirty="0" smtClean="0"/>
              <a:t>N.J.S.A. 18A:12-31</a:t>
            </a:r>
          </a:p>
          <a:p>
            <a:pPr marL="0" lvl="2" defTabSz="923925" eaLnBrk="1" hangingPunct="1">
              <a:spcBef>
                <a:spcPct val="0"/>
              </a:spcBef>
            </a:pPr>
            <a:endParaRPr lang="en-US" i="1" baseline="0" dirty="0" smtClean="0"/>
          </a:p>
          <a:p>
            <a:pPr marL="0" lvl="2" defTabSz="923925" eaLnBrk="1" hangingPunct="1">
              <a:spcBef>
                <a:spcPct val="0"/>
              </a:spcBef>
            </a:pPr>
            <a:r>
              <a:rPr lang="en-US" i="0" baseline="0" dirty="0" smtClean="0"/>
              <a:t>Pending Matters – </a:t>
            </a:r>
            <a:r>
              <a:rPr lang="en-US" i="1" baseline="0" dirty="0" smtClean="0"/>
              <a:t>N.J.S.A. 18A:12-32</a:t>
            </a:r>
            <a:endParaRPr lang="en-US" i="0" dirty="0" smtClean="0"/>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F21E14-509B-4C36-9B7A-BF44B28BBD45}" type="slidenum">
              <a:rPr lang="en-US" smtClean="0"/>
              <a:pPr fontAlgn="base">
                <a:spcBef>
                  <a:spcPct val="0"/>
                </a:spcBef>
                <a:spcAft>
                  <a:spcPct val="0"/>
                </a:spcAft>
                <a:defRPr/>
              </a:pPr>
              <a:t>15</a:t>
            </a:fld>
            <a:endParaRPr lang="en-US" dirty="0" smtClean="0"/>
          </a:p>
        </p:txBody>
      </p:sp>
      <p:sp>
        <p:nvSpPr>
          <p:cNvPr id="45060"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575F05-4AEB-4C00-A7B7-EA8C54008C4A}" type="slidenum">
              <a:rPr lang="en-US" smtClean="0"/>
              <a:pPr fontAlgn="base">
                <a:spcBef>
                  <a:spcPct val="0"/>
                </a:spcBef>
                <a:spcAft>
                  <a:spcPct val="0"/>
                </a:spcAft>
                <a:defRPr/>
              </a:pPr>
              <a:t>16</a:t>
            </a:fld>
            <a:endParaRPr lang="en-US" dirty="0" smtClean="0"/>
          </a:p>
        </p:txBody>
      </p:sp>
      <p:sp>
        <p:nvSpPr>
          <p:cNvPr id="4710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7C80D0-A93D-4A6E-8CD8-393A8B0D3D16}" type="slidenum">
              <a:rPr lang="en-US" smtClean="0"/>
              <a:pPr fontAlgn="base">
                <a:spcBef>
                  <a:spcPct val="0"/>
                </a:spcBef>
                <a:spcAft>
                  <a:spcPct val="0"/>
                </a:spcAft>
                <a:defRPr/>
              </a:pPr>
              <a:t>17</a:t>
            </a:fld>
            <a:endParaRPr lang="en-US" dirty="0" smtClean="0"/>
          </a:p>
        </p:txBody>
      </p:sp>
      <p:sp>
        <p:nvSpPr>
          <p:cNvPr id="49156"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defTabSz="923925" eaLnBrk="1" hangingPunct="1">
              <a:spcBef>
                <a:spcPct val="0"/>
              </a:spcBef>
            </a:pPr>
            <a:r>
              <a:rPr lang="en-US" dirty="0" smtClean="0"/>
              <a:t>Civil Union,</a:t>
            </a:r>
            <a:r>
              <a:rPr lang="en-US" baseline="0" dirty="0" smtClean="0"/>
              <a:t> </a:t>
            </a:r>
            <a:r>
              <a:rPr lang="en-US" i="1" u="none" dirty="0" smtClean="0"/>
              <a:t>N.J.S.A. 37:1-33</a:t>
            </a:r>
            <a:r>
              <a:rPr lang="en-US" dirty="0" smtClean="0"/>
              <a:t>, was</a:t>
            </a:r>
            <a:r>
              <a:rPr lang="en-US" baseline="0" dirty="0" smtClean="0"/>
              <a:t> recently held to be unconstitutional in </a:t>
            </a:r>
            <a:r>
              <a:rPr lang="en-US" u="sng" baseline="0" dirty="0" smtClean="0"/>
              <a:t>Garden State Equality v. Dow</a:t>
            </a:r>
            <a:r>
              <a:rPr lang="en-US" i="1" u="none" baseline="0" dirty="0" smtClean="0"/>
              <a:t>, - - </a:t>
            </a:r>
            <a:r>
              <a:rPr lang="en-US" i="0" u="sng" baseline="0" dirty="0" smtClean="0"/>
              <a:t>A.</a:t>
            </a:r>
            <a:r>
              <a:rPr lang="en-US" i="0" u="none" baseline="0" dirty="0" smtClean="0"/>
              <a:t>3d - -, 2013 </a:t>
            </a:r>
            <a:r>
              <a:rPr lang="en-US" i="0" u="sng" baseline="0" dirty="0" smtClean="0"/>
              <a:t>WL</a:t>
            </a:r>
            <a:r>
              <a:rPr lang="en-US" i="0" u="none" baseline="0" dirty="0" smtClean="0"/>
              <a:t> 6153269 (Law Div. Sept. 27, 2013) (New Jersey’s constitution requires the state to recognize same-sex marriages).  </a:t>
            </a:r>
            <a:endParaRPr lang="en-US" dirty="0" smtClean="0"/>
          </a:p>
          <a:p>
            <a:pPr defTabSz="923925" eaLnBrk="1" hangingPunct="1">
              <a:spcBef>
                <a:spcPct val="0"/>
              </a:spcBef>
            </a:pPr>
            <a:endParaRPr lang="en-US" dirty="0" smtClean="0"/>
          </a:p>
          <a:p>
            <a:pPr defTabSz="923925" eaLnBrk="1" hangingPunct="1">
              <a:spcBef>
                <a:spcPct val="0"/>
              </a:spcBef>
            </a:pPr>
            <a:r>
              <a:rPr lang="en-US" dirty="0" smtClean="0"/>
              <a:t>Domestic Partner defined </a:t>
            </a:r>
            <a:r>
              <a:rPr lang="en-US" i="1" u="none" dirty="0" smtClean="0"/>
              <a:t>N.J.S.A. 26:8A-3.</a:t>
            </a:r>
          </a:p>
          <a:p>
            <a:pPr defTabSz="923925" eaLnBrk="1" hangingPunct="1">
              <a:spcBef>
                <a:spcPct val="0"/>
              </a:spcBef>
            </a:pPr>
            <a:endParaRPr lang="en-US" dirty="0" smtClean="0"/>
          </a:p>
        </p:txBody>
      </p:sp>
      <p:sp>
        <p:nvSpPr>
          <p:cNvPr id="512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FEBCC4B-2EAF-4CAD-B195-54A79BC211FF}" type="slidenum">
              <a:rPr lang="en-US" smtClean="0"/>
              <a:pPr fontAlgn="base">
                <a:spcBef>
                  <a:spcPct val="0"/>
                </a:spcBef>
                <a:spcAft>
                  <a:spcPct val="0"/>
                </a:spcAft>
                <a:defRPr/>
              </a:pPr>
              <a:t>18</a:t>
            </a:fld>
            <a:endParaRPr lang="en-US" dirty="0" smtClean="0"/>
          </a:p>
        </p:txBody>
      </p:sp>
      <p:sp>
        <p:nvSpPr>
          <p:cNvPr id="51204"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dirty="0" smtClean="0"/>
              <a:t>N.J.A.C. </a:t>
            </a:r>
            <a:r>
              <a:rPr lang="en-US" i="1" baseline="0" dirty="0" smtClean="0"/>
              <a:t>6A:23A-6.2(a)(2). </a:t>
            </a:r>
            <a:endParaRPr lang="en-US" i="1" dirty="0" smtClean="0"/>
          </a:p>
        </p:txBody>
      </p:sp>
      <p:sp>
        <p:nvSpPr>
          <p:cNvPr id="532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6B65A1-34D3-4FC4-828B-215183CE958B}" type="slidenum">
              <a:rPr lang="en-US" smtClean="0"/>
              <a:pPr fontAlgn="base">
                <a:spcBef>
                  <a:spcPct val="0"/>
                </a:spcBef>
                <a:spcAft>
                  <a:spcPct val="0"/>
                </a:spcAft>
                <a:defRPr/>
              </a:pPr>
              <a:t>19</a:t>
            </a:fld>
            <a:endParaRPr lang="en-US" dirty="0" smtClean="0"/>
          </a:p>
        </p:txBody>
      </p:sp>
      <p:sp>
        <p:nvSpPr>
          <p:cNvPr id="53252"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8ADAE9-0B4F-487A-86C4-6167B93F7D51}" type="slidenum">
              <a:rPr lang="en-US" smtClean="0"/>
              <a:pPr fontAlgn="base">
                <a:spcBef>
                  <a:spcPct val="0"/>
                </a:spcBef>
                <a:spcAft>
                  <a:spcPct val="0"/>
                </a:spcAft>
                <a:defRPr/>
              </a:pPr>
              <a:t>2</a:t>
            </a:fld>
            <a:endParaRPr lang="en-US" dirty="0" smtClean="0"/>
          </a:p>
        </p:txBody>
      </p:sp>
      <p:sp>
        <p:nvSpPr>
          <p:cNvPr id="18436"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dirty="0" smtClean="0"/>
              <a:t>N.J.A.C. 6A:23A-6.2(a)(2)(</a:t>
            </a:r>
            <a:r>
              <a:rPr lang="en-US" i="1" dirty="0" err="1" smtClean="0"/>
              <a:t>i</a:t>
            </a:r>
            <a:r>
              <a:rPr lang="en-US" i="1" dirty="0" smtClean="0"/>
              <a:t>) and (ii)</a:t>
            </a:r>
          </a:p>
        </p:txBody>
      </p:sp>
      <p:sp>
        <p:nvSpPr>
          <p:cNvPr id="552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FC151D-235E-459D-A9D6-6FA5D428B1F1}" type="slidenum">
              <a:rPr lang="en-US" smtClean="0"/>
              <a:pPr fontAlgn="base">
                <a:spcBef>
                  <a:spcPct val="0"/>
                </a:spcBef>
                <a:spcAft>
                  <a:spcPct val="0"/>
                </a:spcAft>
                <a:defRPr/>
              </a:pPr>
              <a:t>20</a:t>
            </a:fld>
            <a:endParaRPr lang="en-US" dirty="0" smtClean="0"/>
          </a:p>
        </p:txBody>
      </p:sp>
      <p:sp>
        <p:nvSpPr>
          <p:cNvPr id="55300"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dirty="0" smtClean="0"/>
              <a:t>N.J.A.C. 6A:23A-6.2(a)(3)</a:t>
            </a:r>
          </a:p>
        </p:txBody>
      </p:sp>
      <p:sp>
        <p:nvSpPr>
          <p:cNvPr id="573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9B3BDE-411C-4487-A270-244B5C895AFE}" type="slidenum">
              <a:rPr lang="en-US" smtClean="0"/>
              <a:pPr fontAlgn="base">
                <a:spcBef>
                  <a:spcPct val="0"/>
                </a:spcBef>
                <a:spcAft>
                  <a:spcPct val="0"/>
                </a:spcAft>
                <a:defRPr/>
              </a:pPr>
              <a:t>21</a:t>
            </a:fld>
            <a:endParaRPr lang="en-US" dirty="0" smtClean="0"/>
          </a:p>
        </p:txBody>
      </p:sp>
      <p:sp>
        <p:nvSpPr>
          <p:cNvPr id="5734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dirty="0" smtClean="0"/>
              <a:t>N.J.A.C.</a:t>
            </a:r>
            <a:r>
              <a:rPr lang="en-US" i="1" baseline="0" dirty="0" smtClean="0"/>
              <a:t> 6A:23A-6.2(a)(4)</a:t>
            </a:r>
            <a:endParaRPr lang="en-US" i="1" dirty="0" smtClean="0"/>
          </a:p>
        </p:txBody>
      </p:sp>
      <p:sp>
        <p:nvSpPr>
          <p:cNvPr id="593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F8138E-72FA-4E40-B6AD-DDC0CFBCEFA3}" type="slidenum">
              <a:rPr lang="en-US" smtClean="0"/>
              <a:pPr fontAlgn="base">
                <a:spcBef>
                  <a:spcPct val="0"/>
                </a:spcBef>
                <a:spcAft>
                  <a:spcPct val="0"/>
                </a:spcAft>
                <a:defRPr/>
              </a:pPr>
              <a:t>22</a:t>
            </a:fld>
            <a:endParaRPr lang="en-US" dirty="0" smtClean="0"/>
          </a:p>
        </p:txBody>
      </p:sp>
      <p:sp>
        <p:nvSpPr>
          <p:cNvPr id="59396"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dirty="0" smtClean="0"/>
              <a:t>N.J.A.C. 6A:23A-6.2(a)(5)</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2563C3-FC02-45F0-BF02-BF6227B55FF0}" type="slidenum">
              <a:rPr lang="en-US" smtClean="0"/>
              <a:pPr fontAlgn="base">
                <a:spcBef>
                  <a:spcPct val="0"/>
                </a:spcBef>
                <a:spcAft>
                  <a:spcPct val="0"/>
                </a:spcAft>
                <a:defRPr/>
              </a:pPr>
              <a:t>23</a:t>
            </a:fld>
            <a:endParaRPr lang="en-US" dirty="0" smtClean="0"/>
          </a:p>
        </p:txBody>
      </p:sp>
      <p:sp>
        <p:nvSpPr>
          <p:cNvPr id="61444"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dirty="0" smtClean="0"/>
              <a:t>N.J.A.C. 6A:23A-6.2(a)(6).</a:t>
            </a:r>
          </a:p>
        </p:txBody>
      </p:sp>
      <p:sp>
        <p:nvSpPr>
          <p:cNvPr id="634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964537-EFB3-4C05-82F4-B631663F0615}" type="slidenum">
              <a:rPr lang="en-US" smtClean="0"/>
              <a:pPr fontAlgn="base">
                <a:spcBef>
                  <a:spcPct val="0"/>
                </a:spcBef>
                <a:spcAft>
                  <a:spcPct val="0"/>
                </a:spcAft>
                <a:defRPr/>
              </a:pPr>
              <a:t>24</a:t>
            </a:fld>
            <a:endParaRPr lang="en-US" dirty="0" smtClean="0"/>
          </a:p>
        </p:txBody>
      </p:sp>
      <p:sp>
        <p:nvSpPr>
          <p:cNvPr id="63492"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i="1" dirty="0" smtClean="0"/>
              <a:t>N.J.A.C. 6A:23A-6.2(a)(6).</a:t>
            </a:r>
          </a:p>
          <a:p>
            <a:pPr eaLnBrk="1" hangingPunct="1">
              <a:spcBef>
                <a:spcPct val="0"/>
              </a:spcBef>
            </a:pPr>
            <a:endParaRPr lang="en-US" dirty="0" smtClean="0"/>
          </a:p>
        </p:txBody>
      </p:sp>
      <p:sp>
        <p:nvSpPr>
          <p:cNvPr id="655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66F753B-AD6C-44C3-AA07-FEC569476A58}" type="slidenum">
              <a:rPr lang="en-US" smtClean="0"/>
              <a:pPr fontAlgn="base">
                <a:spcBef>
                  <a:spcPct val="0"/>
                </a:spcBef>
                <a:spcAft>
                  <a:spcPct val="0"/>
                </a:spcAft>
                <a:defRPr/>
              </a:pPr>
              <a:t>25</a:t>
            </a:fld>
            <a:endParaRPr lang="en-US" dirty="0" smtClean="0"/>
          </a:p>
        </p:txBody>
      </p:sp>
      <p:sp>
        <p:nvSpPr>
          <p:cNvPr id="65540"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dirty="0" smtClean="0"/>
              <a:t>N.J.A.C. 6A:23A-6.2(b)</a:t>
            </a:r>
          </a:p>
          <a:p>
            <a:pPr eaLnBrk="1" hangingPunct="1">
              <a:spcBef>
                <a:spcPct val="0"/>
              </a:spcBef>
            </a:pPr>
            <a:endParaRPr lang="en-US" i="1" dirty="0" smtClean="0"/>
          </a:p>
          <a:p>
            <a:pPr eaLnBrk="1" hangingPunct="1">
              <a:spcBef>
                <a:spcPct val="0"/>
              </a:spcBef>
            </a:pPr>
            <a:r>
              <a:rPr lang="en-US" i="0" dirty="0" smtClean="0"/>
              <a:t>*Montgomery</a:t>
            </a:r>
            <a:r>
              <a:rPr lang="en-US" i="0" baseline="0" dirty="0" smtClean="0"/>
              <a:t> Township Board of Education By-Law 0142.1 </a:t>
            </a:r>
            <a:r>
              <a:rPr lang="en-US" i="0" u="sng" baseline="0" dirty="0" smtClean="0"/>
              <a:t>includes</a:t>
            </a:r>
            <a:r>
              <a:rPr lang="en-US" i="0" u="none" baseline="0" dirty="0" smtClean="0"/>
              <a:t> this provision.   “In accordance with </a:t>
            </a:r>
            <a:r>
              <a:rPr lang="en-US" i="0" u="sng" baseline="0" dirty="0" smtClean="0"/>
              <a:t>N.J.A.C.</a:t>
            </a:r>
            <a:r>
              <a:rPr lang="en-US" i="0" u="none" baseline="0" dirty="0" smtClean="0"/>
              <a:t> 6A:23A-6.2(b), per diem substitutes and student employees who are relatives of a Board member or the Superintendent of Schools shall be excluded from the provisions of this Policy and </a:t>
            </a:r>
            <a:r>
              <a:rPr lang="en-US" i="0" u="sng" baseline="0" dirty="0" smtClean="0"/>
              <a:t>N.J.A.C.</a:t>
            </a:r>
            <a:r>
              <a:rPr lang="en-US" i="0" u="none" baseline="0" dirty="0" smtClean="0"/>
              <a:t> 6A:23A-6.2.” </a:t>
            </a:r>
            <a:endParaRPr lang="en-US" i="0" dirty="0" smtClean="0"/>
          </a:p>
        </p:txBody>
      </p:sp>
      <p:sp>
        <p:nvSpPr>
          <p:cNvPr id="675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464275E-62F3-48E2-96D2-E27A88222EFA}" type="slidenum">
              <a:rPr lang="en-US" smtClean="0"/>
              <a:pPr fontAlgn="base">
                <a:spcBef>
                  <a:spcPct val="0"/>
                </a:spcBef>
                <a:spcAft>
                  <a:spcPct val="0"/>
                </a:spcAft>
                <a:defRPr/>
              </a:pPr>
              <a:t>26</a:t>
            </a:fld>
            <a:endParaRPr lang="en-US" dirty="0" smtClean="0"/>
          </a:p>
        </p:txBody>
      </p:sp>
      <p:sp>
        <p:nvSpPr>
          <p:cNvPr id="675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96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49F91E-BD80-4320-BFEC-B1862756604C}" type="slidenum">
              <a:rPr lang="en-US" smtClean="0"/>
              <a:pPr fontAlgn="base">
                <a:spcBef>
                  <a:spcPct val="0"/>
                </a:spcBef>
                <a:spcAft>
                  <a:spcPct val="0"/>
                </a:spcAft>
                <a:defRPr/>
              </a:pPr>
              <a:t>27</a:t>
            </a:fld>
            <a:endParaRPr lang="en-US" dirty="0" smtClean="0"/>
          </a:p>
        </p:txBody>
      </p:sp>
      <p:sp>
        <p:nvSpPr>
          <p:cNvPr id="69636"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6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B9A4E0-3BCF-4870-A831-74343794409B}" type="slidenum">
              <a:rPr lang="en-US" smtClean="0"/>
              <a:pPr fontAlgn="base">
                <a:spcBef>
                  <a:spcPct val="0"/>
                </a:spcBef>
                <a:spcAft>
                  <a:spcPct val="0"/>
                </a:spcAft>
                <a:defRPr/>
              </a:pPr>
              <a:t>28</a:t>
            </a:fld>
            <a:endParaRPr lang="en-US" dirty="0" smtClean="0"/>
          </a:p>
        </p:txBody>
      </p:sp>
      <p:sp>
        <p:nvSpPr>
          <p:cNvPr id="71684"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093746-34EE-4487-BA6E-1AC41AB2D09F}" type="slidenum">
              <a:rPr lang="en-US" smtClean="0"/>
              <a:pPr fontAlgn="base">
                <a:spcBef>
                  <a:spcPct val="0"/>
                </a:spcBef>
                <a:spcAft>
                  <a:spcPct val="0"/>
                </a:spcAft>
                <a:defRPr/>
              </a:pPr>
              <a:t>29</a:t>
            </a:fld>
            <a:endParaRPr lang="en-US" dirty="0" smtClean="0"/>
          </a:p>
        </p:txBody>
      </p:sp>
      <p:sp>
        <p:nvSpPr>
          <p:cNvPr id="73732"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smtClean="0"/>
              <a:t>N.J.S.A. 18A:12-22</a:t>
            </a:r>
            <a:endParaRPr lang="en-US" smtClean="0"/>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39783D-0D0E-45C5-BB0A-387962AB68F8}" type="slidenum">
              <a:rPr lang="en-US" smtClean="0"/>
              <a:pPr fontAlgn="base">
                <a:spcBef>
                  <a:spcPct val="0"/>
                </a:spcBef>
                <a:spcAft>
                  <a:spcPct val="0"/>
                </a:spcAft>
                <a:defRPr/>
              </a:pPr>
              <a:t>3</a:t>
            </a:fld>
            <a:endParaRPr lang="en-US" dirty="0" smtClean="0"/>
          </a:p>
        </p:txBody>
      </p:sp>
      <p:sp>
        <p:nvSpPr>
          <p:cNvPr id="20484"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E332C2-4AFF-426D-95A9-D2AC59E3D27E}" type="slidenum">
              <a:rPr lang="en-US" smtClean="0"/>
              <a:pPr fontAlgn="base">
                <a:spcBef>
                  <a:spcPct val="0"/>
                </a:spcBef>
                <a:spcAft>
                  <a:spcPct val="0"/>
                </a:spcAft>
                <a:defRPr/>
              </a:pPr>
              <a:t>30</a:t>
            </a:fld>
            <a:endParaRPr lang="en-US" dirty="0" smtClean="0"/>
          </a:p>
        </p:txBody>
      </p:sp>
      <p:sp>
        <p:nvSpPr>
          <p:cNvPr id="75780"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78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76F050-BD4B-4551-AACE-9C54A9B95F9D}" type="slidenum">
              <a:rPr lang="en-US" smtClean="0"/>
              <a:pPr fontAlgn="base">
                <a:spcBef>
                  <a:spcPct val="0"/>
                </a:spcBef>
                <a:spcAft>
                  <a:spcPct val="0"/>
                </a:spcAft>
                <a:defRPr/>
              </a:pPr>
              <a:t>31</a:t>
            </a:fld>
            <a:endParaRPr lang="en-US" dirty="0" smtClean="0"/>
          </a:p>
        </p:txBody>
      </p:sp>
      <p:sp>
        <p:nvSpPr>
          <p:cNvPr id="7782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98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81AFCE-3396-408B-9086-1465FD13E91F}" type="slidenum">
              <a:rPr lang="en-US" smtClean="0"/>
              <a:pPr fontAlgn="base">
                <a:spcBef>
                  <a:spcPct val="0"/>
                </a:spcBef>
                <a:spcAft>
                  <a:spcPct val="0"/>
                </a:spcAft>
                <a:defRPr/>
              </a:pPr>
              <a:t>32</a:t>
            </a:fld>
            <a:endParaRPr lang="en-US" dirty="0" smtClean="0"/>
          </a:p>
        </p:txBody>
      </p:sp>
      <p:sp>
        <p:nvSpPr>
          <p:cNvPr id="79876"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As</a:t>
            </a:r>
            <a:r>
              <a:rPr lang="en-US" baseline="0" dirty="0" smtClean="0"/>
              <a:t> to the inaccuracy of the </a:t>
            </a:r>
            <a:r>
              <a:rPr lang="en-US" baseline="0" dirty="0" err="1" smtClean="0"/>
              <a:t>NJ.com</a:t>
            </a:r>
            <a:r>
              <a:rPr lang="en-US" baseline="0" dirty="0" smtClean="0"/>
              <a:t> posting, the SEC stated that the board member never denied that she was present at the meeting where this information was shared.</a:t>
            </a:r>
          </a:p>
          <a:p>
            <a:pPr eaLnBrk="1" hangingPunct="1">
              <a:spcBef>
                <a:spcPct val="0"/>
              </a:spcBef>
            </a:pPr>
            <a:endParaRPr lang="en-US" baseline="0" dirty="0" smtClean="0"/>
          </a:p>
          <a:p>
            <a:pPr eaLnBrk="1" hangingPunct="1">
              <a:spcBef>
                <a:spcPct val="0"/>
              </a:spcBef>
            </a:pPr>
            <a:r>
              <a:rPr lang="en-US" baseline="0" dirty="0" smtClean="0"/>
              <a:t>The SEC further found that the board attorney’s correspondence was of such a nature that its release could have needlessly injured the board.</a:t>
            </a:r>
            <a:endParaRPr lang="en-US" dirty="0" smtClean="0"/>
          </a:p>
        </p:txBody>
      </p:sp>
      <p:sp>
        <p:nvSpPr>
          <p:cNvPr id="819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68376A-3FFF-4030-A33C-E4B4370CFAB4}" type="slidenum">
              <a:rPr lang="en-US" smtClean="0"/>
              <a:pPr fontAlgn="base">
                <a:spcBef>
                  <a:spcPct val="0"/>
                </a:spcBef>
                <a:spcAft>
                  <a:spcPct val="0"/>
                </a:spcAft>
                <a:defRPr/>
              </a:pPr>
              <a:t>33</a:t>
            </a:fld>
            <a:endParaRPr lang="en-US" smtClean="0"/>
          </a:p>
        </p:txBody>
      </p:sp>
      <p:sp>
        <p:nvSpPr>
          <p:cNvPr id="81924"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This board member met with building</a:t>
            </a:r>
            <a:r>
              <a:rPr lang="en-US" baseline="0" dirty="0" smtClean="0"/>
              <a:t> level administrators</a:t>
            </a:r>
            <a:r>
              <a:rPr lang="en-US" dirty="0" smtClean="0"/>
              <a:t>,</a:t>
            </a:r>
            <a:r>
              <a:rPr lang="en-US" baseline="0" dirty="0" smtClean="0"/>
              <a:t> on his own as an individual and without the permission or knowledge of the rest of the board.  </a:t>
            </a:r>
            <a:endParaRPr lang="en-US" dirty="0" smtClean="0"/>
          </a:p>
        </p:txBody>
      </p:sp>
      <p:sp>
        <p:nvSpPr>
          <p:cNvPr id="819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68376A-3FFF-4030-A33C-E4B4370CFAB4}" type="slidenum">
              <a:rPr lang="en-US" smtClean="0"/>
              <a:pPr fontAlgn="base">
                <a:spcBef>
                  <a:spcPct val="0"/>
                </a:spcBef>
                <a:spcAft>
                  <a:spcPct val="0"/>
                </a:spcAft>
                <a:defRPr/>
              </a:pPr>
              <a:t>34</a:t>
            </a:fld>
            <a:endParaRPr lang="en-US" smtClean="0"/>
          </a:p>
        </p:txBody>
      </p:sp>
      <p:sp>
        <p:nvSpPr>
          <p:cNvPr id="81924"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Although the Ethics Complaint was in a redacted form, the redaction version still including</a:t>
            </a:r>
            <a:r>
              <a:rPr lang="en-US" baseline="0" dirty="0" smtClean="0"/>
              <a:t> the following information about the board member’s child:</a:t>
            </a:r>
          </a:p>
          <a:p>
            <a:pPr marL="228600" indent="0" eaLnBrk="1" hangingPunct="1">
              <a:spcBef>
                <a:spcPct val="0"/>
              </a:spcBef>
              <a:buAutoNum type="arabicParenBoth"/>
            </a:pPr>
            <a:r>
              <a:rPr lang="en-US" baseline="0" dirty="0" smtClean="0"/>
              <a:t>He attended Livingston High School (board member had only one child in high school at the time); (2) he took online foreign language course; (3) his grade for the online did not appear transcript; (4) superintendent advised board member that he did not feel that the course should be added to the transcript; (5) that the board member did not accept the Superintendent's decision about student’s transcript; and (6) the Superintendent offered the board member two avenues of appeal regarding the transcript dispute.</a:t>
            </a:r>
          </a:p>
          <a:p>
            <a:pPr marL="228600" indent="-228600" eaLnBrk="1" hangingPunct="1">
              <a:spcBef>
                <a:spcPct val="0"/>
              </a:spcBef>
              <a:buNone/>
            </a:pPr>
            <a:endParaRPr lang="en-US" baseline="0" dirty="0" smtClean="0"/>
          </a:p>
          <a:p>
            <a:pPr marL="228600" indent="0" eaLnBrk="1" hangingPunct="1">
              <a:spcBef>
                <a:spcPct val="0"/>
              </a:spcBef>
              <a:buNone/>
            </a:pPr>
            <a:r>
              <a:rPr lang="en-US" baseline="0" dirty="0" smtClean="0"/>
              <a:t>SEC further stated that if the respondents felt compelled to clarify “misrepresentations” made by the board member, they could have released a summary of the complaint which did not reveal information about the student’s academic record.  </a:t>
            </a:r>
          </a:p>
          <a:p>
            <a:pPr marL="228600" indent="-228600" eaLnBrk="1" hangingPunct="1">
              <a:spcBef>
                <a:spcPct val="0"/>
              </a:spcBef>
              <a:buNone/>
            </a:pPr>
            <a:endParaRPr lang="en-US" baseline="0" dirty="0" smtClean="0"/>
          </a:p>
          <a:p>
            <a:pPr eaLnBrk="1" hangingPunct="1">
              <a:spcBef>
                <a:spcPct val="0"/>
              </a:spcBef>
            </a:pPr>
            <a:endParaRPr lang="en-US" baseline="0" dirty="0" smtClean="0"/>
          </a:p>
          <a:p>
            <a:pPr eaLnBrk="1" hangingPunct="1">
              <a:spcBef>
                <a:spcPct val="0"/>
              </a:spcBef>
            </a:pPr>
            <a:r>
              <a:rPr lang="en-US" baseline="0" dirty="0" smtClean="0"/>
              <a:t> </a:t>
            </a:r>
            <a:endParaRPr lang="en-US" dirty="0" smtClean="0"/>
          </a:p>
        </p:txBody>
      </p:sp>
      <p:sp>
        <p:nvSpPr>
          <p:cNvPr id="819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68376A-3FFF-4030-A33C-E4B4370CFAB4}" type="slidenum">
              <a:rPr lang="en-US" smtClean="0"/>
              <a:pPr fontAlgn="base">
                <a:spcBef>
                  <a:spcPct val="0"/>
                </a:spcBef>
                <a:spcAft>
                  <a:spcPct val="0"/>
                </a:spcAft>
                <a:defRPr/>
              </a:pPr>
              <a:t>35</a:t>
            </a:fld>
            <a:endParaRPr lang="en-US" smtClean="0"/>
          </a:p>
        </p:txBody>
      </p:sp>
      <p:sp>
        <p:nvSpPr>
          <p:cNvPr id="81924"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39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B33C38-7BD3-47F6-AE47-3DE2BA5D5BD1}" type="slidenum">
              <a:rPr lang="en-US" smtClean="0"/>
              <a:pPr fontAlgn="base">
                <a:spcBef>
                  <a:spcPct val="0"/>
                </a:spcBef>
                <a:spcAft>
                  <a:spcPct val="0"/>
                </a:spcAft>
                <a:defRPr/>
              </a:pPr>
              <a:t>36</a:t>
            </a:fld>
            <a:endParaRPr lang="en-US" smtClean="0"/>
          </a:p>
        </p:txBody>
      </p:sp>
      <p:sp>
        <p:nvSpPr>
          <p:cNvPr id="83972"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60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FC8159-AD7F-41B3-B21D-7AC4D92DB44C}" type="slidenum">
              <a:rPr lang="en-US" smtClean="0"/>
              <a:pPr fontAlgn="base">
                <a:spcBef>
                  <a:spcPct val="0"/>
                </a:spcBef>
                <a:spcAft>
                  <a:spcPct val="0"/>
                </a:spcAft>
                <a:defRPr/>
              </a:pPr>
              <a:t>37</a:t>
            </a:fld>
            <a:endParaRPr lang="en-US" smtClean="0"/>
          </a:p>
        </p:txBody>
      </p:sp>
      <p:sp>
        <p:nvSpPr>
          <p:cNvPr id="86020"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80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C20A44-E16E-4B85-A5E5-F0308A86EDA0}" type="slidenum">
              <a:rPr lang="en-US" smtClean="0"/>
              <a:pPr fontAlgn="base">
                <a:spcBef>
                  <a:spcPct val="0"/>
                </a:spcBef>
                <a:spcAft>
                  <a:spcPct val="0"/>
                </a:spcAft>
                <a:defRPr/>
              </a:pPr>
              <a:t>38</a:t>
            </a:fld>
            <a:endParaRPr lang="en-US" smtClean="0"/>
          </a:p>
        </p:txBody>
      </p:sp>
      <p:sp>
        <p:nvSpPr>
          <p:cNvPr id="8806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01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420FC1-1556-4C1F-8E8C-F387BCDB0880}" type="slidenum">
              <a:rPr lang="en-US" smtClean="0"/>
              <a:pPr fontAlgn="base">
                <a:spcBef>
                  <a:spcPct val="0"/>
                </a:spcBef>
                <a:spcAft>
                  <a:spcPct val="0"/>
                </a:spcAft>
                <a:defRPr/>
              </a:pPr>
              <a:t>39</a:t>
            </a:fld>
            <a:endParaRPr lang="en-US" dirty="0" smtClean="0"/>
          </a:p>
        </p:txBody>
      </p:sp>
      <p:sp>
        <p:nvSpPr>
          <p:cNvPr id="90116"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dirty="0" smtClean="0"/>
              <a:t>N.J.S.A. 18A:12-23</a:t>
            </a:r>
          </a:p>
          <a:p>
            <a:pPr eaLnBrk="1" hangingPunct="1">
              <a:spcBef>
                <a:spcPct val="0"/>
              </a:spcBef>
            </a:pPr>
            <a:endParaRPr lang="en-US" i="1" dirty="0" smtClean="0"/>
          </a:p>
          <a:p>
            <a:pPr eaLnBrk="1" hangingPunct="1">
              <a:spcBef>
                <a:spcPct val="0"/>
              </a:spcBef>
            </a:pPr>
            <a:endParaRPr lang="en-US" i="1" dirty="0" smtClean="0"/>
          </a:p>
          <a:p>
            <a:pPr eaLnBrk="1" hangingPunct="1">
              <a:spcBef>
                <a:spcPct val="0"/>
              </a:spcBef>
            </a:pPr>
            <a:r>
              <a:rPr lang="en-US" b="1" i="0" u="none" dirty="0" smtClean="0"/>
              <a:t>Inconsistent</a:t>
            </a:r>
            <a:r>
              <a:rPr lang="en-US" b="1" i="0" u="none" baseline="0" dirty="0" smtClean="0"/>
              <a:t> Interests Prohibited – </a:t>
            </a:r>
            <a:r>
              <a:rPr lang="en-US" b="1" i="0" u="sng" baseline="0" dirty="0" smtClean="0"/>
              <a:t>N.J.S.A.</a:t>
            </a:r>
            <a:r>
              <a:rPr lang="en-US" b="1" i="0" u="none" baseline="0" dirty="0" smtClean="0"/>
              <a:t> 18A:12-2</a:t>
            </a:r>
            <a:r>
              <a:rPr lang="en-US" b="0" i="0" u="none" baseline="0" dirty="0" smtClean="0"/>
              <a:t> – No member of any board of education shall be interested directly or indirectly in any contract with or claim against the board, nor, in the case of local and regional school districts, shall he hold office as mayor or as a member of the governing body of a municipality.  </a:t>
            </a:r>
            <a:endParaRPr lang="en-US" b="1" i="0" u="none" dirty="0"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24F11C-BC28-4728-A93D-CA298CBE466F}" type="slidenum">
              <a:rPr lang="en-US" smtClean="0"/>
              <a:pPr fontAlgn="base">
                <a:spcBef>
                  <a:spcPct val="0"/>
                </a:spcBef>
                <a:spcAft>
                  <a:spcPct val="0"/>
                </a:spcAft>
                <a:defRPr/>
              </a:pPr>
              <a:t>4</a:t>
            </a:fld>
            <a:endParaRPr lang="en-US" dirty="0" smtClean="0"/>
          </a:p>
        </p:txBody>
      </p:sp>
      <p:sp>
        <p:nvSpPr>
          <p:cNvPr id="22532"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01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B99F34-7B59-42A8-AE61-52FA83CE11B3}" type="slidenum">
              <a:rPr lang="en-US" smtClean="0"/>
              <a:pPr fontAlgn="base">
                <a:spcBef>
                  <a:spcPct val="0"/>
                </a:spcBef>
                <a:spcAft>
                  <a:spcPct val="0"/>
                </a:spcAft>
                <a:defRPr/>
              </a:pPr>
              <a:t>40</a:t>
            </a:fld>
            <a:endParaRPr lang="en-US" dirty="0" smtClean="0"/>
          </a:p>
        </p:txBody>
      </p:sp>
      <p:sp>
        <p:nvSpPr>
          <p:cNvPr id="90116"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01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9D74FB-300C-471F-AFB6-148A5BBDB6AC}" type="slidenum">
              <a:rPr lang="en-US" smtClean="0"/>
              <a:pPr fontAlgn="base">
                <a:spcBef>
                  <a:spcPct val="0"/>
                </a:spcBef>
                <a:spcAft>
                  <a:spcPct val="0"/>
                </a:spcAft>
                <a:defRPr/>
              </a:pPr>
              <a:t>41</a:t>
            </a:fld>
            <a:endParaRPr lang="en-US" dirty="0" smtClean="0"/>
          </a:p>
        </p:txBody>
      </p:sp>
      <p:sp>
        <p:nvSpPr>
          <p:cNvPr id="90116"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smtClean="0"/>
              <a:t>Montgomery Tp. Board Members - 1/14/14</a:t>
            </a:r>
            <a:endParaRPr lang="en-US"/>
          </a:p>
        </p:txBody>
      </p:sp>
      <p:sp>
        <p:nvSpPr>
          <p:cNvPr id="5" name="Slide Number Placeholder 4"/>
          <p:cNvSpPr>
            <a:spLocks noGrp="1"/>
          </p:cNvSpPr>
          <p:nvPr>
            <p:ph type="sldNum" sz="quarter" idx="11"/>
          </p:nvPr>
        </p:nvSpPr>
        <p:spPr/>
        <p:txBody>
          <a:bodyPr/>
          <a:lstStyle/>
          <a:p>
            <a:pPr>
              <a:defRPr/>
            </a:pPr>
            <a:fld id="{C3EB6E89-C370-41E2-B878-B00AB7FD39E3}" type="slidenum">
              <a:rPr lang="en-US" smtClean="0"/>
              <a:pPr>
                <a:defRPr/>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
            </a:r>
            <a:br>
              <a:rPr lang="en-US" dirty="0" smtClean="0"/>
            </a:br>
            <a:r>
              <a:rPr lang="en-US" i="0" u="sng" dirty="0" err="1" smtClean="0"/>
              <a:t>Persi</a:t>
            </a:r>
            <a:r>
              <a:rPr lang="en-US" i="0" u="sng" dirty="0" smtClean="0"/>
              <a:t> v. </a:t>
            </a:r>
            <a:r>
              <a:rPr lang="en-US" i="0" u="sng" dirty="0" err="1" smtClean="0"/>
              <a:t>Woska</a:t>
            </a:r>
            <a:r>
              <a:rPr lang="en-US" dirty="0" smtClean="0"/>
              <a:t>, A-6038-11T4, 2013 </a:t>
            </a:r>
            <a:r>
              <a:rPr lang="en-US" u="sng" dirty="0" smtClean="0"/>
              <a:t>WL</a:t>
            </a:r>
            <a:r>
              <a:rPr lang="en-US" dirty="0" smtClean="0"/>
              <a:t> 6480255 (App. Div. Dec. 11, 2013). </a:t>
            </a:r>
          </a:p>
          <a:p>
            <a:pPr eaLnBrk="1" hangingPunct="1">
              <a:spcBef>
                <a:spcPct val="0"/>
              </a:spcBef>
            </a:pPr>
            <a:endParaRPr lang="en-US" dirty="0" smtClean="0"/>
          </a:p>
        </p:txBody>
      </p:sp>
      <p:sp>
        <p:nvSpPr>
          <p:cNvPr id="901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9D74FB-300C-471F-AFB6-148A5BBDB6AC}" type="slidenum">
              <a:rPr lang="en-US" smtClean="0"/>
              <a:pPr fontAlgn="base">
                <a:spcBef>
                  <a:spcPct val="0"/>
                </a:spcBef>
                <a:spcAft>
                  <a:spcPct val="0"/>
                </a:spcAft>
                <a:defRPr/>
              </a:pPr>
              <a:t>43</a:t>
            </a:fld>
            <a:endParaRPr lang="en-US" dirty="0" smtClean="0"/>
          </a:p>
        </p:txBody>
      </p:sp>
      <p:sp>
        <p:nvSpPr>
          <p:cNvPr id="90116"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
            </a:r>
            <a:br>
              <a:rPr lang="en-US" dirty="0" smtClean="0"/>
            </a:br>
            <a:r>
              <a:rPr lang="en-US" i="0" u="sng" dirty="0" err="1" smtClean="0"/>
              <a:t>Persi</a:t>
            </a:r>
            <a:r>
              <a:rPr lang="en-US" i="0" u="sng" dirty="0" smtClean="0"/>
              <a:t> v. </a:t>
            </a:r>
            <a:r>
              <a:rPr lang="en-US" i="0" u="sng" dirty="0" err="1" smtClean="0"/>
              <a:t>Woska</a:t>
            </a:r>
            <a:r>
              <a:rPr lang="en-US" dirty="0" smtClean="0"/>
              <a:t>, A-6038-11T4, 2013 </a:t>
            </a:r>
            <a:r>
              <a:rPr lang="en-US" u="sng" dirty="0" smtClean="0"/>
              <a:t>WL</a:t>
            </a:r>
            <a:r>
              <a:rPr lang="en-US" dirty="0" smtClean="0"/>
              <a:t> 6480255 (App. Div. Dec. 11, 2013). </a:t>
            </a:r>
          </a:p>
          <a:p>
            <a:pPr marL="0" marR="0" indent="0" algn="l" defTabSz="914400" rtl="0" eaLnBrk="1" fontAlgn="base" latinLnBrk="0" hangingPunct="1">
              <a:lnSpc>
                <a:spcPct val="100000"/>
              </a:lnSpc>
              <a:spcBef>
                <a:spcPct val="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b="1" dirty="0" smtClean="0"/>
              <a:t>**CONTINUE</a:t>
            </a:r>
            <a:r>
              <a:rPr lang="en-US" b="1" baseline="0" dirty="0" smtClean="0"/>
              <a:t> TO NEXT SLIDE**</a:t>
            </a:r>
            <a:endParaRPr lang="en-US" dirty="0" smtClean="0"/>
          </a:p>
          <a:p>
            <a:pPr eaLnBrk="1" hangingPunct="1">
              <a:spcBef>
                <a:spcPct val="0"/>
              </a:spcBef>
            </a:pPr>
            <a:endParaRPr lang="en-US" dirty="0" smtClean="0"/>
          </a:p>
        </p:txBody>
      </p:sp>
      <p:sp>
        <p:nvSpPr>
          <p:cNvPr id="901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9D74FB-300C-471F-AFB6-148A5BBDB6AC}" type="slidenum">
              <a:rPr lang="en-US" smtClean="0"/>
              <a:pPr fontAlgn="base">
                <a:spcBef>
                  <a:spcPct val="0"/>
                </a:spcBef>
                <a:spcAft>
                  <a:spcPct val="0"/>
                </a:spcAft>
                <a:defRPr/>
              </a:pPr>
              <a:t>44</a:t>
            </a:fld>
            <a:endParaRPr lang="en-US" dirty="0" smtClean="0"/>
          </a:p>
        </p:txBody>
      </p:sp>
      <p:sp>
        <p:nvSpPr>
          <p:cNvPr id="90116"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None/>
            </a:pPr>
            <a:r>
              <a:rPr lang="en-US" b="1" i="0" u="none" baseline="0" dirty="0" smtClean="0"/>
              <a:t>*</a:t>
            </a:r>
            <a:r>
              <a:rPr lang="en-US" i="0" u="none" baseline="0" dirty="0" smtClean="0"/>
              <a:t>	The Commission recognized, which the Commissioner adopted, that the board member was not the board president at the time he directed the issuance of the </a:t>
            </a:r>
            <a:r>
              <a:rPr lang="en-US" i="1" u="none" baseline="0" dirty="0" smtClean="0"/>
              <a:t>RICE</a:t>
            </a:r>
            <a:r>
              <a:rPr lang="en-US" i="0" u="none" baseline="0" dirty="0" smtClean="0"/>
              <a:t>  notice, thereby inferring that </a:t>
            </a:r>
            <a:r>
              <a:rPr lang="en-US" i="1" u="none" baseline="0" dirty="0" smtClean="0"/>
              <a:t>only</a:t>
            </a:r>
            <a:r>
              <a:rPr lang="en-US" i="0" u="none" baseline="0" dirty="0" smtClean="0"/>
              <a:t> the board president can unilaterally issue a </a:t>
            </a:r>
            <a:r>
              <a:rPr lang="en-US" i="1" u="none" baseline="0" dirty="0" smtClean="0"/>
              <a:t>RICE</a:t>
            </a:r>
            <a:r>
              <a:rPr lang="en-US" i="0" u="none" baseline="0" dirty="0" smtClean="0"/>
              <a:t> notice, but goes on to state that the authority to issue the </a:t>
            </a:r>
            <a:r>
              <a:rPr lang="en-US" i="1" u="none" baseline="0" dirty="0" smtClean="0"/>
              <a:t>RICE </a:t>
            </a:r>
            <a:r>
              <a:rPr lang="en-US" i="0" u="none" baseline="0" dirty="0" smtClean="0"/>
              <a:t> notice belongs to a board – “apparently, the entire board.”   The Commission further stated that a board member retains the authority to “bring to the table the question of who should be chief administrator in the District, but does not specify how that would be done, without running afoul of </a:t>
            </a:r>
            <a:r>
              <a:rPr lang="en-US" i="1" u="none" baseline="0" dirty="0" smtClean="0"/>
              <a:t>RICE</a:t>
            </a:r>
            <a:r>
              <a:rPr lang="en-US" i="0" u="none" baseline="0" dirty="0" smtClean="0"/>
              <a:t> and the Open Public Meetings Act.  </a:t>
            </a:r>
          </a:p>
          <a:p>
            <a:pPr marL="228600" indent="-228600" eaLnBrk="1" hangingPunct="1">
              <a:spcBef>
                <a:spcPct val="0"/>
              </a:spcBef>
              <a:buNone/>
            </a:pPr>
            <a:endParaRPr lang="en-US" i="0" u="none" baseline="0" dirty="0" smtClean="0"/>
          </a:p>
          <a:p>
            <a:pPr marL="228600" indent="-228600" eaLnBrk="1" hangingPunct="1">
              <a:spcBef>
                <a:spcPct val="0"/>
              </a:spcBef>
              <a:buNone/>
            </a:pPr>
            <a:r>
              <a:rPr lang="en-US" b="1" i="0" u="none" baseline="0" dirty="0" smtClean="0"/>
              <a:t>Most likely, it is the Board President who should have the authority to issue a </a:t>
            </a:r>
            <a:r>
              <a:rPr lang="en-US" b="1" i="1" u="none" baseline="0" dirty="0" smtClean="0"/>
              <a:t>RICE</a:t>
            </a:r>
            <a:r>
              <a:rPr lang="en-US" b="1" i="0" u="none" baseline="0" dirty="0" smtClean="0"/>
              <a:t> notice.  However, best practice is to have a policy designating a particular Board of Education member.  </a:t>
            </a:r>
            <a:endParaRPr lang="en-US" b="1" i="0" u="none" dirty="0" smtClean="0"/>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2563C3-FC02-45F0-BF02-BF6227B55FF0}" type="slidenum">
              <a:rPr lang="en-US" smtClean="0"/>
              <a:pPr fontAlgn="base">
                <a:spcBef>
                  <a:spcPct val="0"/>
                </a:spcBef>
                <a:spcAft>
                  <a:spcPct val="0"/>
                </a:spcAft>
                <a:defRPr/>
              </a:pPr>
              <a:t>45</a:t>
            </a:fld>
            <a:endParaRPr lang="en-US" dirty="0" smtClean="0"/>
          </a:p>
        </p:txBody>
      </p:sp>
      <p:sp>
        <p:nvSpPr>
          <p:cNvPr id="61444"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21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780DDA-08A8-4E9C-98EC-54F84AF491BC}" type="slidenum">
              <a:rPr lang="en-US" smtClean="0"/>
              <a:pPr fontAlgn="base">
                <a:spcBef>
                  <a:spcPct val="0"/>
                </a:spcBef>
                <a:spcAft>
                  <a:spcPct val="0"/>
                </a:spcAft>
                <a:defRPr/>
              </a:pPr>
              <a:t>46</a:t>
            </a:fld>
            <a:endParaRPr lang="en-US" dirty="0" smtClean="0"/>
          </a:p>
        </p:txBody>
      </p:sp>
      <p:sp>
        <p:nvSpPr>
          <p:cNvPr id="92164"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smtClean="0"/>
              <a:t>N.J.S.A. 18A:12-23</a:t>
            </a:r>
            <a:endParaRPr lang="en-US" smtClean="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ADBCB82-6CD7-4D82-9391-DA968FBC6492}" type="slidenum">
              <a:rPr lang="en-US" smtClean="0"/>
              <a:pPr fontAlgn="base">
                <a:spcBef>
                  <a:spcPct val="0"/>
                </a:spcBef>
                <a:spcAft>
                  <a:spcPct val="0"/>
                </a:spcAft>
                <a:defRPr/>
              </a:pPr>
              <a:t>5</a:t>
            </a:fld>
            <a:endParaRPr lang="en-US" dirty="0" smtClean="0"/>
          </a:p>
        </p:txBody>
      </p:sp>
      <p:sp>
        <p:nvSpPr>
          <p:cNvPr id="24580"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smtClean="0"/>
              <a:t>N.J.S.A. 18A:12-24 (a) and (b)</a:t>
            </a:r>
            <a:endParaRPr lang="en-US" smtClean="0"/>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F2E388-D38C-4B6E-80FA-9C49631BBCFA}" type="slidenum">
              <a:rPr lang="en-US" smtClean="0"/>
              <a:pPr fontAlgn="base">
                <a:spcBef>
                  <a:spcPct val="0"/>
                </a:spcBef>
                <a:spcAft>
                  <a:spcPct val="0"/>
                </a:spcAft>
                <a:defRPr/>
              </a:pPr>
              <a:t>6</a:t>
            </a:fld>
            <a:endParaRPr lang="en-US" dirty="0" smtClean="0"/>
          </a:p>
        </p:txBody>
      </p:sp>
      <p:sp>
        <p:nvSpPr>
          <p:cNvPr id="2662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smtClean="0"/>
              <a:t>N.J.S.A. 18A:12-24 (c) and (d)</a:t>
            </a:r>
            <a:endParaRPr lang="en-US" smtClean="0"/>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6C893E-0772-46D3-BF62-DEB7CB20BA5F}" type="slidenum">
              <a:rPr lang="en-US" smtClean="0"/>
              <a:pPr fontAlgn="base">
                <a:spcBef>
                  <a:spcPct val="0"/>
                </a:spcBef>
                <a:spcAft>
                  <a:spcPct val="0"/>
                </a:spcAft>
                <a:defRPr/>
              </a:pPr>
              <a:t>7</a:t>
            </a:fld>
            <a:endParaRPr lang="en-US" dirty="0" smtClean="0"/>
          </a:p>
        </p:txBody>
      </p:sp>
      <p:sp>
        <p:nvSpPr>
          <p:cNvPr id="28676"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dirty="0" smtClean="0"/>
              <a:t>N.J.S.A. 18A:12-24 (e)</a:t>
            </a:r>
            <a:endParaRPr lang="en-US" dirty="0" smtClean="0"/>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DDE70DC-EAA4-48A1-9EB3-48A3CA931334}" type="slidenum">
              <a:rPr lang="en-US" smtClean="0"/>
              <a:pPr fontAlgn="base">
                <a:spcBef>
                  <a:spcPct val="0"/>
                </a:spcBef>
                <a:spcAft>
                  <a:spcPct val="0"/>
                </a:spcAft>
                <a:defRPr/>
              </a:pPr>
              <a:t>8</a:t>
            </a:fld>
            <a:endParaRPr lang="en-US" dirty="0" smtClean="0"/>
          </a:p>
        </p:txBody>
      </p:sp>
      <p:sp>
        <p:nvSpPr>
          <p:cNvPr id="30724"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smtClean="0"/>
              <a:t>N.J.S.A. 18A:12-24 (f) &amp; (g)</a:t>
            </a:r>
            <a:endParaRPr lang="en-US"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A0E456A-5B3B-4464-A545-913F53D23192}" type="slidenum">
              <a:rPr lang="en-US" smtClean="0"/>
              <a:pPr fontAlgn="base">
                <a:spcBef>
                  <a:spcPct val="0"/>
                </a:spcBef>
                <a:spcAft>
                  <a:spcPct val="0"/>
                </a:spcAft>
                <a:defRPr/>
              </a:pPr>
              <a:t>9</a:t>
            </a:fld>
            <a:endParaRPr lang="en-US" dirty="0" smtClean="0"/>
          </a:p>
        </p:txBody>
      </p:sp>
      <p:sp>
        <p:nvSpPr>
          <p:cNvPr id="32772"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Montgomery Tp. Board Members - 1/14/14</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31A19AC4-7419-49FD-BF74-50E05B06BFD0}"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631079F2-A2D5-4EEB-8DBE-E8857BAC6767}" type="datetimeFigureOut">
              <a:rPr lang="en-US"/>
              <a:pPr>
                <a:defRPr/>
              </a:pPr>
              <a:t>1/14/2014</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F9BE0EE-93B8-49FB-9014-7B758D8A1DF0}"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245D38EA-35EB-45A8-B0BD-9B7294E12499}" type="datetimeFigureOut">
              <a:rPr lang="en-US"/>
              <a:pPr>
                <a:defRPr/>
              </a:pPr>
              <a:t>1/14/2014</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1E3C0DD9-12CA-4726-BA2F-EA737D4E6469}"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9390F713-AAC1-4225-99F0-6C3338982A94}" type="datetimeFigureOut">
              <a:rPr lang="en-US"/>
              <a:pPr>
                <a:defRPr/>
              </a:pPr>
              <a:t>1/14/2014</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6E37E0B-90AC-4AE1-A52D-2AD18260FADE}"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C2D52940-389F-4215-AB43-C249552B3AF9}" type="datetimeFigureOut">
              <a:rPr lang="en-US"/>
              <a:pPr>
                <a:defRPr/>
              </a:pPr>
              <a:t>1/14/2014</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D86B939C-0F77-45A4-B5C1-4F91A63F5376}"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2940062F-2C10-4AFC-98EB-C4E0D931464C}" type="datetimeFigureOut">
              <a:rPr lang="en-US"/>
              <a:pPr>
                <a:defRPr/>
              </a:pPr>
              <a:t>1/14/2014</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EE1777A9-DA1D-4DC6-845E-1FB65CFA40FD}"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1CD44ECB-B281-4800-ACF4-BE01B990690E}" type="datetimeFigureOut">
              <a:rPr lang="en-US"/>
              <a:pPr>
                <a:defRPr/>
              </a:pPr>
              <a:t>1/14/2014</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0E45E69A-92C4-4396-BF68-D4B465B3989E}" type="slidenum">
              <a:rPr lang="en-US"/>
              <a:pPr>
                <a:defRPr/>
              </a:pPr>
              <a:t>‹#›</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fld id="{C2E9B66D-311C-4AB6-886F-2A516CF83D05}" type="datetimeFigureOut">
              <a:rPr lang="en-US"/>
              <a:pPr>
                <a:defRPr/>
              </a:pPr>
              <a:t>1/14/2014</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F1040F00-7D91-4B6D-B066-8A2B95B4C8DA}"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fld id="{A9F15406-9651-4107-9E7D-3B962E66EA96}" type="datetimeFigureOut">
              <a:rPr lang="en-US"/>
              <a:pPr>
                <a:defRPr/>
              </a:pPr>
              <a:t>1/14/2014</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F5C07830-A2DF-4FE3-8193-88ABAA3BA22E}" type="slidenum">
              <a:rPr lang="en-US"/>
              <a:pPr>
                <a:defRPr/>
              </a:pPr>
              <a:t>‹#›</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fld id="{B98DF8C2-F0E8-42FA-B29D-7C1BD8D67E10}" type="datetimeFigureOut">
              <a:rPr lang="en-US"/>
              <a:pPr>
                <a:defRPr/>
              </a:pPr>
              <a:t>1/14/2014</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06E933CD-7076-4043-BE6A-7267F91E8CA7}" type="slidenum">
              <a:rPr lang="en-US"/>
              <a:pPr>
                <a:defRPr/>
              </a:pPr>
              <a:t>‹#›</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fld id="{D59EE2E5-5054-4B20-AFDA-45B569FAC79D}" type="datetimeFigureOut">
              <a:rPr lang="en-US"/>
              <a:pPr>
                <a:defRPr/>
              </a:pPr>
              <a:t>1/14/2014</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412776F7-B428-4800-9248-BA82CD9EDDEA}"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42B3285A-B6F1-4385-9DE9-7EEB3398A9B7}" type="datetimeFigureOut">
              <a:rPr lang="en-US"/>
              <a:pPr>
                <a:defRPr/>
              </a:pPr>
              <a:t>1/14/2014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a:solidFill>
                  <a:srgbClr val="FFFFFF"/>
                </a:solidFill>
                <a:latin typeface="+mn-lt"/>
              </a:defRPr>
            </a:lvl1pPr>
          </a:lstStyle>
          <a:p>
            <a:pPr>
              <a:defRPr/>
            </a:pPr>
            <a:fld id="{D9A2C00A-779C-48FE-90AD-8F47248A0F98}" type="slidenum">
              <a:rPr lang="en-US"/>
              <a:pPr>
                <a:defRPr/>
              </a:pPr>
              <a:t>‹#›</a:t>
            </a:fld>
            <a:endParaRPr lang="en-US"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2"/>
                </a:solidFill>
                <a:latin typeface="+mn-lt"/>
              </a:defRPr>
            </a:lvl1pPr>
          </a:lstStyle>
          <a:p>
            <a:pPr>
              <a:defRPr/>
            </a:pPr>
            <a:fld id="{A667D5B0-C6EE-4287-BE3C-26590BF1ECC9}" type="datetimeFigureOut">
              <a:rPr lang="en-US"/>
              <a:pPr>
                <a:defRPr/>
              </a:pPr>
              <a:t>1/14/2014</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EAE00"/>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B77BB4"/>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E0773C"/>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fogarty@fogartyandhara.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29.xml"/><Relationship Id="rId7" Type="http://schemas.microsoft.com/office/2007/relationships/diagramDrawing" Target="../diagrams/drawing29.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29.xml"/><Relationship Id="rId5" Type="http://schemas.openxmlformats.org/officeDocument/2006/relationships/diagramQuickStyle" Target="../diagrams/quickStyle29.xml"/><Relationship Id="rId4" Type="http://schemas.openxmlformats.org/officeDocument/2006/relationships/diagramLayout" Target="../diagrams/layout29.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30.xml"/><Relationship Id="rId7" Type="http://schemas.microsoft.com/office/2007/relationships/diagramDrawing" Target="../diagrams/drawing30.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diagramColors" Target="../diagrams/colors30.xml"/><Relationship Id="rId5" Type="http://schemas.openxmlformats.org/officeDocument/2006/relationships/diagramQuickStyle" Target="../diagrams/quickStyle30.xml"/><Relationship Id="rId4" Type="http://schemas.openxmlformats.org/officeDocument/2006/relationships/diagramLayout" Target="../diagrams/layout30.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31.xml"/><Relationship Id="rId7" Type="http://schemas.microsoft.com/office/2007/relationships/diagramDrawing" Target="../diagrams/drawing31.xm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diagramColors" Target="../diagrams/colors31.xml"/><Relationship Id="rId5" Type="http://schemas.openxmlformats.org/officeDocument/2006/relationships/diagramQuickStyle" Target="../diagrams/quickStyle31.xml"/><Relationship Id="rId4" Type="http://schemas.openxmlformats.org/officeDocument/2006/relationships/diagramLayout" Target="../diagrams/layout31.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32.xml"/><Relationship Id="rId7" Type="http://schemas.microsoft.com/office/2007/relationships/diagramDrawing" Target="../diagrams/drawing32.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diagramColors" Target="../diagrams/colors32.xml"/><Relationship Id="rId5" Type="http://schemas.openxmlformats.org/officeDocument/2006/relationships/diagramQuickStyle" Target="../diagrams/quickStyle32.xml"/><Relationship Id="rId4" Type="http://schemas.openxmlformats.org/officeDocument/2006/relationships/diagramLayout" Target="../diagrams/layout3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33.xml"/><Relationship Id="rId7" Type="http://schemas.microsoft.com/office/2007/relationships/diagramDrawing" Target="../diagrams/drawing33.xm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diagramColors" Target="../diagrams/colors33.xml"/><Relationship Id="rId5" Type="http://schemas.openxmlformats.org/officeDocument/2006/relationships/diagramQuickStyle" Target="../diagrams/quickStyle33.xml"/><Relationship Id="rId4" Type="http://schemas.openxmlformats.org/officeDocument/2006/relationships/diagramLayout" Target="../diagrams/layout3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34.xml"/><Relationship Id="rId7" Type="http://schemas.microsoft.com/office/2007/relationships/diagramDrawing" Target="../diagrams/drawing34.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diagramColors" Target="../diagrams/colors34.xml"/><Relationship Id="rId5" Type="http://schemas.openxmlformats.org/officeDocument/2006/relationships/diagramQuickStyle" Target="../diagrams/quickStyle34.xml"/><Relationship Id="rId4" Type="http://schemas.openxmlformats.org/officeDocument/2006/relationships/diagramLayout" Target="../diagrams/layout34.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35.xml"/><Relationship Id="rId7" Type="http://schemas.microsoft.com/office/2007/relationships/diagramDrawing" Target="../diagrams/drawing35.xm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diagramColors" Target="../diagrams/colors35.xml"/><Relationship Id="rId5" Type="http://schemas.openxmlformats.org/officeDocument/2006/relationships/diagramQuickStyle" Target="../diagrams/quickStyle35.xml"/><Relationship Id="rId4" Type="http://schemas.openxmlformats.org/officeDocument/2006/relationships/diagramLayout" Target="../diagrams/layout3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36.xml"/><Relationship Id="rId7" Type="http://schemas.microsoft.com/office/2007/relationships/diagramDrawing" Target="../diagrams/drawing36.xm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diagramColors" Target="../diagrams/colors36.xml"/><Relationship Id="rId5" Type="http://schemas.openxmlformats.org/officeDocument/2006/relationships/diagramQuickStyle" Target="../diagrams/quickStyle36.xml"/><Relationship Id="rId4" Type="http://schemas.openxmlformats.org/officeDocument/2006/relationships/diagramLayout" Target="../diagrams/layout36.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37.xml"/><Relationship Id="rId7" Type="http://schemas.microsoft.com/office/2007/relationships/diagramDrawing" Target="../diagrams/drawing37.xm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diagramColors" Target="../diagrams/colors37.xml"/><Relationship Id="rId5" Type="http://schemas.openxmlformats.org/officeDocument/2006/relationships/diagramQuickStyle" Target="../diagrams/quickStyle37.xml"/><Relationship Id="rId4" Type="http://schemas.openxmlformats.org/officeDocument/2006/relationships/diagramLayout" Target="../diagrams/layout37.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38.xml"/><Relationship Id="rId7" Type="http://schemas.microsoft.com/office/2007/relationships/diagramDrawing" Target="../diagrams/drawing38.xml"/><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diagramColors" Target="../diagrams/colors38.xml"/><Relationship Id="rId5" Type="http://schemas.openxmlformats.org/officeDocument/2006/relationships/diagramQuickStyle" Target="../diagrams/quickStyle38.xml"/><Relationship Id="rId4" Type="http://schemas.openxmlformats.org/officeDocument/2006/relationships/diagramLayout" Target="../diagrams/layout38.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0"/>
            <a:ext cx="7543800" cy="2593975"/>
          </a:xfrm>
        </p:spPr>
        <p:txBody>
          <a:bodyPr/>
          <a:lstStyle/>
          <a:p>
            <a:pPr eaLnBrk="1" fontAlgn="auto" hangingPunct="1">
              <a:spcAft>
                <a:spcPts val="0"/>
              </a:spcAft>
              <a:defRPr/>
            </a:pPr>
            <a:r>
              <a:rPr lang="en-US" sz="4400" dirty="0" smtClean="0"/>
              <a:t>The School Ethics Act &amp; Recent Advisory Opinions/Decisions of the School Ethics Commission</a:t>
            </a:r>
            <a:endParaRPr lang="en-US" sz="4400" dirty="0"/>
          </a:p>
        </p:txBody>
      </p:sp>
      <p:sp>
        <p:nvSpPr>
          <p:cNvPr id="3" name="Subtitle 2"/>
          <p:cNvSpPr>
            <a:spLocks noGrp="1"/>
          </p:cNvSpPr>
          <p:nvPr>
            <p:ph type="subTitle" idx="1"/>
          </p:nvPr>
        </p:nvSpPr>
        <p:spPr>
          <a:xfrm>
            <a:off x="685800" y="4191000"/>
            <a:ext cx="7391400" cy="2362200"/>
          </a:xfrm>
        </p:spPr>
        <p:txBody>
          <a:bodyPr rtlCol="0">
            <a:normAutofit fontScale="25000" lnSpcReduction="20000"/>
          </a:bodyPr>
          <a:lstStyle/>
          <a:p>
            <a:pPr eaLnBrk="1" fontAlgn="auto" hangingPunct="1">
              <a:spcAft>
                <a:spcPts val="0"/>
              </a:spcAft>
              <a:buFont typeface="Arial" pitchFamily="34" charset="0"/>
              <a:buNone/>
              <a:defRPr/>
            </a:pPr>
            <a:r>
              <a:rPr lang="en-US" sz="9600" i="1" dirty="0" smtClean="0">
                <a:latin typeface="+mj-lt"/>
              </a:rPr>
              <a:t>Presented to the Montgomery Township Board of Education</a:t>
            </a:r>
          </a:p>
          <a:p>
            <a:pPr eaLnBrk="1" fontAlgn="auto" hangingPunct="1">
              <a:spcAft>
                <a:spcPts val="0"/>
              </a:spcAft>
              <a:buFont typeface="Arial" pitchFamily="34" charset="0"/>
              <a:buNone/>
              <a:defRPr/>
            </a:pPr>
            <a:r>
              <a:rPr lang="en-US" sz="9600" i="1" dirty="0" smtClean="0">
                <a:latin typeface="+mj-lt"/>
              </a:rPr>
              <a:t>January 14, 2014</a:t>
            </a:r>
          </a:p>
          <a:p>
            <a:pPr eaLnBrk="1" fontAlgn="auto" hangingPunct="1">
              <a:spcAft>
                <a:spcPts val="0"/>
              </a:spcAft>
              <a:buFont typeface="Arial" pitchFamily="34" charset="0"/>
              <a:buNone/>
              <a:defRPr/>
            </a:pPr>
            <a:endParaRPr lang="en-US" dirty="0">
              <a:latin typeface="+mj-lt"/>
            </a:endParaRPr>
          </a:p>
          <a:p>
            <a:pPr eaLnBrk="1" fontAlgn="auto" hangingPunct="1">
              <a:spcBef>
                <a:spcPts val="0"/>
              </a:spcBef>
              <a:spcAft>
                <a:spcPts val="0"/>
              </a:spcAft>
              <a:buFont typeface="Arial" pitchFamily="34" charset="0"/>
              <a:buNone/>
              <a:defRPr/>
            </a:pPr>
            <a:r>
              <a:rPr lang="en-US" sz="6400" dirty="0">
                <a:latin typeface="+mj-lt"/>
              </a:rPr>
              <a:t/>
            </a:r>
            <a:br>
              <a:rPr lang="en-US" sz="6400" dirty="0">
                <a:latin typeface="+mj-lt"/>
              </a:rPr>
            </a:br>
            <a:r>
              <a:rPr lang="en-US" sz="5600" b="1" dirty="0" smtClean="0">
                <a:latin typeface="+mj-lt"/>
              </a:rPr>
              <a:t>Stephen R. Fogarty, </a:t>
            </a:r>
            <a:r>
              <a:rPr lang="en-US" sz="5600" b="1" dirty="0">
                <a:latin typeface="+mj-lt"/>
              </a:rPr>
              <a:t>Esq.</a:t>
            </a:r>
            <a:br>
              <a:rPr lang="en-US" sz="5600" b="1" dirty="0">
                <a:latin typeface="+mj-lt"/>
              </a:rPr>
            </a:br>
            <a:r>
              <a:rPr lang="en-US" sz="5600" dirty="0">
                <a:latin typeface="+mj-lt"/>
              </a:rPr>
              <a:t>Fogarty &amp; Hara, Esqs.</a:t>
            </a:r>
            <a:br>
              <a:rPr lang="en-US" sz="5600" dirty="0">
                <a:latin typeface="+mj-lt"/>
              </a:rPr>
            </a:br>
            <a:r>
              <a:rPr lang="en-US" sz="5600" dirty="0" smtClean="0">
                <a:latin typeface="+mj-lt"/>
              </a:rPr>
              <a:t>21-00 </a:t>
            </a:r>
            <a:r>
              <a:rPr lang="en-US" sz="5600" dirty="0">
                <a:latin typeface="+mj-lt"/>
              </a:rPr>
              <a:t>Route 208 South, Fair Lawn, New Jersey 07410</a:t>
            </a:r>
            <a:br>
              <a:rPr lang="en-US" sz="5600" dirty="0">
                <a:latin typeface="+mj-lt"/>
              </a:rPr>
            </a:br>
            <a:r>
              <a:rPr lang="en-US" sz="5600" dirty="0">
                <a:latin typeface="+mj-lt"/>
              </a:rPr>
              <a:t>Phone: 201-791-3340 | Fax: 201-791-3432</a:t>
            </a:r>
          </a:p>
          <a:p>
            <a:pPr eaLnBrk="1" fontAlgn="auto" hangingPunct="1">
              <a:spcBef>
                <a:spcPts val="0"/>
              </a:spcBef>
              <a:spcAft>
                <a:spcPts val="0"/>
              </a:spcAft>
              <a:buFont typeface="Arial" pitchFamily="34" charset="0"/>
              <a:buNone/>
              <a:defRPr/>
            </a:pPr>
            <a:r>
              <a:rPr lang="en-US" sz="5600" dirty="0">
                <a:latin typeface="+mj-lt"/>
              </a:rPr>
              <a:t>E-Mail: </a:t>
            </a:r>
            <a:r>
              <a:rPr lang="en-US" sz="5600" dirty="0" smtClean="0">
                <a:solidFill>
                  <a:srgbClr val="0070C0"/>
                </a:solidFill>
                <a:latin typeface="+mj-lt"/>
                <a:hlinkClick r:id="rId3"/>
              </a:rPr>
              <a:t>sfogarty@fogartyandhara.com</a:t>
            </a:r>
            <a:r>
              <a:rPr lang="en-US" sz="5600" dirty="0" smtClean="0">
                <a:solidFill>
                  <a:srgbClr val="0070C0"/>
                </a:solidFill>
                <a:latin typeface="+mj-lt"/>
              </a:rPr>
              <a:t> </a:t>
            </a:r>
            <a:endParaRPr lang="en-US" sz="5600" dirty="0">
              <a:solidFill>
                <a:srgbClr val="0070C0"/>
              </a:solidFill>
              <a:latin typeface="+mj-lt"/>
            </a:endParaRPr>
          </a:p>
          <a:p>
            <a:pPr eaLnBrk="1" fontAlgn="auto" hangingPunct="1">
              <a:spcAft>
                <a:spcPts val="0"/>
              </a:spcAft>
              <a:buFont typeface="Arial" pitchFamily="34" charset="0"/>
              <a:buNone/>
              <a:defRPr/>
            </a:pPr>
            <a:endParaRPr lang="en-US" dirty="0">
              <a:latin typeface="+mj-lt"/>
            </a:endParaRPr>
          </a:p>
        </p:txBody>
      </p:sp>
    </p:spTree>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639762"/>
          </a:xfrm>
        </p:spPr>
        <p:txBody>
          <a:bodyPr/>
          <a:lstStyle/>
          <a:p>
            <a:pPr eaLnBrk="1" fontAlgn="auto" hangingPunct="1">
              <a:spcAft>
                <a:spcPts val="0"/>
              </a:spcAft>
              <a:defRPr/>
            </a:pPr>
            <a:r>
              <a:rPr lang="en-US" dirty="0" smtClean="0"/>
              <a:t>Permitted Acts</a:t>
            </a:r>
            <a:endParaRPr lang="en-US" dirty="0"/>
          </a:p>
        </p:txBody>
      </p:sp>
      <p:graphicFrame>
        <p:nvGraphicFramePr>
          <p:cNvPr id="4" name="Content Placeholder 3"/>
          <p:cNvGraphicFramePr>
            <a:graphicFrameLocks noGrp="1"/>
          </p:cNvGraphicFramePr>
          <p:nvPr>
            <p:ph idx="1"/>
          </p:nvPr>
        </p:nvGraphicFramePr>
        <p:xfrm>
          <a:off x="228600" y="838200"/>
          <a:ext cx="85344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443FD9C4-CA41-4C5E-A22B-007675F2632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AFE12A1C-CF07-45DB-BDFB-476727CBF57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B96DAD1B-A3FB-4262-9C40-ED556C85BD6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458200" cy="1219200"/>
          </a:xfrm>
        </p:spPr>
        <p:txBody>
          <a:bodyPr/>
          <a:lstStyle/>
          <a:p>
            <a:pPr eaLnBrk="1" fontAlgn="auto" hangingPunct="1">
              <a:spcAft>
                <a:spcPts val="0"/>
              </a:spcAft>
              <a:defRPr/>
            </a:pPr>
            <a:r>
              <a:rPr lang="en-US" sz="3800" dirty="0" smtClean="0"/>
              <a:t>Code of Ethics for School Board Members:</a:t>
            </a:r>
            <a:endParaRPr lang="en-US" sz="3800" dirty="0"/>
          </a:p>
        </p:txBody>
      </p:sp>
      <p:graphicFrame>
        <p:nvGraphicFramePr>
          <p:cNvPr id="4" name="Content Placeholder 3"/>
          <p:cNvGraphicFramePr>
            <a:graphicFrameLocks noGrp="1"/>
          </p:cNvGraphicFramePr>
          <p:nvPr>
            <p:ph idx="1"/>
          </p:nvPr>
        </p:nvGraphicFramePr>
        <p:xfrm>
          <a:off x="228600" y="1219200"/>
          <a:ext cx="80772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3E2C5D9D-D858-4C8C-970A-B5708DA9B6D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41A4FE15-10F1-4F0C-AB44-6A9EBF8235D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51F393F1-CB1E-415C-B9DF-8204A9C770E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686800" cy="1143000"/>
          </a:xfrm>
        </p:spPr>
        <p:txBody>
          <a:bodyPr/>
          <a:lstStyle/>
          <a:p>
            <a:pPr eaLnBrk="1" fontAlgn="auto" hangingPunct="1">
              <a:spcAft>
                <a:spcPts val="0"/>
              </a:spcAft>
              <a:defRPr/>
            </a:pPr>
            <a:r>
              <a:rPr lang="en-US" sz="3400" dirty="0" smtClean="0"/>
              <a:t>Code of Ethics for School Board Members  </a:t>
            </a:r>
            <a:r>
              <a:rPr lang="en-US" sz="3400" i="1" dirty="0" smtClean="0"/>
              <a:t>(cont.)</a:t>
            </a:r>
            <a:r>
              <a:rPr lang="en-US" sz="3400" dirty="0" smtClean="0"/>
              <a:t>:</a:t>
            </a:r>
            <a:endParaRPr lang="en-US" sz="3400" dirty="0"/>
          </a:p>
        </p:txBody>
      </p:sp>
      <p:graphicFrame>
        <p:nvGraphicFramePr>
          <p:cNvPr id="4" name="Content Placeholder 3"/>
          <p:cNvGraphicFramePr>
            <a:graphicFrameLocks noGrp="1"/>
          </p:cNvGraphicFramePr>
          <p:nvPr>
            <p:ph idx="1"/>
          </p:nvPr>
        </p:nvGraphicFramePr>
        <p:xfrm>
          <a:off x="228600" y="1143000"/>
          <a:ext cx="81534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3E2C5D9D-D858-4C8C-970A-B5708DA9B6D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41A4FE15-10F1-4F0C-AB44-6A9EBF8235D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51F393F1-CB1E-415C-B9DF-8204A9C770E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1066800"/>
          <a:ext cx="82296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a:spLocks noGrp="1"/>
          </p:cNvSpPr>
          <p:nvPr>
            <p:ph type="title"/>
          </p:nvPr>
        </p:nvSpPr>
        <p:spPr>
          <a:xfrm>
            <a:off x="0" y="0"/>
            <a:ext cx="8534400" cy="1265238"/>
          </a:xfrm>
        </p:spPr>
        <p:txBody>
          <a:bodyPr/>
          <a:lstStyle/>
          <a:p>
            <a:pPr eaLnBrk="1" fontAlgn="auto" hangingPunct="1">
              <a:spcAft>
                <a:spcPts val="0"/>
              </a:spcAft>
              <a:defRPr/>
            </a:pPr>
            <a:r>
              <a:rPr lang="en-US" sz="3300" dirty="0" smtClean="0"/>
              <a:t>Code of Ethics for School Board Members  </a:t>
            </a:r>
            <a:r>
              <a:rPr lang="en-US" sz="3300" i="1" dirty="0" smtClean="0"/>
              <a:t>(cont.)</a:t>
            </a:r>
            <a:r>
              <a:rPr lang="en-US" sz="3300" dirty="0" smtClean="0"/>
              <a:t>:</a:t>
            </a:r>
            <a:endParaRPr lang="en-US" sz="3300"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3E2C5D9D-D858-4C8C-970A-B5708DA9B6D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41A4FE15-10F1-4F0C-AB44-6A9EBF8235D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51F393F1-CB1E-415C-B9DF-8204A9C770E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3ADEFCC0-6AB4-47E0-8C5E-B633CFCF82E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Alleged Violations of the Act:</a:t>
            </a:r>
            <a:endParaRPr lang="en-US" dirty="0"/>
          </a:p>
        </p:txBody>
      </p:sp>
      <p:graphicFrame>
        <p:nvGraphicFramePr>
          <p:cNvPr id="4" name="Content Placeholder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620000" cy="1143000"/>
          </a:xfrm>
        </p:spPr>
        <p:txBody>
          <a:bodyPr/>
          <a:lstStyle/>
          <a:p>
            <a:pPr eaLnBrk="1" fontAlgn="auto" hangingPunct="1">
              <a:spcAft>
                <a:spcPts val="0"/>
              </a:spcAft>
              <a:defRPr/>
            </a:pPr>
            <a:r>
              <a:rPr lang="en-US" dirty="0" smtClean="0"/>
              <a:t>SEC Jurisdiction:</a:t>
            </a:r>
            <a:endParaRPr lang="en-US" dirty="0"/>
          </a:p>
        </p:txBody>
      </p:sp>
      <p:graphicFrame>
        <p:nvGraphicFramePr>
          <p:cNvPr id="4" name="Content Placeholder 3"/>
          <p:cNvGraphicFramePr>
            <a:graphicFrameLocks noGrp="1"/>
          </p:cNvGraphicFramePr>
          <p:nvPr>
            <p:ph idx="1"/>
          </p:nvPr>
        </p:nvGraphicFramePr>
        <p:xfrm>
          <a:off x="152400" y="1066800"/>
          <a:ext cx="81534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602AF05F-5688-4CF8-9D88-1A4BA886C3E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1EFADEC2-2B89-4550-AAE4-761CE83F0E6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D9F3CA3A-3EF0-4872-8C49-D9360CFE839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593F2906-657F-4717-824F-608A98174F83}"/>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1AEF86B8-165E-4025-9E15-2A90A19D98C2}"/>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D27E104B-7521-4739-A00E-3E3B85BC3D3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648200"/>
            <a:ext cx="7659687" cy="2006600"/>
          </a:xfrm>
        </p:spPr>
        <p:txBody>
          <a:bodyPr/>
          <a:lstStyle/>
          <a:p>
            <a:pPr eaLnBrk="1" fontAlgn="auto" hangingPunct="1">
              <a:spcAft>
                <a:spcPts val="0"/>
              </a:spcAft>
              <a:defRPr/>
            </a:pPr>
            <a:r>
              <a:rPr lang="en-US" sz="5400" cap="small" dirty="0" smtClean="0"/>
              <a:t>Nepotism Policy</a:t>
            </a:r>
            <a:r>
              <a:rPr lang="en-US" dirty="0" smtClean="0"/>
              <a:t/>
            </a:r>
            <a:br>
              <a:rPr lang="en-US" dirty="0" smtClean="0"/>
            </a:br>
            <a:r>
              <a:rPr lang="en-US" i="1" dirty="0" smtClean="0"/>
              <a:t>N.J.A.C. 6A:23A-6.2</a:t>
            </a:r>
            <a:endParaRPr lang="en-US" dirty="0"/>
          </a:p>
        </p:txBody>
      </p:sp>
      <p:sp>
        <p:nvSpPr>
          <p:cNvPr id="3" name="Text Placeholder 2"/>
          <p:cNvSpPr>
            <a:spLocks noGrp="1"/>
          </p:cNvSpPr>
          <p:nvPr>
            <p:ph type="body" idx="1"/>
          </p:nvPr>
        </p:nvSpPr>
        <p:spPr>
          <a:xfrm>
            <a:off x="762000" y="3124200"/>
            <a:ext cx="7162800" cy="1633538"/>
          </a:xfrm>
        </p:spPr>
        <p:txBody>
          <a:bodyPr rtlCol="0">
            <a:normAutofit/>
          </a:bodyPr>
          <a:lstStyle/>
          <a:p>
            <a:pPr eaLnBrk="1" fontAlgn="auto" hangingPunct="1">
              <a:spcAft>
                <a:spcPts val="0"/>
              </a:spcAft>
              <a:buFont typeface="Arial" pitchFamily="34" charset="0"/>
              <a:buNone/>
              <a:defRPr/>
            </a:pPr>
            <a:r>
              <a:rPr lang="en-US" sz="3600" dirty="0" smtClean="0">
                <a:latin typeface="+mj-lt"/>
              </a:rPr>
              <a:t>PART II: Other Considerations	</a:t>
            </a:r>
          </a:p>
          <a:p>
            <a:pPr eaLnBrk="1" fontAlgn="auto" hangingPunct="1">
              <a:spcAft>
                <a:spcPts val="0"/>
              </a:spcAft>
              <a:buFont typeface="Arial" pitchFamily="34" charset="0"/>
              <a:buNone/>
              <a:defRPr/>
            </a:pPr>
            <a:endParaRPr lang="en-US" sz="3600" dirty="0">
              <a:latin typeface="+mj-lt"/>
            </a:endParaRPr>
          </a:p>
        </p:txBody>
      </p:sp>
    </p:spTree>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Policy Requirements:</a:t>
            </a:r>
            <a:endParaRPr lang="en-US" dirty="0"/>
          </a:p>
        </p:txBody>
      </p:sp>
      <p:sp>
        <p:nvSpPr>
          <p:cNvPr id="3" name="Content Placeholder 2"/>
          <p:cNvSpPr>
            <a:spLocks noGrp="1"/>
          </p:cNvSpPr>
          <p:nvPr>
            <p:ph idx="1"/>
          </p:nvPr>
        </p:nvSpPr>
        <p:spPr/>
        <p:txBody>
          <a:bodyPr rtlCol="0">
            <a:normAutofit/>
          </a:bodyPr>
          <a:lstStyle/>
          <a:p>
            <a:pPr marL="114300" indent="0" algn="just" eaLnBrk="1" fontAlgn="auto" hangingPunct="1">
              <a:spcAft>
                <a:spcPts val="0"/>
              </a:spcAft>
              <a:buFont typeface="Arial" pitchFamily="34" charset="0"/>
              <a:buNone/>
              <a:defRPr/>
            </a:pPr>
            <a:r>
              <a:rPr lang="en-US" sz="4400" dirty="0" smtClean="0">
                <a:latin typeface="+mj-lt"/>
              </a:rPr>
              <a:t>As a condition of receiving State aide, a school district must implement a nepotism policy that includes certain definitions and provisions …</a:t>
            </a:r>
            <a:endParaRPr lang="en-US" sz="4400" dirty="0">
              <a:latin typeface="+mj-lt"/>
            </a:endParaRPr>
          </a:p>
        </p:txBody>
      </p:sp>
    </p:spTree>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620000" cy="1143000"/>
          </a:xfrm>
        </p:spPr>
        <p:txBody>
          <a:bodyPr/>
          <a:lstStyle/>
          <a:p>
            <a:pPr eaLnBrk="1" fontAlgn="auto" hangingPunct="1">
              <a:spcAft>
                <a:spcPts val="0"/>
              </a:spcAft>
              <a:defRPr/>
            </a:pPr>
            <a:r>
              <a:rPr lang="en-US" dirty="0" smtClean="0"/>
              <a:t>Required Definitions:</a:t>
            </a:r>
            <a:endParaRPr lang="en-US" dirty="0"/>
          </a:p>
        </p:txBody>
      </p:sp>
      <p:graphicFrame>
        <p:nvGraphicFramePr>
          <p:cNvPr id="4" name="Content Placeholder 3"/>
          <p:cNvGraphicFramePr>
            <a:graphicFrameLocks noGrp="1"/>
          </p:cNvGraphicFramePr>
          <p:nvPr>
            <p:ph idx="1"/>
          </p:nvPr>
        </p:nvGraphicFramePr>
        <p:xfrm>
          <a:off x="457200" y="1219200"/>
          <a:ext cx="78486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Required Provisions:</a:t>
            </a:r>
            <a:endParaRPr lang="en-US" dirty="0"/>
          </a:p>
        </p:txBody>
      </p:sp>
      <p:graphicFrame>
        <p:nvGraphicFramePr>
          <p:cNvPr id="4" name="Content Placeholder 3"/>
          <p:cNvGraphicFramePr>
            <a:graphicFrameLocks noGrp="1"/>
          </p:cNvGraphicFramePr>
          <p:nvPr>
            <p:ph idx="1"/>
          </p:nvPr>
        </p:nvGraphicFramePr>
        <p:xfrm>
          <a:off x="228600" y="1219200"/>
          <a:ext cx="80772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2EC88FAD-241E-4EA7-86D1-B1018D35E59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EC2F585B-1AD9-496D-AEC6-0682195651D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648200"/>
            <a:ext cx="7659687" cy="2006600"/>
          </a:xfrm>
        </p:spPr>
        <p:txBody>
          <a:bodyPr/>
          <a:lstStyle/>
          <a:p>
            <a:pPr eaLnBrk="1" fontAlgn="auto" hangingPunct="1">
              <a:spcAft>
                <a:spcPts val="0"/>
              </a:spcAft>
              <a:defRPr/>
            </a:pPr>
            <a:r>
              <a:rPr lang="en-US" sz="5400" cap="small" dirty="0" smtClean="0"/>
              <a:t>The School Ethics Act</a:t>
            </a:r>
            <a:r>
              <a:rPr lang="en-US" dirty="0" smtClean="0"/>
              <a:t/>
            </a:r>
            <a:br>
              <a:rPr lang="en-US" dirty="0" smtClean="0"/>
            </a:br>
            <a:r>
              <a:rPr lang="en-US" i="1" dirty="0" smtClean="0"/>
              <a:t>N.J.S.A. 18A:12-21 </a:t>
            </a:r>
            <a:r>
              <a:rPr lang="en-US" i="1" cap="none" dirty="0" smtClean="0"/>
              <a:t>et seq.</a:t>
            </a:r>
            <a:endParaRPr lang="en-US" dirty="0"/>
          </a:p>
        </p:txBody>
      </p:sp>
      <p:sp>
        <p:nvSpPr>
          <p:cNvPr id="3" name="Text Placeholder 2"/>
          <p:cNvSpPr>
            <a:spLocks noGrp="1"/>
          </p:cNvSpPr>
          <p:nvPr>
            <p:ph type="body" idx="1"/>
          </p:nvPr>
        </p:nvSpPr>
        <p:spPr>
          <a:xfrm>
            <a:off x="762000" y="3124200"/>
            <a:ext cx="7162800" cy="1633538"/>
          </a:xfrm>
        </p:spPr>
        <p:txBody>
          <a:bodyPr rtlCol="0">
            <a:normAutofit/>
          </a:bodyPr>
          <a:lstStyle/>
          <a:p>
            <a:pPr eaLnBrk="1" fontAlgn="auto" hangingPunct="1">
              <a:spcAft>
                <a:spcPts val="0"/>
              </a:spcAft>
              <a:buFont typeface="Arial" pitchFamily="34" charset="0"/>
              <a:buNone/>
              <a:defRPr/>
            </a:pPr>
            <a:r>
              <a:rPr lang="en-US" sz="3600" dirty="0" smtClean="0">
                <a:latin typeface="+mj-lt"/>
              </a:rPr>
              <a:t>PART I: A Review of the Statute	</a:t>
            </a:r>
          </a:p>
          <a:p>
            <a:pPr eaLnBrk="1" fontAlgn="auto" hangingPunct="1">
              <a:spcAft>
                <a:spcPts val="0"/>
              </a:spcAft>
              <a:buFont typeface="Arial" pitchFamily="34" charset="0"/>
              <a:buNone/>
              <a:defRPr/>
            </a:pPr>
            <a:endParaRPr lang="en-US" sz="3600" dirty="0">
              <a:latin typeface="+mj-lt"/>
            </a:endParaRPr>
          </a:p>
        </p:txBody>
      </p:sp>
    </p:spTree>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Exceptions:</a:t>
            </a:r>
            <a:endParaRPr lang="en-US" dirty="0"/>
          </a:p>
        </p:txBody>
      </p:sp>
      <p:graphicFrame>
        <p:nvGraphicFramePr>
          <p:cNvPr id="4" name="Content Placeholder 3"/>
          <p:cNvGraphicFramePr>
            <a:graphicFrameLocks noGrp="1"/>
          </p:cNvGraphicFramePr>
          <p:nvPr>
            <p:ph idx="1"/>
          </p:nvPr>
        </p:nvGraphicFramePr>
        <p:xfrm>
          <a:off x="152400" y="1143000"/>
          <a:ext cx="8229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Required Provisions </a:t>
            </a:r>
            <a:r>
              <a:rPr lang="en-US" i="1" dirty="0" smtClean="0"/>
              <a:t>(cont.)</a:t>
            </a:r>
            <a:r>
              <a:rPr lang="en-US" dirty="0" smtClean="0"/>
              <a:t>:</a:t>
            </a:r>
            <a:endParaRPr lang="en-US" dirty="0"/>
          </a:p>
        </p:txBody>
      </p:sp>
      <p:graphicFrame>
        <p:nvGraphicFramePr>
          <p:cNvPr id="4" name="Content Placeholder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2EC88FAD-241E-4EA7-86D1-B1018D35E59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Required Provisions </a:t>
            </a:r>
            <a:r>
              <a:rPr lang="en-US" i="1" dirty="0" smtClean="0"/>
              <a:t>(cont.)</a:t>
            </a:r>
            <a:r>
              <a:rPr lang="en-US" dirty="0" smtClean="0"/>
              <a:t>:</a:t>
            </a:r>
            <a:endParaRPr lang="en-US" dirty="0"/>
          </a:p>
        </p:txBody>
      </p:sp>
      <p:graphicFrame>
        <p:nvGraphicFramePr>
          <p:cNvPr id="4" name="Content Placeholder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EC2F585B-1AD9-496D-AEC6-0682195651D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EAD12129-7447-43E0-A07E-C1B5DE637B0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Required Provisions </a:t>
            </a:r>
            <a:r>
              <a:rPr lang="en-US" i="1" dirty="0" smtClean="0"/>
              <a:t>(cont.)</a:t>
            </a:r>
            <a:r>
              <a:rPr lang="en-US" dirty="0" smtClean="0"/>
              <a:t>:</a:t>
            </a:r>
            <a:endParaRPr lang="en-US" dirty="0"/>
          </a:p>
        </p:txBody>
      </p:sp>
      <p:graphicFrame>
        <p:nvGraphicFramePr>
          <p:cNvPr id="4" name="Content Placeholder 3"/>
          <p:cNvGraphicFramePr>
            <a:graphicFrameLocks noGrp="1"/>
          </p:cNvGraphicFramePr>
          <p:nvPr>
            <p:ph idx="1"/>
          </p:nvPr>
        </p:nvGraphicFramePr>
        <p:xfrm>
          <a:off x="152400" y="1219200"/>
          <a:ext cx="82296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EC2F585B-1AD9-496D-AEC6-0682195651D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7AAE83FB-1DC0-418B-8EEE-7BAE2709329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Required Provisions </a:t>
            </a:r>
            <a:r>
              <a:rPr lang="en-US" i="1" dirty="0" smtClean="0"/>
              <a:t>(cont.)</a:t>
            </a:r>
            <a:r>
              <a:rPr lang="en-US" dirty="0" smtClean="0"/>
              <a:t>:</a:t>
            </a:r>
            <a:endParaRPr lang="en-US" dirty="0"/>
          </a:p>
        </p:txBody>
      </p:sp>
      <p:graphicFrame>
        <p:nvGraphicFramePr>
          <p:cNvPr id="4" name="Content Placeholder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EC2F585B-1AD9-496D-AEC6-0682195651D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7AAE83FB-1DC0-418B-8EEE-7BAE2709329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Required Provisions </a:t>
            </a:r>
            <a:r>
              <a:rPr lang="en-US" i="1" dirty="0" smtClean="0"/>
              <a:t>(cont.)</a:t>
            </a:r>
            <a:r>
              <a:rPr lang="en-US" dirty="0" smtClean="0"/>
              <a:t>:</a:t>
            </a:r>
            <a:endParaRPr lang="en-US" dirty="0"/>
          </a:p>
        </p:txBody>
      </p:sp>
      <p:graphicFrame>
        <p:nvGraphicFramePr>
          <p:cNvPr id="4" name="Content Placeholder 3"/>
          <p:cNvGraphicFramePr>
            <a:graphicFrameLocks noGrp="1"/>
          </p:cNvGraphicFramePr>
          <p:nvPr>
            <p:ph idx="1"/>
          </p:nvPr>
        </p:nvGraphicFramePr>
        <p:xfrm>
          <a:off x="152400" y="1295400"/>
          <a:ext cx="81534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EC2F585B-1AD9-496D-AEC6-0682195651D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08C46A85-941A-464C-9801-82B65E76242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i="1" dirty="0" smtClean="0"/>
              <a:t>Optional</a:t>
            </a:r>
            <a:r>
              <a:rPr lang="en-US" dirty="0" smtClean="0"/>
              <a:t> Provisions:</a:t>
            </a:r>
            <a:endParaRPr lang="en-US" dirty="0"/>
          </a:p>
        </p:txBody>
      </p:sp>
      <p:graphicFrame>
        <p:nvGraphicFramePr>
          <p:cNvPr id="4" name="Content Placeholder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EC2F585B-1AD9-496D-AEC6-0682195651D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648200"/>
            <a:ext cx="7659687" cy="2006600"/>
          </a:xfrm>
        </p:spPr>
        <p:txBody>
          <a:bodyPr/>
          <a:lstStyle/>
          <a:p>
            <a:pPr eaLnBrk="1" fontAlgn="auto" hangingPunct="1">
              <a:spcAft>
                <a:spcPts val="0"/>
              </a:spcAft>
              <a:defRPr/>
            </a:pPr>
            <a:r>
              <a:rPr lang="en-US" sz="5400" cap="small" dirty="0" smtClean="0"/>
              <a:t>Recent Decisions and Opinions Issued by the SEC</a:t>
            </a:r>
            <a:endParaRPr lang="en-US" dirty="0"/>
          </a:p>
        </p:txBody>
      </p:sp>
      <p:sp>
        <p:nvSpPr>
          <p:cNvPr id="3" name="Text Placeholder 2"/>
          <p:cNvSpPr>
            <a:spLocks noGrp="1"/>
          </p:cNvSpPr>
          <p:nvPr>
            <p:ph type="body" idx="1"/>
          </p:nvPr>
        </p:nvSpPr>
        <p:spPr>
          <a:xfrm>
            <a:off x="762000" y="3124200"/>
            <a:ext cx="7162800" cy="1633538"/>
          </a:xfrm>
        </p:spPr>
        <p:txBody>
          <a:bodyPr rtlCol="0">
            <a:normAutofit/>
          </a:bodyPr>
          <a:lstStyle/>
          <a:p>
            <a:pPr eaLnBrk="1" fontAlgn="auto" hangingPunct="1">
              <a:spcAft>
                <a:spcPts val="0"/>
              </a:spcAft>
              <a:buFont typeface="Arial" pitchFamily="34" charset="0"/>
              <a:buNone/>
              <a:defRPr/>
            </a:pPr>
            <a:r>
              <a:rPr lang="en-US" sz="3600" dirty="0" smtClean="0">
                <a:latin typeface="+mj-lt"/>
              </a:rPr>
              <a:t>PART III: You Be the Judge	</a:t>
            </a:r>
          </a:p>
          <a:p>
            <a:pPr eaLnBrk="1" fontAlgn="auto" hangingPunct="1">
              <a:spcAft>
                <a:spcPts val="0"/>
              </a:spcAft>
              <a:buFont typeface="Arial" pitchFamily="34" charset="0"/>
              <a:buNone/>
              <a:defRPr/>
            </a:pPr>
            <a:endParaRPr lang="en-US" sz="3600" dirty="0">
              <a:latin typeface="+mj-lt"/>
            </a:endParaRPr>
          </a:p>
        </p:txBody>
      </p:sp>
    </p:spTree>
  </p:cSld>
  <p:clrMapOvr>
    <a:masterClrMapping/>
  </p:clrMapOvr>
  <p:transition spd="slow">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pPr eaLnBrk="1" fontAlgn="auto" hangingPunct="1">
              <a:spcAft>
                <a:spcPts val="0"/>
              </a:spcAft>
              <a:defRPr/>
            </a:pPr>
            <a:r>
              <a:rPr lang="en-US" sz="4800" dirty="0" smtClean="0"/>
              <a:t>Recent Advisory Opinions:</a:t>
            </a:r>
            <a:endParaRPr lang="en-US" sz="4800" dirty="0"/>
          </a:p>
        </p:txBody>
      </p:sp>
      <p:graphicFrame>
        <p:nvGraphicFramePr>
          <p:cNvPr id="4" name="Content Placeholder 3"/>
          <p:cNvGraphicFramePr>
            <a:graphicFrameLocks noGrp="1"/>
          </p:cNvGraphicFramePr>
          <p:nvPr>
            <p:ph idx="1"/>
          </p:nvPr>
        </p:nvGraphicFramePr>
        <p:xfrm>
          <a:off x="228600" y="1066800"/>
          <a:ext cx="86868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606A0DA5-358E-4525-81B3-E5E6710D82AD}"/>
                                            </p:graphicEl>
                                          </p:spTgt>
                                        </p:tgtEl>
                                        <p:attrNameLst>
                                          <p:attrName>style.visibility</p:attrName>
                                        </p:attrNameLst>
                                      </p:cBhvr>
                                      <p:to>
                                        <p:strVal val="visible"/>
                                      </p:to>
                                    </p:set>
                                    <p:anim calcmode="lin" valueType="num">
                                      <p:cBhvr additive="base">
                                        <p:cTn id="7" dur="500" fill="hold"/>
                                        <p:tgtEl>
                                          <p:spTgt spid="4">
                                            <p:graphicEl>
                                              <a:dgm id="{606A0DA5-358E-4525-81B3-E5E6710D82AD}"/>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606A0DA5-358E-4525-81B3-E5E6710D82AD}"/>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D7857E36-515A-4AA3-BCE1-663A1093A01F}"/>
                                            </p:graphicEl>
                                          </p:spTgt>
                                        </p:tgtEl>
                                        <p:attrNameLst>
                                          <p:attrName>style.visibility</p:attrName>
                                        </p:attrNameLst>
                                      </p:cBhvr>
                                      <p:to>
                                        <p:strVal val="visible"/>
                                      </p:to>
                                    </p:set>
                                    <p:anim calcmode="lin" valueType="num">
                                      <p:cBhvr additive="base">
                                        <p:cTn id="13" dur="500" fill="hold"/>
                                        <p:tgtEl>
                                          <p:spTgt spid="4">
                                            <p:graphicEl>
                                              <a:dgm id="{D7857E36-515A-4AA3-BCE1-663A1093A01F}"/>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D7857E36-515A-4AA3-BCE1-663A1093A01F}"/>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pPr eaLnBrk="1" fontAlgn="auto" hangingPunct="1">
              <a:spcAft>
                <a:spcPts val="0"/>
              </a:spcAft>
              <a:defRPr/>
            </a:pPr>
            <a:r>
              <a:rPr lang="en-US" sz="4800" dirty="0" smtClean="0"/>
              <a:t>Recent Advisory Opinions:</a:t>
            </a:r>
            <a:endParaRPr lang="en-US" sz="4800" dirty="0"/>
          </a:p>
        </p:txBody>
      </p:sp>
      <p:graphicFrame>
        <p:nvGraphicFramePr>
          <p:cNvPr id="4" name="Content Placeholder 3"/>
          <p:cNvGraphicFramePr>
            <a:graphicFrameLocks noGrp="1"/>
          </p:cNvGraphicFramePr>
          <p:nvPr>
            <p:ph idx="1"/>
          </p:nvPr>
        </p:nvGraphicFramePr>
        <p:xfrm>
          <a:off x="457200" y="990600"/>
          <a:ext cx="85344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606A0DA5-358E-4525-81B3-E5E6710D82AD}"/>
                                            </p:graphicEl>
                                          </p:spTgt>
                                        </p:tgtEl>
                                        <p:attrNameLst>
                                          <p:attrName>style.visibility</p:attrName>
                                        </p:attrNameLst>
                                      </p:cBhvr>
                                      <p:to>
                                        <p:strVal val="visible"/>
                                      </p:to>
                                    </p:set>
                                    <p:anim calcmode="lin" valueType="num">
                                      <p:cBhvr additive="base">
                                        <p:cTn id="7" dur="500" fill="hold"/>
                                        <p:tgtEl>
                                          <p:spTgt spid="4">
                                            <p:graphicEl>
                                              <a:dgm id="{606A0DA5-358E-4525-81B3-E5E6710D82AD}"/>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606A0DA5-358E-4525-81B3-E5E6710D82AD}"/>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53FE7F7A-7CB7-4D18-8B2F-6B6BBD927A6A}"/>
                                            </p:graphicEl>
                                          </p:spTgt>
                                        </p:tgtEl>
                                        <p:attrNameLst>
                                          <p:attrName>style.visibility</p:attrName>
                                        </p:attrNameLst>
                                      </p:cBhvr>
                                      <p:to>
                                        <p:strVal val="visible"/>
                                      </p:to>
                                    </p:set>
                                    <p:anim calcmode="lin" valueType="num">
                                      <p:cBhvr additive="base">
                                        <p:cTn id="13" dur="500" fill="hold"/>
                                        <p:tgtEl>
                                          <p:spTgt spid="4">
                                            <p:graphicEl>
                                              <a:dgm id="{53FE7F7A-7CB7-4D18-8B2F-6B6BBD927A6A}"/>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53FE7F7A-7CB7-4D18-8B2F-6B6BBD927A6A}"/>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n-US" dirty="0" smtClean="0"/>
              <a:t>Legislative Findings:</a:t>
            </a:r>
            <a:endParaRPr lang="en-US" dirty="0"/>
          </a:p>
        </p:txBody>
      </p:sp>
      <p:sp>
        <p:nvSpPr>
          <p:cNvPr id="5" name="Content Placeholder 4"/>
          <p:cNvSpPr>
            <a:spLocks noGrp="1"/>
          </p:cNvSpPr>
          <p:nvPr>
            <p:ph idx="1"/>
          </p:nvPr>
        </p:nvSpPr>
        <p:spPr/>
        <p:txBody>
          <a:bodyPr rtlCol="0">
            <a:normAutofit/>
          </a:bodyPr>
          <a:lstStyle/>
          <a:p>
            <a:pPr marL="0" lvl="3" indent="0" algn="just" eaLnBrk="1" fontAlgn="auto" hangingPunct="1">
              <a:spcAft>
                <a:spcPts val="0"/>
              </a:spcAft>
              <a:buClr>
                <a:schemeClr val="accent4"/>
              </a:buClr>
              <a:buFont typeface="Arial" pitchFamily="34" charset="0"/>
              <a:buNone/>
              <a:defRPr/>
            </a:pPr>
            <a:r>
              <a:rPr lang="en-US" sz="2800" i="1" dirty="0">
                <a:latin typeface="+mj-lt"/>
              </a:rPr>
              <a:t>It is essential that the conduct of members of local boards of education and local school administrators hold the </a:t>
            </a:r>
            <a:r>
              <a:rPr lang="en-US" sz="2800" b="1" i="1" dirty="0">
                <a:latin typeface="+mj-lt"/>
              </a:rPr>
              <a:t>respect</a:t>
            </a:r>
            <a:r>
              <a:rPr lang="en-US" sz="2800" i="1" dirty="0">
                <a:latin typeface="+mj-lt"/>
              </a:rPr>
              <a:t> and </a:t>
            </a:r>
            <a:r>
              <a:rPr lang="en-US" sz="2800" b="1" i="1" dirty="0">
                <a:latin typeface="+mj-lt"/>
              </a:rPr>
              <a:t>confidence</a:t>
            </a:r>
            <a:r>
              <a:rPr lang="en-US" sz="2800" i="1" dirty="0">
                <a:latin typeface="+mj-lt"/>
              </a:rPr>
              <a:t> of the people</a:t>
            </a:r>
            <a:r>
              <a:rPr lang="en-US" sz="2800" i="1" dirty="0" smtClean="0">
                <a:latin typeface="+mj-lt"/>
              </a:rPr>
              <a:t>.</a:t>
            </a:r>
          </a:p>
          <a:p>
            <a:pPr marL="0" lvl="3" indent="0" algn="just" eaLnBrk="1" fontAlgn="auto" hangingPunct="1">
              <a:spcAft>
                <a:spcPts val="0"/>
              </a:spcAft>
              <a:buClr>
                <a:schemeClr val="accent4"/>
              </a:buClr>
              <a:buFont typeface="Arial" pitchFamily="34" charset="0"/>
              <a:buNone/>
              <a:defRPr/>
            </a:pPr>
            <a:endParaRPr lang="en-US" sz="2800" i="1" dirty="0">
              <a:latin typeface="+mj-lt"/>
            </a:endParaRPr>
          </a:p>
          <a:p>
            <a:pPr marL="0" lvl="3" indent="0" algn="just" eaLnBrk="1" fontAlgn="auto" hangingPunct="1">
              <a:spcAft>
                <a:spcPts val="0"/>
              </a:spcAft>
              <a:buClr>
                <a:schemeClr val="accent4"/>
              </a:buClr>
              <a:buFont typeface="Arial" pitchFamily="34" charset="0"/>
              <a:buNone/>
              <a:defRPr/>
            </a:pPr>
            <a:r>
              <a:rPr lang="en-US" sz="2800" i="1" dirty="0" smtClean="0">
                <a:latin typeface="+mj-lt"/>
              </a:rPr>
              <a:t>These </a:t>
            </a:r>
            <a:r>
              <a:rPr lang="en-US" sz="2800" i="1" dirty="0">
                <a:latin typeface="+mj-lt"/>
              </a:rPr>
              <a:t>board members and administrators must </a:t>
            </a:r>
            <a:r>
              <a:rPr lang="en-US" sz="2800" b="1" i="1" dirty="0">
                <a:latin typeface="+mj-lt"/>
              </a:rPr>
              <a:t>avoid conduct </a:t>
            </a:r>
            <a:r>
              <a:rPr lang="en-US" sz="2800" i="1" dirty="0">
                <a:latin typeface="+mj-lt"/>
              </a:rPr>
              <a:t>which is in </a:t>
            </a:r>
            <a:r>
              <a:rPr lang="en-US" sz="2800" b="1" i="1" dirty="0">
                <a:latin typeface="+mj-lt"/>
              </a:rPr>
              <a:t>violation of their public trust</a:t>
            </a:r>
            <a:r>
              <a:rPr lang="en-US" sz="2800" i="1" dirty="0">
                <a:latin typeface="+mj-lt"/>
              </a:rPr>
              <a:t> </a:t>
            </a:r>
            <a:r>
              <a:rPr lang="en-US" sz="2800" i="1" u="sng" dirty="0">
                <a:latin typeface="+mj-lt"/>
              </a:rPr>
              <a:t>or</a:t>
            </a:r>
            <a:r>
              <a:rPr lang="en-US" sz="2800" i="1" dirty="0">
                <a:latin typeface="+mj-lt"/>
              </a:rPr>
              <a:t> which creates a </a:t>
            </a:r>
            <a:r>
              <a:rPr lang="en-US" sz="2800" b="1" i="1" dirty="0">
                <a:latin typeface="+mj-lt"/>
              </a:rPr>
              <a:t>justifiable impression </a:t>
            </a:r>
            <a:r>
              <a:rPr lang="en-US" sz="2800" i="1" dirty="0">
                <a:latin typeface="+mj-lt"/>
              </a:rPr>
              <a:t>among the public that such trust is being violated. </a:t>
            </a:r>
          </a:p>
        </p:txBody>
      </p:sp>
    </p:spTree>
  </p:cSld>
  <p:clrMapOvr>
    <a:masterClrMapping/>
  </p:clrMapOvr>
  <p:transition spd="slow">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pPr eaLnBrk="1" fontAlgn="auto" hangingPunct="1">
              <a:spcAft>
                <a:spcPts val="0"/>
              </a:spcAft>
              <a:defRPr/>
            </a:pPr>
            <a:r>
              <a:rPr lang="en-US" sz="4800" dirty="0" smtClean="0"/>
              <a:t>Recent Advisory Opinions:</a:t>
            </a:r>
            <a:endParaRPr lang="en-US" sz="4800" dirty="0"/>
          </a:p>
        </p:txBody>
      </p:sp>
      <p:graphicFrame>
        <p:nvGraphicFramePr>
          <p:cNvPr id="4" name="Content Placeholder 3"/>
          <p:cNvGraphicFramePr>
            <a:graphicFrameLocks noGrp="1"/>
          </p:cNvGraphicFramePr>
          <p:nvPr>
            <p:ph idx="1"/>
          </p:nvPr>
        </p:nvGraphicFramePr>
        <p:xfrm>
          <a:off x="152400" y="1066800"/>
          <a:ext cx="88392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606A0DA5-358E-4525-81B3-E5E6710D82AD}"/>
                                            </p:graphicEl>
                                          </p:spTgt>
                                        </p:tgtEl>
                                        <p:attrNameLst>
                                          <p:attrName>style.visibility</p:attrName>
                                        </p:attrNameLst>
                                      </p:cBhvr>
                                      <p:to>
                                        <p:strVal val="visible"/>
                                      </p:to>
                                    </p:set>
                                    <p:anim calcmode="lin" valueType="num">
                                      <p:cBhvr additive="base">
                                        <p:cTn id="7" dur="500" fill="hold"/>
                                        <p:tgtEl>
                                          <p:spTgt spid="4">
                                            <p:graphicEl>
                                              <a:dgm id="{606A0DA5-358E-4525-81B3-E5E6710D82AD}"/>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606A0DA5-358E-4525-81B3-E5E6710D82AD}"/>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D7857E36-515A-4AA3-BCE1-663A1093A01F}"/>
                                            </p:graphicEl>
                                          </p:spTgt>
                                        </p:tgtEl>
                                        <p:attrNameLst>
                                          <p:attrName>style.visibility</p:attrName>
                                        </p:attrNameLst>
                                      </p:cBhvr>
                                      <p:to>
                                        <p:strVal val="visible"/>
                                      </p:to>
                                    </p:set>
                                    <p:anim calcmode="lin" valueType="num">
                                      <p:cBhvr additive="base">
                                        <p:cTn id="13" dur="500" fill="hold"/>
                                        <p:tgtEl>
                                          <p:spTgt spid="4">
                                            <p:graphicEl>
                                              <a:dgm id="{D7857E36-515A-4AA3-BCE1-663A1093A01F}"/>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D7857E36-515A-4AA3-BCE1-663A1093A01F}"/>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pPr eaLnBrk="1" fontAlgn="auto" hangingPunct="1">
              <a:spcAft>
                <a:spcPts val="0"/>
              </a:spcAft>
              <a:defRPr/>
            </a:pPr>
            <a:r>
              <a:rPr lang="en-US" sz="4800" dirty="0" smtClean="0"/>
              <a:t>Recent Advisory Opinions:</a:t>
            </a:r>
            <a:endParaRPr lang="en-US" sz="4800" dirty="0"/>
          </a:p>
        </p:txBody>
      </p:sp>
      <p:graphicFrame>
        <p:nvGraphicFramePr>
          <p:cNvPr id="4" name="Content Placeholder 3"/>
          <p:cNvGraphicFramePr>
            <a:graphicFrameLocks noGrp="1"/>
          </p:cNvGraphicFramePr>
          <p:nvPr>
            <p:ph idx="1"/>
          </p:nvPr>
        </p:nvGraphicFramePr>
        <p:xfrm>
          <a:off x="457200" y="1066800"/>
          <a:ext cx="85344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606A0DA5-358E-4525-81B3-E5E6710D82AD}"/>
                                            </p:graphicEl>
                                          </p:spTgt>
                                        </p:tgtEl>
                                        <p:attrNameLst>
                                          <p:attrName>style.visibility</p:attrName>
                                        </p:attrNameLst>
                                      </p:cBhvr>
                                      <p:to>
                                        <p:strVal val="visible"/>
                                      </p:to>
                                    </p:set>
                                    <p:anim calcmode="lin" valueType="num">
                                      <p:cBhvr additive="base">
                                        <p:cTn id="7" dur="500" fill="hold"/>
                                        <p:tgtEl>
                                          <p:spTgt spid="4">
                                            <p:graphicEl>
                                              <a:dgm id="{606A0DA5-358E-4525-81B3-E5E6710D82AD}"/>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606A0DA5-358E-4525-81B3-E5E6710D82AD}"/>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D7857E36-515A-4AA3-BCE1-663A1093A01F}"/>
                                            </p:graphicEl>
                                          </p:spTgt>
                                        </p:tgtEl>
                                        <p:attrNameLst>
                                          <p:attrName>style.visibility</p:attrName>
                                        </p:attrNameLst>
                                      </p:cBhvr>
                                      <p:to>
                                        <p:strVal val="visible"/>
                                      </p:to>
                                    </p:set>
                                    <p:anim calcmode="lin" valueType="num">
                                      <p:cBhvr additive="base">
                                        <p:cTn id="13" dur="500" fill="hold"/>
                                        <p:tgtEl>
                                          <p:spTgt spid="4">
                                            <p:graphicEl>
                                              <a:dgm id="{D7857E36-515A-4AA3-BCE1-663A1093A01F}"/>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D7857E36-515A-4AA3-BCE1-663A1093A01F}"/>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pPr eaLnBrk="1" fontAlgn="auto" hangingPunct="1">
              <a:spcAft>
                <a:spcPts val="0"/>
              </a:spcAft>
              <a:defRPr/>
            </a:pPr>
            <a:r>
              <a:rPr lang="en-US" sz="4800" dirty="0" smtClean="0"/>
              <a:t>Recent Advisory Opinions:</a:t>
            </a:r>
            <a:endParaRPr lang="en-US" sz="4800" dirty="0"/>
          </a:p>
        </p:txBody>
      </p:sp>
      <p:graphicFrame>
        <p:nvGraphicFramePr>
          <p:cNvPr id="4" name="Content Placeholder 3"/>
          <p:cNvGraphicFramePr>
            <a:graphicFrameLocks noGrp="1"/>
          </p:cNvGraphicFramePr>
          <p:nvPr>
            <p:ph idx="1"/>
          </p:nvPr>
        </p:nvGraphicFramePr>
        <p:xfrm>
          <a:off x="457200" y="1066800"/>
          <a:ext cx="85344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606A0DA5-358E-4525-81B3-E5E6710D82AD}"/>
                                            </p:graphicEl>
                                          </p:spTgt>
                                        </p:tgtEl>
                                        <p:attrNameLst>
                                          <p:attrName>style.visibility</p:attrName>
                                        </p:attrNameLst>
                                      </p:cBhvr>
                                      <p:to>
                                        <p:strVal val="visible"/>
                                      </p:to>
                                    </p:set>
                                    <p:anim calcmode="lin" valueType="num">
                                      <p:cBhvr additive="base">
                                        <p:cTn id="7" dur="500" fill="hold"/>
                                        <p:tgtEl>
                                          <p:spTgt spid="4">
                                            <p:graphicEl>
                                              <a:dgm id="{606A0DA5-358E-4525-81B3-E5E6710D82AD}"/>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606A0DA5-358E-4525-81B3-E5E6710D82AD}"/>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D7857E36-515A-4AA3-BCE1-663A1093A01F}"/>
                                            </p:graphicEl>
                                          </p:spTgt>
                                        </p:tgtEl>
                                        <p:attrNameLst>
                                          <p:attrName>style.visibility</p:attrName>
                                        </p:attrNameLst>
                                      </p:cBhvr>
                                      <p:to>
                                        <p:strVal val="visible"/>
                                      </p:to>
                                    </p:set>
                                    <p:anim calcmode="lin" valueType="num">
                                      <p:cBhvr additive="base">
                                        <p:cTn id="13" dur="500" fill="hold"/>
                                        <p:tgtEl>
                                          <p:spTgt spid="4">
                                            <p:graphicEl>
                                              <a:dgm id="{D7857E36-515A-4AA3-BCE1-663A1093A01F}"/>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D7857E36-515A-4AA3-BCE1-663A1093A01F}"/>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pPr eaLnBrk="1" fontAlgn="auto" hangingPunct="1">
              <a:spcAft>
                <a:spcPts val="0"/>
              </a:spcAft>
              <a:defRPr/>
            </a:pPr>
            <a:r>
              <a:rPr lang="en-US" dirty="0" smtClean="0"/>
              <a:t>Recent Ethics Decisions:</a:t>
            </a:r>
            <a:endParaRPr lang="en-US" dirty="0"/>
          </a:p>
        </p:txBody>
      </p:sp>
      <p:graphicFrame>
        <p:nvGraphicFramePr>
          <p:cNvPr id="4" name="Content Placeholder 3"/>
          <p:cNvGraphicFramePr>
            <a:graphicFrameLocks noGrp="1"/>
          </p:cNvGraphicFramePr>
          <p:nvPr>
            <p:ph idx="1"/>
          </p:nvPr>
        </p:nvGraphicFramePr>
        <p:xfrm>
          <a:off x="457200" y="990600"/>
          <a:ext cx="83820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087067D1-DB0C-4D90-9CFD-B430DD0AE828}"/>
                                            </p:graphicEl>
                                          </p:spTgt>
                                        </p:tgtEl>
                                        <p:attrNameLst>
                                          <p:attrName>style.visibility</p:attrName>
                                        </p:attrNameLst>
                                      </p:cBhvr>
                                      <p:to>
                                        <p:strVal val="visible"/>
                                      </p:to>
                                    </p:set>
                                    <p:anim calcmode="lin" valueType="num">
                                      <p:cBhvr additive="base">
                                        <p:cTn id="7" dur="500" fill="hold"/>
                                        <p:tgtEl>
                                          <p:spTgt spid="4">
                                            <p:graphicEl>
                                              <a:dgm id="{087067D1-DB0C-4D90-9CFD-B430DD0AE828}"/>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087067D1-DB0C-4D90-9CFD-B430DD0AE828}"/>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51CA2342-CF77-43FF-9AAD-7BBF41825024}"/>
                                            </p:graphicEl>
                                          </p:spTgt>
                                        </p:tgtEl>
                                        <p:attrNameLst>
                                          <p:attrName>style.visibility</p:attrName>
                                        </p:attrNameLst>
                                      </p:cBhvr>
                                      <p:to>
                                        <p:strVal val="visible"/>
                                      </p:to>
                                    </p:set>
                                    <p:anim calcmode="lin" valueType="num">
                                      <p:cBhvr additive="base">
                                        <p:cTn id="13" dur="500" fill="hold"/>
                                        <p:tgtEl>
                                          <p:spTgt spid="4">
                                            <p:graphicEl>
                                              <a:dgm id="{51CA2342-CF77-43FF-9AAD-7BBF41825024}"/>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51CA2342-CF77-43FF-9AAD-7BBF41825024}"/>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pPr eaLnBrk="1" fontAlgn="auto" hangingPunct="1">
              <a:spcAft>
                <a:spcPts val="0"/>
              </a:spcAft>
              <a:defRPr/>
            </a:pPr>
            <a:r>
              <a:rPr lang="en-US" dirty="0" smtClean="0"/>
              <a:t>Recent Ethics Decisions:</a:t>
            </a:r>
            <a:endParaRPr lang="en-US" dirty="0"/>
          </a:p>
        </p:txBody>
      </p:sp>
      <p:graphicFrame>
        <p:nvGraphicFramePr>
          <p:cNvPr id="4" name="Content Placeholder 3"/>
          <p:cNvGraphicFramePr>
            <a:graphicFrameLocks noGrp="1"/>
          </p:cNvGraphicFramePr>
          <p:nvPr>
            <p:ph idx="1"/>
          </p:nvPr>
        </p:nvGraphicFramePr>
        <p:xfrm>
          <a:off x="457200" y="990600"/>
          <a:ext cx="83820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087067D1-DB0C-4D90-9CFD-B430DD0AE828}"/>
                                            </p:graphicEl>
                                          </p:spTgt>
                                        </p:tgtEl>
                                        <p:attrNameLst>
                                          <p:attrName>style.visibility</p:attrName>
                                        </p:attrNameLst>
                                      </p:cBhvr>
                                      <p:to>
                                        <p:strVal val="visible"/>
                                      </p:to>
                                    </p:set>
                                    <p:anim calcmode="lin" valueType="num">
                                      <p:cBhvr additive="base">
                                        <p:cTn id="7" dur="500" fill="hold"/>
                                        <p:tgtEl>
                                          <p:spTgt spid="4">
                                            <p:graphicEl>
                                              <a:dgm id="{087067D1-DB0C-4D90-9CFD-B430DD0AE828}"/>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087067D1-DB0C-4D90-9CFD-B430DD0AE828}"/>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51CA2342-CF77-43FF-9AAD-7BBF41825024}"/>
                                            </p:graphicEl>
                                          </p:spTgt>
                                        </p:tgtEl>
                                        <p:attrNameLst>
                                          <p:attrName>style.visibility</p:attrName>
                                        </p:attrNameLst>
                                      </p:cBhvr>
                                      <p:to>
                                        <p:strVal val="visible"/>
                                      </p:to>
                                    </p:set>
                                    <p:anim calcmode="lin" valueType="num">
                                      <p:cBhvr additive="base">
                                        <p:cTn id="13" dur="500" fill="hold"/>
                                        <p:tgtEl>
                                          <p:spTgt spid="4">
                                            <p:graphicEl>
                                              <a:dgm id="{51CA2342-CF77-43FF-9AAD-7BBF41825024}"/>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51CA2342-CF77-43FF-9AAD-7BBF41825024}"/>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pPr eaLnBrk="1" fontAlgn="auto" hangingPunct="1">
              <a:spcAft>
                <a:spcPts val="0"/>
              </a:spcAft>
              <a:defRPr/>
            </a:pPr>
            <a:r>
              <a:rPr lang="en-US" dirty="0" smtClean="0"/>
              <a:t>Recent Ethics Decisions:</a:t>
            </a:r>
            <a:endParaRPr lang="en-US" dirty="0"/>
          </a:p>
        </p:txBody>
      </p:sp>
      <p:graphicFrame>
        <p:nvGraphicFramePr>
          <p:cNvPr id="4" name="Content Placeholder 3"/>
          <p:cNvGraphicFramePr>
            <a:graphicFrameLocks noGrp="1"/>
          </p:cNvGraphicFramePr>
          <p:nvPr>
            <p:ph idx="1"/>
          </p:nvPr>
        </p:nvGraphicFramePr>
        <p:xfrm>
          <a:off x="457200" y="990600"/>
          <a:ext cx="83820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087067D1-DB0C-4D90-9CFD-B430DD0AE828}"/>
                                            </p:graphicEl>
                                          </p:spTgt>
                                        </p:tgtEl>
                                        <p:attrNameLst>
                                          <p:attrName>style.visibility</p:attrName>
                                        </p:attrNameLst>
                                      </p:cBhvr>
                                      <p:to>
                                        <p:strVal val="visible"/>
                                      </p:to>
                                    </p:set>
                                    <p:anim calcmode="lin" valueType="num">
                                      <p:cBhvr additive="base">
                                        <p:cTn id="7" dur="500" fill="hold"/>
                                        <p:tgtEl>
                                          <p:spTgt spid="4">
                                            <p:graphicEl>
                                              <a:dgm id="{087067D1-DB0C-4D90-9CFD-B430DD0AE828}"/>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087067D1-DB0C-4D90-9CFD-B430DD0AE828}"/>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51CA2342-CF77-43FF-9AAD-7BBF41825024}"/>
                                            </p:graphicEl>
                                          </p:spTgt>
                                        </p:tgtEl>
                                        <p:attrNameLst>
                                          <p:attrName>style.visibility</p:attrName>
                                        </p:attrNameLst>
                                      </p:cBhvr>
                                      <p:to>
                                        <p:strVal val="visible"/>
                                      </p:to>
                                    </p:set>
                                    <p:anim calcmode="lin" valueType="num">
                                      <p:cBhvr additive="base">
                                        <p:cTn id="13" dur="500" fill="hold"/>
                                        <p:tgtEl>
                                          <p:spTgt spid="4">
                                            <p:graphicEl>
                                              <a:dgm id="{51CA2342-CF77-43FF-9AAD-7BBF41825024}"/>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51CA2342-CF77-43FF-9AAD-7BBF41825024}"/>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pPr eaLnBrk="1" fontAlgn="auto" hangingPunct="1">
              <a:spcAft>
                <a:spcPts val="0"/>
              </a:spcAft>
              <a:defRPr/>
            </a:pPr>
            <a:r>
              <a:rPr lang="en-US" dirty="0" smtClean="0"/>
              <a:t>Recent Ethics Decisions:</a:t>
            </a:r>
            <a:endParaRPr lang="en-US" dirty="0"/>
          </a:p>
        </p:txBody>
      </p:sp>
      <p:graphicFrame>
        <p:nvGraphicFramePr>
          <p:cNvPr id="4" name="Content Placeholder 3"/>
          <p:cNvGraphicFramePr>
            <a:graphicFrameLocks noGrp="1"/>
          </p:cNvGraphicFramePr>
          <p:nvPr>
            <p:ph idx="1"/>
          </p:nvPr>
        </p:nvGraphicFramePr>
        <p:xfrm>
          <a:off x="457200" y="990600"/>
          <a:ext cx="83820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087067D1-DB0C-4D90-9CFD-B430DD0AE828}"/>
                                            </p:graphicEl>
                                          </p:spTgt>
                                        </p:tgtEl>
                                        <p:attrNameLst>
                                          <p:attrName>style.visibility</p:attrName>
                                        </p:attrNameLst>
                                      </p:cBhvr>
                                      <p:to>
                                        <p:strVal val="visible"/>
                                      </p:to>
                                    </p:set>
                                    <p:anim calcmode="lin" valueType="num">
                                      <p:cBhvr additive="base">
                                        <p:cTn id="7" dur="500" fill="hold"/>
                                        <p:tgtEl>
                                          <p:spTgt spid="4">
                                            <p:graphicEl>
                                              <a:dgm id="{087067D1-DB0C-4D90-9CFD-B430DD0AE828}"/>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087067D1-DB0C-4D90-9CFD-B430DD0AE828}"/>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51CA2342-CF77-43FF-9AAD-7BBF41825024}"/>
                                            </p:graphicEl>
                                          </p:spTgt>
                                        </p:tgtEl>
                                        <p:attrNameLst>
                                          <p:attrName>style.visibility</p:attrName>
                                        </p:attrNameLst>
                                      </p:cBhvr>
                                      <p:to>
                                        <p:strVal val="visible"/>
                                      </p:to>
                                    </p:set>
                                    <p:anim calcmode="lin" valueType="num">
                                      <p:cBhvr additive="base">
                                        <p:cTn id="13" dur="500" fill="hold"/>
                                        <p:tgtEl>
                                          <p:spTgt spid="4">
                                            <p:graphicEl>
                                              <a:dgm id="{51CA2342-CF77-43FF-9AAD-7BBF41825024}"/>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51CA2342-CF77-43FF-9AAD-7BBF41825024}"/>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pPr eaLnBrk="1" fontAlgn="auto" hangingPunct="1">
              <a:spcAft>
                <a:spcPts val="0"/>
              </a:spcAft>
              <a:defRPr/>
            </a:pPr>
            <a:r>
              <a:rPr lang="en-US" dirty="0" smtClean="0"/>
              <a:t>Recent Ethics Decisions:</a:t>
            </a:r>
            <a:endParaRPr lang="en-US" dirty="0"/>
          </a:p>
        </p:txBody>
      </p:sp>
      <p:graphicFrame>
        <p:nvGraphicFramePr>
          <p:cNvPr id="4" name="Content Placeholder 3"/>
          <p:cNvGraphicFramePr>
            <a:graphicFrameLocks noGrp="1"/>
          </p:cNvGraphicFramePr>
          <p:nvPr>
            <p:ph idx="1"/>
          </p:nvPr>
        </p:nvGraphicFramePr>
        <p:xfrm>
          <a:off x="457200" y="990600"/>
          <a:ext cx="83820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087067D1-DB0C-4D90-9CFD-B430DD0AE828}"/>
                                            </p:graphicEl>
                                          </p:spTgt>
                                        </p:tgtEl>
                                        <p:attrNameLst>
                                          <p:attrName>style.visibility</p:attrName>
                                        </p:attrNameLst>
                                      </p:cBhvr>
                                      <p:to>
                                        <p:strVal val="visible"/>
                                      </p:to>
                                    </p:set>
                                    <p:anim calcmode="lin" valueType="num">
                                      <p:cBhvr additive="base">
                                        <p:cTn id="7" dur="500" fill="hold"/>
                                        <p:tgtEl>
                                          <p:spTgt spid="4">
                                            <p:graphicEl>
                                              <a:dgm id="{087067D1-DB0C-4D90-9CFD-B430DD0AE828}"/>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087067D1-DB0C-4D90-9CFD-B430DD0AE828}"/>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51CA2342-CF77-43FF-9AAD-7BBF41825024}"/>
                                            </p:graphicEl>
                                          </p:spTgt>
                                        </p:tgtEl>
                                        <p:attrNameLst>
                                          <p:attrName>style.visibility</p:attrName>
                                        </p:attrNameLst>
                                      </p:cBhvr>
                                      <p:to>
                                        <p:strVal val="visible"/>
                                      </p:to>
                                    </p:set>
                                    <p:anim calcmode="lin" valueType="num">
                                      <p:cBhvr additive="base">
                                        <p:cTn id="13" dur="500" fill="hold"/>
                                        <p:tgtEl>
                                          <p:spTgt spid="4">
                                            <p:graphicEl>
                                              <a:dgm id="{51CA2342-CF77-43FF-9AAD-7BBF41825024}"/>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51CA2342-CF77-43FF-9AAD-7BBF41825024}"/>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pPr eaLnBrk="1" fontAlgn="auto" hangingPunct="1">
              <a:spcAft>
                <a:spcPts val="0"/>
              </a:spcAft>
              <a:defRPr/>
            </a:pPr>
            <a:r>
              <a:rPr lang="en-US" dirty="0" smtClean="0"/>
              <a:t>Recent Ethics Decisions:</a:t>
            </a:r>
            <a:endParaRPr lang="en-US" dirty="0"/>
          </a:p>
        </p:txBody>
      </p:sp>
      <p:graphicFrame>
        <p:nvGraphicFramePr>
          <p:cNvPr id="4" name="Content Placeholder 3"/>
          <p:cNvGraphicFramePr>
            <a:graphicFrameLocks noGrp="1"/>
          </p:cNvGraphicFramePr>
          <p:nvPr>
            <p:ph idx="1"/>
          </p:nvPr>
        </p:nvGraphicFramePr>
        <p:xfrm>
          <a:off x="152400" y="1066800"/>
          <a:ext cx="88392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087067D1-DB0C-4D90-9CFD-B430DD0AE828}"/>
                                            </p:graphicEl>
                                          </p:spTgt>
                                        </p:tgtEl>
                                        <p:attrNameLst>
                                          <p:attrName>style.visibility</p:attrName>
                                        </p:attrNameLst>
                                      </p:cBhvr>
                                      <p:to>
                                        <p:strVal val="visible"/>
                                      </p:to>
                                    </p:set>
                                    <p:anim calcmode="lin" valueType="num">
                                      <p:cBhvr additive="base">
                                        <p:cTn id="7" dur="500" fill="hold"/>
                                        <p:tgtEl>
                                          <p:spTgt spid="4">
                                            <p:graphicEl>
                                              <a:dgm id="{087067D1-DB0C-4D90-9CFD-B430DD0AE828}"/>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087067D1-DB0C-4D90-9CFD-B430DD0AE828}"/>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51CA2342-CF77-43FF-9AAD-7BBF41825024}"/>
                                            </p:graphicEl>
                                          </p:spTgt>
                                        </p:tgtEl>
                                        <p:attrNameLst>
                                          <p:attrName>style.visibility</p:attrName>
                                        </p:attrNameLst>
                                      </p:cBhvr>
                                      <p:to>
                                        <p:strVal val="visible"/>
                                      </p:to>
                                    </p:set>
                                    <p:anim calcmode="lin" valueType="num">
                                      <p:cBhvr additive="base">
                                        <p:cTn id="13" dur="500" fill="hold"/>
                                        <p:tgtEl>
                                          <p:spTgt spid="4">
                                            <p:graphicEl>
                                              <a:dgm id="{51CA2342-CF77-43FF-9AAD-7BBF41825024}"/>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51CA2342-CF77-43FF-9AAD-7BBF41825024}"/>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639762"/>
          </a:xfrm>
        </p:spPr>
        <p:txBody>
          <a:bodyPr/>
          <a:lstStyle/>
          <a:p>
            <a:pPr eaLnBrk="1" fontAlgn="auto" hangingPunct="1">
              <a:spcAft>
                <a:spcPts val="0"/>
              </a:spcAft>
              <a:defRPr/>
            </a:pPr>
            <a:r>
              <a:rPr lang="en-US" dirty="0" smtClean="0"/>
              <a:t>Recent Ethics Decisions:</a:t>
            </a:r>
            <a:endParaRPr lang="en-US" dirty="0"/>
          </a:p>
        </p:txBody>
      </p:sp>
      <p:graphicFrame>
        <p:nvGraphicFramePr>
          <p:cNvPr id="4" name="Content Placeholder 3"/>
          <p:cNvGraphicFramePr>
            <a:graphicFrameLocks noGrp="1"/>
          </p:cNvGraphicFramePr>
          <p:nvPr>
            <p:ph idx="1"/>
          </p:nvPr>
        </p:nvGraphicFramePr>
        <p:xfrm>
          <a:off x="152400" y="838200"/>
          <a:ext cx="8382000" cy="5867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087067D1-DB0C-4D90-9CFD-B430DD0AE828}"/>
                                            </p:graphicEl>
                                          </p:spTgt>
                                        </p:tgtEl>
                                        <p:attrNameLst>
                                          <p:attrName>style.visibility</p:attrName>
                                        </p:attrNameLst>
                                      </p:cBhvr>
                                      <p:to>
                                        <p:strVal val="visible"/>
                                      </p:to>
                                    </p:set>
                                    <p:anim calcmode="lin" valueType="num">
                                      <p:cBhvr additive="base">
                                        <p:cTn id="7" dur="500" fill="hold"/>
                                        <p:tgtEl>
                                          <p:spTgt spid="4">
                                            <p:graphicEl>
                                              <a:dgm id="{087067D1-DB0C-4D90-9CFD-B430DD0AE828}"/>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087067D1-DB0C-4D90-9CFD-B430DD0AE828}"/>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51CA2342-CF77-43FF-9AAD-7BBF41825024}"/>
                                            </p:graphicEl>
                                          </p:spTgt>
                                        </p:tgtEl>
                                        <p:attrNameLst>
                                          <p:attrName>style.visibility</p:attrName>
                                        </p:attrNameLst>
                                      </p:cBhvr>
                                      <p:to>
                                        <p:strVal val="visible"/>
                                      </p:to>
                                    </p:set>
                                    <p:anim calcmode="lin" valueType="num">
                                      <p:cBhvr additive="base">
                                        <p:cTn id="13" dur="500" fill="hold"/>
                                        <p:tgtEl>
                                          <p:spTgt spid="4">
                                            <p:graphicEl>
                                              <a:dgm id="{51CA2342-CF77-43FF-9AAD-7BBF41825024}"/>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51CA2342-CF77-43FF-9AAD-7BBF41825024}"/>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pPr eaLnBrk="1" fontAlgn="auto" hangingPunct="1">
              <a:spcAft>
                <a:spcPts val="0"/>
              </a:spcAft>
              <a:defRPr/>
            </a:pPr>
            <a:r>
              <a:rPr lang="en-US" dirty="0" smtClean="0"/>
              <a:t>Important Definitions: </a:t>
            </a:r>
            <a:endParaRPr lang="en-US" dirty="0"/>
          </a:p>
        </p:txBody>
      </p:sp>
      <p:graphicFrame>
        <p:nvGraphicFramePr>
          <p:cNvPr id="4" name="Content Placeholder 3"/>
          <p:cNvGraphicFramePr>
            <a:graphicFrameLocks noGrp="1"/>
          </p:cNvGraphicFramePr>
          <p:nvPr>
            <p:ph idx="1"/>
          </p:nvPr>
        </p:nvGraphicFramePr>
        <p:xfrm>
          <a:off x="457200" y="1066800"/>
          <a:ext cx="76200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44DB80A7-577D-43EB-BAAD-C598132572A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A49AE45A-D838-499E-9926-6C6FA1928E8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455F4DFE-0D50-46DA-9999-B15BBE6782A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E7694138-9AE7-4F57-AB6A-627F44E46F3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8DC40416-260E-4281-A01D-F70ACC691735}"/>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9A6B89FC-FEE8-47D1-BAA5-FFD1431EE99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pPr eaLnBrk="1" fontAlgn="auto" hangingPunct="1">
              <a:spcAft>
                <a:spcPts val="0"/>
              </a:spcAft>
              <a:defRPr/>
            </a:pPr>
            <a:r>
              <a:rPr lang="en-US" dirty="0" smtClean="0"/>
              <a:t>Recent Ethics Decisions:</a:t>
            </a:r>
            <a:endParaRPr lang="en-US" dirty="0"/>
          </a:p>
        </p:txBody>
      </p:sp>
      <p:graphicFrame>
        <p:nvGraphicFramePr>
          <p:cNvPr id="4" name="Content Placeholder 3"/>
          <p:cNvGraphicFramePr>
            <a:graphicFrameLocks noGrp="1"/>
          </p:cNvGraphicFramePr>
          <p:nvPr>
            <p:ph idx="1"/>
          </p:nvPr>
        </p:nvGraphicFramePr>
        <p:xfrm>
          <a:off x="252412" y="1011237"/>
          <a:ext cx="83820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087067D1-DB0C-4D90-9CFD-B430DD0AE828}"/>
                                            </p:graphicEl>
                                          </p:spTgt>
                                        </p:tgtEl>
                                        <p:attrNameLst>
                                          <p:attrName>style.visibility</p:attrName>
                                        </p:attrNameLst>
                                      </p:cBhvr>
                                      <p:to>
                                        <p:strVal val="visible"/>
                                      </p:to>
                                    </p:set>
                                    <p:anim calcmode="lin" valueType="num">
                                      <p:cBhvr additive="base">
                                        <p:cTn id="7" dur="500" fill="hold"/>
                                        <p:tgtEl>
                                          <p:spTgt spid="4">
                                            <p:graphicEl>
                                              <a:dgm id="{087067D1-DB0C-4D90-9CFD-B430DD0AE828}"/>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087067D1-DB0C-4D90-9CFD-B430DD0AE828}"/>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51CA2342-CF77-43FF-9AAD-7BBF41825024}"/>
                                            </p:graphicEl>
                                          </p:spTgt>
                                        </p:tgtEl>
                                        <p:attrNameLst>
                                          <p:attrName>style.visibility</p:attrName>
                                        </p:attrNameLst>
                                      </p:cBhvr>
                                      <p:to>
                                        <p:strVal val="visible"/>
                                      </p:to>
                                    </p:set>
                                    <p:anim calcmode="lin" valueType="num">
                                      <p:cBhvr additive="base">
                                        <p:cTn id="13" dur="500" fill="hold"/>
                                        <p:tgtEl>
                                          <p:spTgt spid="4">
                                            <p:graphicEl>
                                              <a:dgm id="{51CA2342-CF77-43FF-9AAD-7BBF41825024}"/>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51CA2342-CF77-43FF-9AAD-7BBF41825024}"/>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pPr eaLnBrk="1" fontAlgn="auto" hangingPunct="1">
              <a:spcAft>
                <a:spcPts val="0"/>
              </a:spcAft>
              <a:defRPr/>
            </a:pPr>
            <a:r>
              <a:rPr lang="en-US" dirty="0" smtClean="0"/>
              <a:t>Recent Ethics Decisions:</a:t>
            </a:r>
            <a:endParaRPr lang="en-US" dirty="0"/>
          </a:p>
        </p:txBody>
      </p:sp>
      <p:graphicFrame>
        <p:nvGraphicFramePr>
          <p:cNvPr id="4" name="Content Placeholder 3"/>
          <p:cNvGraphicFramePr>
            <a:graphicFrameLocks noGrp="1"/>
          </p:cNvGraphicFramePr>
          <p:nvPr>
            <p:ph idx="1"/>
          </p:nvPr>
        </p:nvGraphicFramePr>
        <p:xfrm>
          <a:off x="252412" y="1011237"/>
          <a:ext cx="83820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087067D1-DB0C-4D90-9CFD-B430DD0AE828}"/>
                                            </p:graphicEl>
                                          </p:spTgt>
                                        </p:tgtEl>
                                        <p:attrNameLst>
                                          <p:attrName>style.visibility</p:attrName>
                                        </p:attrNameLst>
                                      </p:cBhvr>
                                      <p:to>
                                        <p:strVal val="visible"/>
                                      </p:to>
                                    </p:set>
                                    <p:anim calcmode="lin" valueType="num">
                                      <p:cBhvr additive="base">
                                        <p:cTn id="7" dur="500" fill="hold"/>
                                        <p:tgtEl>
                                          <p:spTgt spid="4">
                                            <p:graphicEl>
                                              <a:dgm id="{087067D1-DB0C-4D90-9CFD-B430DD0AE828}"/>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087067D1-DB0C-4D90-9CFD-B430DD0AE828}"/>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B4F75D35-3D3C-4DEF-B771-FE1B1E4A3559}"/>
                                            </p:graphicEl>
                                          </p:spTgt>
                                        </p:tgtEl>
                                        <p:attrNameLst>
                                          <p:attrName>style.visibility</p:attrName>
                                        </p:attrNameLst>
                                      </p:cBhvr>
                                      <p:to>
                                        <p:strVal val="visible"/>
                                      </p:to>
                                    </p:set>
                                    <p:anim calcmode="lin" valueType="num">
                                      <p:cBhvr additive="base">
                                        <p:cTn id="13" dur="500" fill="hold"/>
                                        <p:tgtEl>
                                          <p:spTgt spid="4">
                                            <p:graphicEl>
                                              <a:dgm id="{B4F75D35-3D3C-4DEF-B771-FE1B1E4A3559}"/>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B4F75D35-3D3C-4DEF-B771-FE1B1E4A3559}"/>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Recent Ethics Decisions:</a:t>
            </a:r>
            <a:endParaRPr lang="en-US" dirty="0"/>
          </a:p>
        </p:txBody>
      </p:sp>
      <p:sp>
        <p:nvSpPr>
          <p:cNvPr id="41987" name="Content Placeholder 2"/>
          <p:cNvSpPr>
            <a:spLocks noGrp="1"/>
          </p:cNvSpPr>
          <p:nvPr>
            <p:ph idx="1"/>
          </p:nvPr>
        </p:nvSpPr>
        <p:spPr/>
        <p:txBody>
          <a:bodyPr/>
          <a:lstStyle/>
          <a:p>
            <a:pPr eaLnBrk="1" hangingPunct="1"/>
            <a:r>
              <a:rPr lang="en-US" sz="2600" i="1" dirty="0" smtClean="0"/>
              <a:t>The SEC did not discuss whether or not a violation would have been present if the </a:t>
            </a:r>
            <a:r>
              <a:rPr lang="en-US" sz="2600" i="1" dirty="0" err="1" smtClean="0"/>
              <a:t>Facebook</a:t>
            </a:r>
            <a:r>
              <a:rPr lang="en-US" sz="2600" i="1" dirty="0" smtClean="0"/>
              <a:t> page had been a public page. As such, board members should be instructed to exercise caution when discussing board matters on social media.</a:t>
            </a:r>
          </a:p>
          <a:p>
            <a:pPr eaLnBrk="1" hangingPunct="1"/>
            <a:r>
              <a:rPr lang="en-US" sz="2600" i="1" dirty="0" smtClean="0"/>
              <a:t>See also: </a:t>
            </a:r>
            <a:r>
              <a:rPr lang="en-US" sz="2600" i="1" dirty="0" err="1" smtClean="0"/>
              <a:t>Bey</a:t>
            </a:r>
            <a:r>
              <a:rPr lang="en-US" sz="2600" i="1" dirty="0" smtClean="0"/>
              <a:t> v. Brown, </a:t>
            </a:r>
            <a:r>
              <a:rPr lang="en-US" sz="2600" i="1" dirty="0" err="1" smtClean="0"/>
              <a:t>Dkt</a:t>
            </a:r>
            <a:r>
              <a:rPr lang="en-US" sz="2600" i="1" dirty="0" smtClean="0"/>
              <a:t>. No. C25-11 (SEC Dec. 21, 2011): Board member’s </a:t>
            </a:r>
            <a:r>
              <a:rPr lang="en-US" sz="2600" i="1" dirty="0" err="1" smtClean="0"/>
              <a:t>Facebook</a:t>
            </a:r>
            <a:r>
              <a:rPr lang="en-US" sz="2600" i="1" dirty="0" smtClean="0"/>
              <a:t> post “now only if we could do something about our local terrorists that destroy dreams and burn futures” that contained a link to a page of the district’s website with a picture of the superintendent violated N.J.S.A. 18A:12-24(</a:t>
            </a:r>
            <a:r>
              <a:rPr lang="en-US" sz="2600" i="1" dirty="0" err="1" smtClean="0"/>
              <a:t>i</a:t>
            </a:r>
            <a:r>
              <a:rPr lang="en-US" sz="2600" i="1" dirty="0" smtClean="0"/>
              <a: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pPr eaLnBrk="1" fontAlgn="auto" hangingPunct="1">
              <a:spcAft>
                <a:spcPts val="0"/>
              </a:spcAft>
              <a:defRPr/>
            </a:pPr>
            <a:r>
              <a:rPr lang="en-US" sz="3200" dirty="0" smtClean="0"/>
              <a:t>Recent Ethics Decisions: Appellate Division</a:t>
            </a:r>
            <a:endParaRPr lang="en-US" sz="3200" dirty="0"/>
          </a:p>
        </p:txBody>
      </p:sp>
      <p:graphicFrame>
        <p:nvGraphicFramePr>
          <p:cNvPr id="4" name="Content Placeholder 3"/>
          <p:cNvGraphicFramePr>
            <a:graphicFrameLocks noGrp="1"/>
          </p:cNvGraphicFramePr>
          <p:nvPr>
            <p:ph idx="1"/>
          </p:nvPr>
        </p:nvGraphicFramePr>
        <p:xfrm>
          <a:off x="252412" y="1011237"/>
          <a:ext cx="83820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087067D1-DB0C-4D90-9CFD-B430DD0AE828}"/>
                                            </p:graphicEl>
                                          </p:spTgt>
                                        </p:tgtEl>
                                        <p:attrNameLst>
                                          <p:attrName>style.visibility</p:attrName>
                                        </p:attrNameLst>
                                      </p:cBhvr>
                                      <p:to>
                                        <p:strVal val="visible"/>
                                      </p:to>
                                    </p:set>
                                    <p:anim calcmode="lin" valueType="num">
                                      <p:cBhvr additive="base">
                                        <p:cTn id="7" dur="500" fill="hold"/>
                                        <p:tgtEl>
                                          <p:spTgt spid="4">
                                            <p:graphicEl>
                                              <a:dgm id="{087067D1-DB0C-4D90-9CFD-B430DD0AE828}"/>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087067D1-DB0C-4D90-9CFD-B430DD0AE828}"/>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B4F75D35-3D3C-4DEF-B771-FE1B1E4A3559}"/>
                                            </p:graphicEl>
                                          </p:spTgt>
                                        </p:tgtEl>
                                        <p:attrNameLst>
                                          <p:attrName>style.visibility</p:attrName>
                                        </p:attrNameLst>
                                      </p:cBhvr>
                                      <p:to>
                                        <p:strVal val="visible"/>
                                      </p:to>
                                    </p:set>
                                    <p:anim calcmode="lin" valueType="num">
                                      <p:cBhvr additive="base">
                                        <p:cTn id="13" dur="500" fill="hold"/>
                                        <p:tgtEl>
                                          <p:spTgt spid="4">
                                            <p:graphicEl>
                                              <a:dgm id="{B4F75D35-3D3C-4DEF-B771-FE1B1E4A3559}"/>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B4F75D35-3D3C-4DEF-B771-FE1B1E4A3559}"/>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52412" y="1011237"/>
          <a:ext cx="8382000" cy="5084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a:spLocks noGrp="1"/>
          </p:cNvSpPr>
          <p:nvPr>
            <p:ph type="title"/>
          </p:nvPr>
        </p:nvSpPr>
        <p:spPr>
          <a:xfrm>
            <a:off x="457200" y="0"/>
            <a:ext cx="7620000" cy="1143000"/>
          </a:xfrm>
        </p:spPr>
        <p:txBody>
          <a:bodyPr/>
          <a:lstStyle/>
          <a:p>
            <a:pPr eaLnBrk="1" fontAlgn="auto" hangingPunct="1">
              <a:spcAft>
                <a:spcPts val="0"/>
              </a:spcAft>
              <a:defRPr/>
            </a:pPr>
            <a:r>
              <a:rPr lang="en-US" sz="3200" dirty="0" smtClean="0"/>
              <a:t>Recent Ethics Decisions: Appellate Division</a:t>
            </a:r>
            <a:endParaRPr lang="en-US" sz="3200"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087067D1-DB0C-4D90-9CFD-B430DD0AE828}"/>
                                            </p:graphicEl>
                                          </p:spTgt>
                                        </p:tgtEl>
                                        <p:attrNameLst>
                                          <p:attrName>style.visibility</p:attrName>
                                        </p:attrNameLst>
                                      </p:cBhvr>
                                      <p:to>
                                        <p:strVal val="visible"/>
                                      </p:to>
                                    </p:set>
                                    <p:anim calcmode="lin" valueType="num">
                                      <p:cBhvr additive="base">
                                        <p:cTn id="7" dur="500" fill="hold"/>
                                        <p:tgtEl>
                                          <p:spTgt spid="4">
                                            <p:graphicEl>
                                              <a:dgm id="{087067D1-DB0C-4D90-9CFD-B430DD0AE828}"/>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087067D1-DB0C-4D90-9CFD-B430DD0AE828}"/>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B4F75D35-3D3C-4DEF-B771-FE1B1E4A3559}"/>
                                            </p:graphicEl>
                                          </p:spTgt>
                                        </p:tgtEl>
                                        <p:attrNameLst>
                                          <p:attrName>style.visibility</p:attrName>
                                        </p:attrNameLst>
                                      </p:cBhvr>
                                      <p:to>
                                        <p:strVal val="visible"/>
                                      </p:to>
                                    </p:set>
                                    <p:anim calcmode="lin" valueType="num">
                                      <p:cBhvr additive="base">
                                        <p:cTn id="13" dur="500" fill="hold"/>
                                        <p:tgtEl>
                                          <p:spTgt spid="4">
                                            <p:graphicEl>
                                              <a:dgm id="{B4F75D35-3D3C-4DEF-B771-FE1B1E4A3559}"/>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B4F75D35-3D3C-4DEF-B771-FE1B1E4A3559}"/>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1219200"/>
          <a:ext cx="82296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a:spLocks noGrp="1"/>
          </p:cNvSpPr>
          <p:nvPr>
            <p:ph type="title"/>
          </p:nvPr>
        </p:nvSpPr>
        <p:spPr/>
        <p:txBody>
          <a:bodyPr/>
          <a:lstStyle/>
          <a:p>
            <a:pPr eaLnBrk="1" fontAlgn="auto" hangingPunct="1">
              <a:spcAft>
                <a:spcPts val="0"/>
              </a:spcAft>
              <a:defRPr/>
            </a:pPr>
            <a:r>
              <a:rPr lang="en-US" sz="3200" dirty="0" smtClean="0"/>
              <a:t>Recent Ethics Decisions: Appellate Division</a:t>
            </a:r>
            <a:endParaRPr lang="en-US" sz="3200"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EC2F585B-1AD9-496D-AEC6-0682195651D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7AAE83FB-1DC0-418B-8EEE-7BAE2709329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4294967295"/>
          </p:nvPr>
        </p:nvSpPr>
        <p:spPr>
          <a:xfrm>
            <a:off x="457200" y="1066800"/>
            <a:ext cx="7620000" cy="4800600"/>
          </a:xfrm>
        </p:spPr>
        <p:txBody>
          <a:bodyPr/>
          <a:lstStyle/>
          <a:p>
            <a:pPr marL="114300" indent="0" algn="ctr" eaLnBrk="1" hangingPunct="1">
              <a:buFont typeface="Arial" charset="0"/>
              <a:buNone/>
            </a:pPr>
            <a:endParaRPr lang="en-US" smtClean="0"/>
          </a:p>
          <a:p>
            <a:pPr marL="114300" indent="0" algn="ctr" eaLnBrk="1" hangingPunct="1">
              <a:buFont typeface="Arial" charset="0"/>
              <a:buNone/>
            </a:pPr>
            <a:endParaRPr lang="en-US" smtClean="0"/>
          </a:p>
          <a:p>
            <a:pPr marL="114300" indent="0" algn="ctr" eaLnBrk="1" hangingPunct="1">
              <a:buFont typeface="Arial" charset="0"/>
              <a:buNone/>
            </a:pPr>
            <a:r>
              <a:rPr lang="en-US" sz="9600" smtClean="0"/>
              <a:t>QUESTIONS??</a:t>
            </a:r>
          </a:p>
        </p:txBody>
      </p:sp>
    </p:spTree>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pPr eaLnBrk="1" fontAlgn="auto" hangingPunct="1">
              <a:spcAft>
                <a:spcPts val="0"/>
              </a:spcAft>
              <a:defRPr/>
            </a:pPr>
            <a:r>
              <a:rPr lang="en-US" dirty="0" smtClean="0"/>
              <a:t>Important Definitions: </a:t>
            </a:r>
            <a:endParaRPr lang="en-US" dirty="0"/>
          </a:p>
        </p:txBody>
      </p:sp>
      <p:graphicFrame>
        <p:nvGraphicFramePr>
          <p:cNvPr id="4" name="Content Placeholder 3"/>
          <p:cNvGraphicFramePr>
            <a:graphicFrameLocks noGrp="1"/>
          </p:cNvGraphicFramePr>
          <p:nvPr>
            <p:ph idx="1"/>
          </p:nvPr>
        </p:nvGraphicFramePr>
        <p:xfrm>
          <a:off x="457200" y="1066800"/>
          <a:ext cx="77724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93C02B3C-B254-4DC3-B371-903C8113ED1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0261A96D-9252-4EDF-A15A-707282D4822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49E44477-5F31-480E-BD81-335A8160AB9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E651F97C-BC4C-46CB-82BD-41C5E51BFFD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8746CB2C-0FD9-4713-ACD2-B32CFF7B08DD}"/>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68B6FDD3-BFDA-4098-9106-E63CE2711B9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pPr eaLnBrk="1" fontAlgn="auto" hangingPunct="1">
              <a:spcAft>
                <a:spcPts val="0"/>
              </a:spcAft>
              <a:defRPr/>
            </a:pPr>
            <a:r>
              <a:rPr lang="en-US" dirty="0" smtClean="0"/>
              <a:t>Prohibited Acts:</a:t>
            </a:r>
            <a:endParaRPr lang="en-US" dirty="0"/>
          </a:p>
        </p:txBody>
      </p:sp>
      <p:graphicFrame>
        <p:nvGraphicFramePr>
          <p:cNvPr id="4" name="Content Placeholder 3"/>
          <p:cNvGraphicFramePr>
            <a:graphicFrameLocks noGrp="1"/>
          </p:cNvGraphicFramePr>
          <p:nvPr>
            <p:ph idx="1"/>
          </p:nvPr>
        </p:nvGraphicFramePr>
        <p:xfrm>
          <a:off x="304800" y="1066800"/>
          <a:ext cx="77724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715962"/>
          </a:xfrm>
        </p:spPr>
        <p:txBody>
          <a:bodyPr/>
          <a:lstStyle/>
          <a:p>
            <a:pPr eaLnBrk="1" fontAlgn="auto" hangingPunct="1">
              <a:spcAft>
                <a:spcPts val="0"/>
              </a:spcAft>
              <a:defRPr/>
            </a:pPr>
            <a:r>
              <a:rPr lang="en-US" dirty="0" smtClean="0"/>
              <a:t>Prohibited Acts </a:t>
            </a:r>
            <a:r>
              <a:rPr lang="en-US" i="1" dirty="0" smtClean="0"/>
              <a:t>(cont.)</a:t>
            </a:r>
            <a:r>
              <a:rPr lang="en-US" dirty="0" smtClean="0"/>
              <a:t>:</a:t>
            </a:r>
            <a:endParaRPr lang="en-US" dirty="0"/>
          </a:p>
        </p:txBody>
      </p:sp>
      <p:graphicFrame>
        <p:nvGraphicFramePr>
          <p:cNvPr id="4" name="Content Placeholder 3"/>
          <p:cNvGraphicFramePr>
            <a:graphicFrameLocks noGrp="1"/>
          </p:cNvGraphicFramePr>
          <p:nvPr>
            <p:ph idx="1"/>
          </p:nvPr>
        </p:nvGraphicFramePr>
        <p:xfrm>
          <a:off x="228600" y="990600"/>
          <a:ext cx="81534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pPr eaLnBrk="1" fontAlgn="auto" hangingPunct="1">
              <a:spcAft>
                <a:spcPts val="0"/>
              </a:spcAft>
              <a:defRPr/>
            </a:pPr>
            <a:r>
              <a:rPr lang="en-US" dirty="0" smtClean="0"/>
              <a:t>Prohibited Acts </a:t>
            </a:r>
            <a:r>
              <a:rPr lang="en-US" i="1" dirty="0" smtClean="0"/>
              <a:t>(cont.)</a:t>
            </a:r>
            <a:r>
              <a:rPr lang="en-US" dirty="0" smtClean="0"/>
              <a:t>:</a:t>
            </a:r>
            <a:endParaRPr lang="en-US" dirty="0"/>
          </a:p>
        </p:txBody>
      </p:sp>
      <p:graphicFrame>
        <p:nvGraphicFramePr>
          <p:cNvPr id="4" name="Content Placeholder 3"/>
          <p:cNvGraphicFramePr>
            <a:graphicFrameLocks noGrp="1"/>
          </p:cNvGraphicFramePr>
          <p:nvPr>
            <p:ph idx="1"/>
          </p:nvPr>
        </p:nvGraphicFramePr>
        <p:xfrm>
          <a:off x="381000" y="990600"/>
          <a:ext cx="80772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Prohibited Acts </a:t>
            </a:r>
            <a:r>
              <a:rPr lang="en-US" i="1" dirty="0" smtClean="0"/>
              <a:t>(cont.)</a:t>
            </a:r>
            <a:r>
              <a:rPr lang="en-US" dirty="0" smtClean="0"/>
              <a:t>:</a:t>
            </a:r>
            <a:endParaRPr lang="en-US" dirty="0"/>
          </a:p>
        </p:txBody>
      </p:sp>
      <p:graphicFrame>
        <p:nvGraphicFramePr>
          <p:cNvPr id="4" name="Content Placeholder 3"/>
          <p:cNvGraphicFramePr>
            <a:graphicFrameLocks noGrp="1"/>
          </p:cNvGraphicFramePr>
          <p:nvPr>
            <p:ph idx="1"/>
          </p:nvPr>
        </p:nvGraphicFramePr>
        <p:xfrm>
          <a:off x="228600" y="1143000"/>
          <a:ext cx="81534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3857</TotalTime>
  <Words>6522</Words>
  <Application>Microsoft Office PowerPoint</Application>
  <PresentationFormat>On-screen Show (4:3)</PresentationFormat>
  <Paragraphs>355</Paragraphs>
  <Slides>46</Slides>
  <Notes>46</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Adjacency</vt:lpstr>
      <vt:lpstr>The School Ethics Act &amp; Recent Advisory Opinions/Decisions of the School Ethics Commission</vt:lpstr>
      <vt:lpstr>The School Ethics Act N.J.S.A. 18A:12-21 et seq.</vt:lpstr>
      <vt:lpstr>Legislative Findings:</vt:lpstr>
      <vt:lpstr>Important Definitions: </vt:lpstr>
      <vt:lpstr>Important Definitions: </vt:lpstr>
      <vt:lpstr>Prohibited Acts:</vt:lpstr>
      <vt:lpstr>Prohibited Acts (cont.):</vt:lpstr>
      <vt:lpstr>Prohibited Acts (cont.):</vt:lpstr>
      <vt:lpstr>Prohibited Acts (cont.):</vt:lpstr>
      <vt:lpstr>Permitted Acts</vt:lpstr>
      <vt:lpstr>Code of Ethics for School Board Members:</vt:lpstr>
      <vt:lpstr>Code of Ethics for School Board Members  (cont.):</vt:lpstr>
      <vt:lpstr>Code of Ethics for School Board Members  (cont.):</vt:lpstr>
      <vt:lpstr>Alleged Violations of the Act:</vt:lpstr>
      <vt:lpstr>SEC Jurisdiction:</vt:lpstr>
      <vt:lpstr>Nepotism Policy N.J.A.C. 6A:23A-6.2</vt:lpstr>
      <vt:lpstr>Policy Requirements:</vt:lpstr>
      <vt:lpstr>Required Definitions:</vt:lpstr>
      <vt:lpstr>Required Provisions:</vt:lpstr>
      <vt:lpstr>Exceptions:</vt:lpstr>
      <vt:lpstr>Required Provisions (cont.):</vt:lpstr>
      <vt:lpstr>Required Provisions (cont.):</vt:lpstr>
      <vt:lpstr>Required Provisions (cont.):</vt:lpstr>
      <vt:lpstr>Required Provisions (cont.):</vt:lpstr>
      <vt:lpstr>Required Provisions (cont.):</vt:lpstr>
      <vt:lpstr>Optional Provisions:</vt:lpstr>
      <vt:lpstr>Recent Decisions and Opinions Issued by the SEC</vt:lpstr>
      <vt:lpstr>Recent Advisory Opinions:</vt:lpstr>
      <vt:lpstr>Recent Advisory Opinions:</vt:lpstr>
      <vt:lpstr>Recent Advisory Opinions:</vt:lpstr>
      <vt:lpstr>Recent Advisory Opinions:</vt:lpstr>
      <vt:lpstr>Recent Advisory Opinions:</vt:lpstr>
      <vt:lpstr>Recent Ethics Decisions:</vt:lpstr>
      <vt:lpstr>Recent Ethics Decisions:</vt:lpstr>
      <vt:lpstr>Recent Ethics Decisions:</vt:lpstr>
      <vt:lpstr>Recent Ethics Decisions:</vt:lpstr>
      <vt:lpstr>Recent Ethics Decisions:</vt:lpstr>
      <vt:lpstr>Recent Ethics Decisions:</vt:lpstr>
      <vt:lpstr>Recent Ethics Decisions:</vt:lpstr>
      <vt:lpstr>Recent Ethics Decisions:</vt:lpstr>
      <vt:lpstr>Recent Ethics Decisions:</vt:lpstr>
      <vt:lpstr>Recent Ethics Decisions:</vt:lpstr>
      <vt:lpstr>Recent Ethics Decisions: Appellate Division</vt:lpstr>
      <vt:lpstr>Recent Ethics Decisions: Appellate Division</vt:lpstr>
      <vt:lpstr>Recent Ethics Decisions: Appellate Division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School Ethics Act &amp; Recent Advisory Opinions/Decisions of the School Ethics Commission</dc:title>
  <dc:creator>Heather Marcalus</dc:creator>
  <cp:lastModifiedBy>Strimple, Diane</cp:lastModifiedBy>
  <cp:revision>370</cp:revision>
  <dcterms:created xsi:type="dcterms:W3CDTF">2012-06-19T13:15:29Z</dcterms:created>
  <dcterms:modified xsi:type="dcterms:W3CDTF">2014-01-14T18:19:21Z</dcterms:modified>
</cp:coreProperties>
</file>