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9.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2.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3.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4.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35.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6.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37.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8.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39.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40.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41.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42.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43.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44.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45.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46.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51"/>
  </p:notesMasterIdLst>
  <p:handoutMasterIdLst>
    <p:handoutMasterId r:id="rId52"/>
  </p:handoutMasterIdLst>
  <p:sldIdLst>
    <p:sldId id="256" r:id="rId2"/>
    <p:sldId id="257" r:id="rId3"/>
    <p:sldId id="258" r:id="rId4"/>
    <p:sldId id="259" r:id="rId5"/>
    <p:sldId id="285" r:id="rId6"/>
    <p:sldId id="333" r:id="rId7"/>
    <p:sldId id="260" r:id="rId8"/>
    <p:sldId id="326" r:id="rId9"/>
    <p:sldId id="325" r:id="rId10"/>
    <p:sldId id="263" r:id="rId11"/>
    <p:sldId id="287" r:id="rId12"/>
    <p:sldId id="266" r:id="rId13"/>
    <p:sldId id="267" r:id="rId14"/>
    <p:sldId id="268" r:id="rId15"/>
    <p:sldId id="607" r:id="rId16"/>
    <p:sldId id="610" r:id="rId17"/>
    <p:sldId id="327" r:id="rId18"/>
    <p:sldId id="270"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328" r:id="rId32"/>
    <p:sldId id="600" r:id="rId33"/>
    <p:sldId id="601" r:id="rId34"/>
    <p:sldId id="602" r:id="rId35"/>
    <p:sldId id="603" r:id="rId36"/>
    <p:sldId id="604" r:id="rId37"/>
    <p:sldId id="605" r:id="rId38"/>
    <p:sldId id="606" r:id="rId39"/>
    <p:sldId id="599" r:id="rId40"/>
    <p:sldId id="598" r:id="rId41"/>
    <p:sldId id="596" r:id="rId42"/>
    <p:sldId id="597" r:id="rId43"/>
    <p:sldId id="594" r:id="rId44"/>
    <p:sldId id="608" r:id="rId45"/>
    <p:sldId id="609" r:id="rId46"/>
    <p:sldId id="320" r:id="rId47"/>
    <p:sldId id="593" r:id="rId48"/>
    <p:sldId id="595" r:id="rId49"/>
    <p:sldId id="533"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39" autoAdjust="0"/>
    <p:restoredTop sz="91021" autoAdjust="0"/>
  </p:normalViewPr>
  <p:slideViewPr>
    <p:cSldViewPr showGuides="1">
      <p:cViewPr varScale="1">
        <p:scale>
          <a:sx n="46" d="100"/>
          <a:sy n="46" d="100"/>
        </p:scale>
        <p:origin x="-336" y="-77"/>
      </p:cViewPr>
      <p:guideLst>
        <p:guide orient="horz" pos="2160"/>
        <p:guide pos="2880"/>
      </p:guideLst>
    </p:cSldViewPr>
  </p:slideViewPr>
  <p:notesTextViewPr>
    <p:cViewPr>
      <p:scale>
        <a:sx n="1" d="1"/>
        <a:sy n="1" d="1"/>
      </p:scale>
      <p:origin x="0" y="0"/>
    </p:cViewPr>
  </p:notesTextViewPr>
  <p:notesViewPr>
    <p:cSldViewPr showGuides="1">
      <p:cViewPr varScale="1">
        <p:scale>
          <a:sx n="84" d="100"/>
          <a:sy n="84" d="100"/>
        </p:scale>
        <p:origin x="-192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C7E139-56BC-44D4-987A-FC3DB2F49D0B}"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en-US"/>
        </a:p>
      </dgm:t>
    </dgm:pt>
    <dgm:pt modelId="{B5ED98C3-FD94-46BB-A45F-24F50840F4DE}">
      <dgm:prSet phldrT="[Text]"/>
      <dgm:spPr/>
      <dgm:t>
        <a:bodyPr/>
        <a:lstStyle/>
        <a:p>
          <a:r>
            <a:rPr lang="en-US" dirty="0" smtClean="0">
              <a:latin typeface="+mj-lt"/>
            </a:rPr>
            <a:t>School Officials</a:t>
          </a:r>
          <a:endParaRPr lang="en-US" dirty="0">
            <a:latin typeface="+mj-lt"/>
          </a:endParaRPr>
        </a:p>
      </dgm:t>
    </dgm:pt>
    <dgm:pt modelId="{D242C9C4-D2FD-4549-999D-A02BA93F6575}" type="parTrans" cxnId="{DBDD5056-F0A8-4CBC-ADE1-CEB803FD009B}">
      <dgm:prSet/>
      <dgm:spPr/>
      <dgm:t>
        <a:bodyPr/>
        <a:lstStyle/>
        <a:p>
          <a:endParaRPr lang="en-US"/>
        </a:p>
      </dgm:t>
    </dgm:pt>
    <dgm:pt modelId="{6BA33CF5-6184-4375-AA5D-7F0C962A6178}" type="sibTrans" cxnId="{DBDD5056-F0A8-4CBC-ADE1-CEB803FD009B}">
      <dgm:prSet/>
      <dgm:spPr/>
      <dgm:t>
        <a:bodyPr/>
        <a:lstStyle/>
        <a:p>
          <a:endParaRPr lang="en-US"/>
        </a:p>
      </dgm:t>
    </dgm:pt>
    <dgm:pt modelId="{2DAAD98C-9A6E-4CE9-94DB-40612E2A0E40}">
      <dgm:prSet phldrT="[Text]" custT="1"/>
      <dgm:spPr/>
      <dgm:t>
        <a:bodyPr/>
        <a:lstStyle/>
        <a:p>
          <a:pPr algn="just"/>
          <a:r>
            <a:rPr lang="en-US" sz="1800" dirty="0" smtClean="0">
              <a:latin typeface="+mj-lt"/>
            </a:rPr>
            <a:t>A board member, an officer or employee of the New Jersey School Boards Association (other than clerical, secretarial or maintenance staff) or an administrator.</a:t>
          </a:r>
          <a:endParaRPr lang="en-US" sz="1800" dirty="0">
            <a:latin typeface="+mj-lt"/>
          </a:endParaRPr>
        </a:p>
      </dgm:t>
    </dgm:pt>
    <dgm:pt modelId="{050861EF-D84A-4931-87D6-496E4C96CF97}" type="parTrans" cxnId="{0EE55817-A04F-4BE0-A4E7-5980AFC609D9}">
      <dgm:prSet/>
      <dgm:spPr/>
      <dgm:t>
        <a:bodyPr/>
        <a:lstStyle/>
        <a:p>
          <a:endParaRPr lang="en-US"/>
        </a:p>
      </dgm:t>
    </dgm:pt>
    <dgm:pt modelId="{A5E17BB3-7E4A-417E-B309-D1D38BCC5B2B}" type="sibTrans" cxnId="{0EE55817-A04F-4BE0-A4E7-5980AFC609D9}">
      <dgm:prSet/>
      <dgm:spPr/>
      <dgm:t>
        <a:bodyPr/>
        <a:lstStyle/>
        <a:p>
          <a:endParaRPr lang="en-US"/>
        </a:p>
      </dgm:t>
    </dgm:pt>
    <dgm:pt modelId="{6E65AB2B-7DCC-4679-80BE-7ADFB28F3E1F}">
      <dgm:prSet phldrT="[Text]"/>
      <dgm:spPr/>
      <dgm:t>
        <a:bodyPr/>
        <a:lstStyle/>
        <a:p>
          <a:r>
            <a:rPr lang="en-US" dirty="0" smtClean="0">
              <a:latin typeface="+mj-lt"/>
            </a:rPr>
            <a:t>Interest</a:t>
          </a:r>
          <a:endParaRPr lang="en-US" dirty="0">
            <a:latin typeface="+mj-lt"/>
          </a:endParaRPr>
        </a:p>
      </dgm:t>
    </dgm:pt>
    <dgm:pt modelId="{C161387A-B7B0-4085-B41F-9147AE549621}" type="parTrans" cxnId="{A4794D2E-6A2D-4F3C-8BB6-533012E2C64E}">
      <dgm:prSet/>
      <dgm:spPr/>
      <dgm:t>
        <a:bodyPr/>
        <a:lstStyle/>
        <a:p>
          <a:endParaRPr lang="en-US"/>
        </a:p>
      </dgm:t>
    </dgm:pt>
    <dgm:pt modelId="{AE7224EE-88B1-4734-A788-B395328E1BDA}" type="sibTrans" cxnId="{A4794D2E-6A2D-4F3C-8BB6-533012E2C64E}">
      <dgm:prSet/>
      <dgm:spPr/>
      <dgm:t>
        <a:bodyPr/>
        <a:lstStyle/>
        <a:p>
          <a:endParaRPr lang="en-US"/>
        </a:p>
      </dgm:t>
    </dgm:pt>
    <dgm:pt modelId="{0B90BED7-1CC3-4DB7-B738-2FC601DD72BF}">
      <dgm:prSet phldrT="[Text]" custT="1"/>
      <dgm:spPr/>
      <dgm:t>
        <a:bodyPr/>
        <a:lstStyle/>
        <a:p>
          <a:pPr algn="just"/>
          <a:r>
            <a:rPr lang="en-US" sz="2000" dirty="0" smtClean="0">
              <a:latin typeface="+mj-lt"/>
            </a:rPr>
            <a:t>Ownership or control of more than 10% of the profits, assets or stock of a business, but does not include the control of assets in a labor union.  </a:t>
          </a:r>
          <a:endParaRPr lang="en-US" sz="2000" dirty="0">
            <a:latin typeface="+mj-lt"/>
          </a:endParaRPr>
        </a:p>
      </dgm:t>
    </dgm:pt>
    <dgm:pt modelId="{5DC98D65-2B9B-485D-B412-FB509386A600}" type="parTrans" cxnId="{30B61788-2F6A-4302-B985-BAB9ABEB3C9F}">
      <dgm:prSet/>
      <dgm:spPr/>
      <dgm:t>
        <a:bodyPr/>
        <a:lstStyle/>
        <a:p>
          <a:endParaRPr lang="en-US"/>
        </a:p>
      </dgm:t>
    </dgm:pt>
    <dgm:pt modelId="{F8060BB6-07FE-4D22-93FA-6CDE30508384}" type="sibTrans" cxnId="{30B61788-2F6A-4302-B985-BAB9ABEB3C9F}">
      <dgm:prSet/>
      <dgm:spPr/>
      <dgm:t>
        <a:bodyPr/>
        <a:lstStyle/>
        <a:p>
          <a:endParaRPr lang="en-US"/>
        </a:p>
      </dgm:t>
    </dgm:pt>
    <dgm:pt modelId="{A517998A-17F5-4AC7-B972-6C8EB6C87922}">
      <dgm:prSet phldrT="[Text]"/>
      <dgm:spPr/>
      <dgm:t>
        <a:bodyPr/>
        <a:lstStyle/>
        <a:p>
          <a:r>
            <a:rPr lang="en-US" dirty="0" smtClean="0">
              <a:latin typeface="+mj-lt"/>
            </a:rPr>
            <a:t>Business</a:t>
          </a:r>
          <a:endParaRPr lang="en-US" dirty="0">
            <a:latin typeface="+mj-lt"/>
          </a:endParaRPr>
        </a:p>
      </dgm:t>
    </dgm:pt>
    <dgm:pt modelId="{4CC98A9D-063F-45A0-B780-05CB4D3B8AF7}" type="parTrans" cxnId="{FABFC1C1-7183-4035-958C-2BEFBC0AEF2A}">
      <dgm:prSet/>
      <dgm:spPr/>
      <dgm:t>
        <a:bodyPr/>
        <a:lstStyle/>
        <a:p>
          <a:endParaRPr lang="en-US"/>
        </a:p>
      </dgm:t>
    </dgm:pt>
    <dgm:pt modelId="{C1BD3783-390A-4833-9F4A-5FEF630F7F60}" type="sibTrans" cxnId="{FABFC1C1-7183-4035-958C-2BEFBC0AEF2A}">
      <dgm:prSet/>
      <dgm:spPr/>
      <dgm:t>
        <a:bodyPr/>
        <a:lstStyle/>
        <a:p>
          <a:endParaRPr lang="en-US"/>
        </a:p>
      </dgm:t>
    </dgm:pt>
    <dgm:pt modelId="{5ECF3A38-5AAF-4BBE-A552-13EAFFA1A9AF}">
      <dgm:prSet phldrT="[Text]" custT="1"/>
      <dgm:spPr/>
      <dgm:t>
        <a:bodyPr/>
        <a:lstStyle/>
        <a:p>
          <a:pPr algn="just"/>
          <a:r>
            <a:rPr lang="en-US" sz="1800" dirty="0" smtClean="0">
              <a:latin typeface="+mj-lt"/>
            </a:rPr>
            <a:t>Any corporation, partnership, firm, enterprise, franchise, association, trust, sole proprietorship, union, political organization, or other legal entity but shall not include a local school district or any other public entity.</a:t>
          </a:r>
          <a:endParaRPr lang="en-US" sz="1800" dirty="0">
            <a:latin typeface="+mj-lt"/>
          </a:endParaRPr>
        </a:p>
      </dgm:t>
    </dgm:pt>
    <dgm:pt modelId="{9F3F1CBD-C836-4EA5-9BF6-961D1B0F108A}" type="parTrans" cxnId="{4F464346-2D43-48BB-B687-6641DFD1418F}">
      <dgm:prSet/>
      <dgm:spPr/>
      <dgm:t>
        <a:bodyPr/>
        <a:lstStyle/>
        <a:p>
          <a:endParaRPr lang="en-US"/>
        </a:p>
      </dgm:t>
    </dgm:pt>
    <dgm:pt modelId="{F883B212-3D8B-4D2E-A193-F8C655DA29E7}" type="sibTrans" cxnId="{4F464346-2D43-48BB-B687-6641DFD1418F}">
      <dgm:prSet/>
      <dgm:spPr/>
      <dgm:t>
        <a:bodyPr/>
        <a:lstStyle/>
        <a:p>
          <a:endParaRPr lang="en-US"/>
        </a:p>
      </dgm:t>
    </dgm:pt>
    <dgm:pt modelId="{B92FB01F-1DAC-44F7-BEAC-3B2BC9E61BFF}" type="pres">
      <dgm:prSet presAssocID="{BDC7E139-56BC-44D4-987A-FC3DB2F49D0B}" presName="Name0" presStyleCnt="0">
        <dgm:presLayoutVars>
          <dgm:dir/>
          <dgm:animLvl val="lvl"/>
          <dgm:resizeHandles val="exact"/>
        </dgm:presLayoutVars>
      </dgm:prSet>
      <dgm:spPr/>
      <dgm:t>
        <a:bodyPr/>
        <a:lstStyle/>
        <a:p>
          <a:endParaRPr lang="en-US"/>
        </a:p>
      </dgm:t>
    </dgm:pt>
    <dgm:pt modelId="{2B2FB4F3-F557-43C1-B522-4175A88532DD}" type="pres">
      <dgm:prSet presAssocID="{B5ED98C3-FD94-46BB-A45F-24F50840F4DE}" presName="linNode" presStyleCnt="0"/>
      <dgm:spPr/>
    </dgm:pt>
    <dgm:pt modelId="{44DB80A7-577D-43EB-BAAD-C598132572A5}" type="pres">
      <dgm:prSet presAssocID="{B5ED98C3-FD94-46BB-A45F-24F50840F4DE}" presName="parentText" presStyleLbl="node1" presStyleIdx="0" presStyleCnt="3">
        <dgm:presLayoutVars>
          <dgm:chMax val="1"/>
          <dgm:bulletEnabled val="1"/>
        </dgm:presLayoutVars>
      </dgm:prSet>
      <dgm:spPr/>
      <dgm:t>
        <a:bodyPr/>
        <a:lstStyle/>
        <a:p>
          <a:endParaRPr lang="en-US"/>
        </a:p>
      </dgm:t>
    </dgm:pt>
    <dgm:pt modelId="{A49AE45A-D838-499E-9926-6C6FA1928E80}" type="pres">
      <dgm:prSet presAssocID="{B5ED98C3-FD94-46BB-A45F-24F50840F4DE}" presName="descendantText" presStyleLbl="alignAccFollowNode1" presStyleIdx="0" presStyleCnt="3" custScaleY="123338">
        <dgm:presLayoutVars>
          <dgm:bulletEnabled val="1"/>
        </dgm:presLayoutVars>
      </dgm:prSet>
      <dgm:spPr/>
      <dgm:t>
        <a:bodyPr/>
        <a:lstStyle/>
        <a:p>
          <a:endParaRPr lang="en-US"/>
        </a:p>
      </dgm:t>
    </dgm:pt>
    <dgm:pt modelId="{C73C11C9-65CF-4126-BEBC-07DBF16A0EC5}" type="pres">
      <dgm:prSet presAssocID="{6BA33CF5-6184-4375-AA5D-7F0C962A6178}" presName="sp" presStyleCnt="0"/>
      <dgm:spPr/>
    </dgm:pt>
    <dgm:pt modelId="{193C8C19-1B0E-4BE6-A4ED-A4DCF94B6D88}" type="pres">
      <dgm:prSet presAssocID="{6E65AB2B-7DCC-4679-80BE-7ADFB28F3E1F}" presName="linNode" presStyleCnt="0"/>
      <dgm:spPr/>
    </dgm:pt>
    <dgm:pt modelId="{455F4DFE-0D50-46DA-9999-B15BBE6782A5}" type="pres">
      <dgm:prSet presAssocID="{6E65AB2B-7DCC-4679-80BE-7ADFB28F3E1F}" presName="parentText" presStyleLbl="node1" presStyleIdx="1" presStyleCnt="3">
        <dgm:presLayoutVars>
          <dgm:chMax val="1"/>
          <dgm:bulletEnabled val="1"/>
        </dgm:presLayoutVars>
      </dgm:prSet>
      <dgm:spPr/>
      <dgm:t>
        <a:bodyPr/>
        <a:lstStyle/>
        <a:p>
          <a:endParaRPr lang="en-US"/>
        </a:p>
      </dgm:t>
    </dgm:pt>
    <dgm:pt modelId="{E7694138-9AE7-4F57-AB6A-627F44E46F3B}" type="pres">
      <dgm:prSet presAssocID="{6E65AB2B-7DCC-4679-80BE-7ADFB28F3E1F}" presName="descendantText" presStyleLbl="alignAccFollowNode1" presStyleIdx="1" presStyleCnt="3" custScaleY="119557">
        <dgm:presLayoutVars>
          <dgm:bulletEnabled val="1"/>
        </dgm:presLayoutVars>
      </dgm:prSet>
      <dgm:spPr/>
      <dgm:t>
        <a:bodyPr/>
        <a:lstStyle/>
        <a:p>
          <a:endParaRPr lang="en-US"/>
        </a:p>
      </dgm:t>
    </dgm:pt>
    <dgm:pt modelId="{A31250BE-8B28-4AAA-B1C4-B5FB0407C954}" type="pres">
      <dgm:prSet presAssocID="{AE7224EE-88B1-4734-A788-B395328E1BDA}" presName="sp" presStyleCnt="0"/>
      <dgm:spPr/>
    </dgm:pt>
    <dgm:pt modelId="{701E3EFC-FF33-445F-9CD3-4EEFC86755C0}" type="pres">
      <dgm:prSet presAssocID="{A517998A-17F5-4AC7-B972-6C8EB6C87922}" presName="linNode" presStyleCnt="0"/>
      <dgm:spPr/>
    </dgm:pt>
    <dgm:pt modelId="{8DC40416-260E-4281-A01D-F70ACC691735}" type="pres">
      <dgm:prSet presAssocID="{A517998A-17F5-4AC7-B972-6C8EB6C87922}" presName="parentText" presStyleLbl="node1" presStyleIdx="2" presStyleCnt="3">
        <dgm:presLayoutVars>
          <dgm:chMax val="1"/>
          <dgm:bulletEnabled val="1"/>
        </dgm:presLayoutVars>
      </dgm:prSet>
      <dgm:spPr/>
      <dgm:t>
        <a:bodyPr/>
        <a:lstStyle/>
        <a:p>
          <a:endParaRPr lang="en-US"/>
        </a:p>
      </dgm:t>
    </dgm:pt>
    <dgm:pt modelId="{9A6B89FC-FEE8-47D1-BAA5-FFD1431EE995}" type="pres">
      <dgm:prSet presAssocID="{A517998A-17F5-4AC7-B972-6C8EB6C87922}" presName="descendantText" presStyleLbl="alignAccFollowNode1" presStyleIdx="2" presStyleCnt="3" custScaleY="149425" custLinFactNeighborX="-697" custLinFactNeighborY="-2296">
        <dgm:presLayoutVars>
          <dgm:bulletEnabled val="1"/>
        </dgm:presLayoutVars>
      </dgm:prSet>
      <dgm:spPr/>
      <dgm:t>
        <a:bodyPr/>
        <a:lstStyle/>
        <a:p>
          <a:endParaRPr lang="en-US"/>
        </a:p>
      </dgm:t>
    </dgm:pt>
  </dgm:ptLst>
  <dgm:cxnLst>
    <dgm:cxn modelId="{FABFC1C1-7183-4035-958C-2BEFBC0AEF2A}" srcId="{BDC7E139-56BC-44D4-987A-FC3DB2F49D0B}" destId="{A517998A-17F5-4AC7-B972-6C8EB6C87922}" srcOrd="2" destOrd="0" parTransId="{4CC98A9D-063F-45A0-B780-05CB4D3B8AF7}" sibTransId="{C1BD3783-390A-4833-9F4A-5FEF630F7F60}"/>
    <dgm:cxn modelId="{4738F248-1975-4147-91F7-28AB506D01BD}" type="presOf" srcId="{A517998A-17F5-4AC7-B972-6C8EB6C87922}" destId="{8DC40416-260E-4281-A01D-F70ACC691735}" srcOrd="0" destOrd="0" presId="urn:microsoft.com/office/officeart/2005/8/layout/vList5"/>
    <dgm:cxn modelId="{4F464346-2D43-48BB-B687-6641DFD1418F}" srcId="{A517998A-17F5-4AC7-B972-6C8EB6C87922}" destId="{5ECF3A38-5AAF-4BBE-A552-13EAFFA1A9AF}" srcOrd="0" destOrd="0" parTransId="{9F3F1CBD-C836-4EA5-9BF6-961D1B0F108A}" sibTransId="{F883B212-3D8B-4D2E-A193-F8C655DA29E7}"/>
    <dgm:cxn modelId="{FAC90B60-1A7C-4C79-839A-2A60F4AD6A7B}" type="presOf" srcId="{6E65AB2B-7DCC-4679-80BE-7ADFB28F3E1F}" destId="{455F4DFE-0D50-46DA-9999-B15BBE6782A5}" srcOrd="0" destOrd="0" presId="urn:microsoft.com/office/officeart/2005/8/layout/vList5"/>
    <dgm:cxn modelId="{1B4DEFFC-C1CC-40DA-B8E1-C1D7DA65F9DC}" type="presOf" srcId="{BDC7E139-56BC-44D4-987A-FC3DB2F49D0B}" destId="{B92FB01F-1DAC-44F7-BEAC-3B2BC9E61BFF}" srcOrd="0" destOrd="0" presId="urn:microsoft.com/office/officeart/2005/8/layout/vList5"/>
    <dgm:cxn modelId="{DBDD5056-F0A8-4CBC-ADE1-CEB803FD009B}" srcId="{BDC7E139-56BC-44D4-987A-FC3DB2F49D0B}" destId="{B5ED98C3-FD94-46BB-A45F-24F50840F4DE}" srcOrd="0" destOrd="0" parTransId="{D242C9C4-D2FD-4549-999D-A02BA93F6575}" sibTransId="{6BA33CF5-6184-4375-AA5D-7F0C962A6178}"/>
    <dgm:cxn modelId="{30B61788-2F6A-4302-B985-BAB9ABEB3C9F}" srcId="{6E65AB2B-7DCC-4679-80BE-7ADFB28F3E1F}" destId="{0B90BED7-1CC3-4DB7-B738-2FC601DD72BF}" srcOrd="0" destOrd="0" parTransId="{5DC98D65-2B9B-485D-B412-FB509386A600}" sibTransId="{F8060BB6-07FE-4D22-93FA-6CDE30508384}"/>
    <dgm:cxn modelId="{A16A1841-0B36-40F1-8229-8A4B674ADB37}" type="presOf" srcId="{0B90BED7-1CC3-4DB7-B738-2FC601DD72BF}" destId="{E7694138-9AE7-4F57-AB6A-627F44E46F3B}" srcOrd="0" destOrd="0" presId="urn:microsoft.com/office/officeart/2005/8/layout/vList5"/>
    <dgm:cxn modelId="{0EE55817-A04F-4BE0-A4E7-5980AFC609D9}" srcId="{B5ED98C3-FD94-46BB-A45F-24F50840F4DE}" destId="{2DAAD98C-9A6E-4CE9-94DB-40612E2A0E40}" srcOrd="0" destOrd="0" parTransId="{050861EF-D84A-4931-87D6-496E4C96CF97}" sibTransId="{A5E17BB3-7E4A-417E-B309-D1D38BCC5B2B}"/>
    <dgm:cxn modelId="{865684D7-A647-49B7-885C-7117D44DDE1D}" type="presOf" srcId="{2DAAD98C-9A6E-4CE9-94DB-40612E2A0E40}" destId="{A49AE45A-D838-499E-9926-6C6FA1928E80}" srcOrd="0" destOrd="0" presId="urn:microsoft.com/office/officeart/2005/8/layout/vList5"/>
    <dgm:cxn modelId="{A4794D2E-6A2D-4F3C-8BB6-533012E2C64E}" srcId="{BDC7E139-56BC-44D4-987A-FC3DB2F49D0B}" destId="{6E65AB2B-7DCC-4679-80BE-7ADFB28F3E1F}" srcOrd="1" destOrd="0" parTransId="{C161387A-B7B0-4085-B41F-9147AE549621}" sibTransId="{AE7224EE-88B1-4734-A788-B395328E1BDA}"/>
    <dgm:cxn modelId="{FA3768E1-AE49-4855-99E1-77DF0A6BDFE0}" type="presOf" srcId="{5ECF3A38-5AAF-4BBE-A552-13EAFFA1A9AF}" destId="{9A6B89FC-FEE8-47D1-BAA5-FFD1431EE995}" srcOrd="0" destOrd="0" presId="urn:microsoft.com/office/officeart/2005/8/layout/vList5"/>
    <dgm:cxn modelId="{C470CB75-5474-4F2A-8A47-E988CF122EC1}" type="presOf" srcId="{B5ED98C3-FD94-46BB-A45F-24F50840F4DE}" destId="{44DB80A7-577D-43EB-BAAD-C598132572A5}" srcOrd="0" destOrd="0" presId="urn:microsoft.com/office/officeart/2005/8/layout/vList5"/>
    <dgm:cxn modelId="{D578D941-CC47-4C48-A071-415C49EB1BE3}" type="presParOf" srcId="{B92FB01F-1DAC-44F7-BEAC-3B2BC9E61BFF}" destId="{2B2FB4F3-F557-43C1-B522-4175A88532DD}" srcOrd="0" destOrd="0" presId="urn:microsoft.com/office/officeart/2005/8/layout/vList5"/>
    <dgm:cxn modelId="{24DDC220-203E-47B2-8C25-A75D467435CF}" type="presParOf" srcId="{2B2FB4F3-F557-43C1-B522-4175A88532DD}" destId="{44DB80A7-577D-43EB-BAAD-C598132572A5}" srcOrd="0" destOrd="0" presId="urn:microsoft.com/office/officeart/2005/8/layout/vList5"/>
    <dgm:cxn modelId="{3758270D-87E3-4EA0-9588-DEBF2500DC88}" type="presParOf" srcId="{2B2FB4F3-F557-43C1-B522-4175A88532DD}" destId="{A49AE45A-D838-499E-9926-6C6FA1928E80}" srcOrd="1" destOrd="0" presId="urn:microsoft.com/office/officeart/2005/8/layout/vList5"/>
    <dgm:cxn modelId="{586A3ECE-E897-45C9-9932-18560FEE54F8}" type="presParOf" srcId="{B92FB01F-1DAC-44F7-BEAC-3B2BC9E61BFF}" destId="{C73C11C9-65CF-4126-BEBC-07DBF16A0EC5}" srcOrd="1" destOrd="0" presId="urn:microsoft.com/office/officeart/2005/8/layout/vList5"/>
    <dgm:cxn modelId="{1E26021E-6AB6-40F5-BD61-EDA377FCCFAE}" type="presParOf" srcId="{B92FB01F-1DAC-44F7-BEAC-3B2BC9E61BFF}" destId="{193C8C19-1B0E-4BE6-A4ED-A4DCF94B6D88}" srcOrd="2" destOrd="0" presId="urn:microsoft.com/office/officeart/2005/8/layout/vList5"/>
    <dgm:cxn modelId="{A9B248AB-7336-4E9E-B4BF-D265E9A81050}" type="presParOf" srcId="{193C8C19-1B0E-4BE6-A4ED-A4DCF94B6D88}" destId="{455F4DFE-0D50-46DA-9999-B15BBE6782A5}" srcOrd="0" destOrd="0" presId="urn:microsoft.com/office/officeart/2005/8/layout/vList5"/>
    <dgm:cxn modelId="{1F132BB9-8253-4BEC-B149-E6D392503043}" type="presParOf" srcId="{193C8C19-1B0E-4BE6-A4ED-A4DCF94B6D88}" destId="{E7694138-9AE7-4F57-AB6A-627F44E46F3B}" srcOrd="1" destOrd="0" presId="urn:microsoft.com/office/officeart/2005/8/layout/vList5"/>
    <dgm:cxn modelId="{824A6E65-540D-4007-BB8B-0876E511FB9B}" type="presParOf" srcId="{B92FB01F-1DAC-44F7-BEAC-3B2BC9E61BFF}" destId="{A31250BE-8B28-4AAA-B1C4-B5FB0407C954}" srcOrd="3" destOrd="0" presId="urn:microsoft.com/office/officeart/2005/8/layout/vList5"/>
    <dgm:cxn modelId="{EC43D542-4EF6-42E8-84CA-47D5699F6970}" type="presParOf" srcId="{B92FB01F-1DAC-44F7-BEAC-3B2BC9E61BFF}" destId="{701E3EFC-FF33-445F-9CD3-4EEFC86755C0}" srcOrd="4" destOrd="0" presId="urn:microsoft.com/office/officeart/2005/8/layout/vList5"/>
    <dgm:cxn modelId="{70D352BE-E7B9-4D22-B8D0-3DDD9B1B9713}" type="presParOf" srcId="{701E3EFC-FF33-445F-9CD3-4EEFC86755C0}" destId="{8DC40416-260E-4281-A01D-F70ACC691735}" srcOrd="0" destOrd="0" presId="urn:microsoft.com/office/officeart/2005/8/layout/vList5"/>
    <dgm:cxn modelId="{74FA0D15-4FDA-4790-AA23-FED49320326A}" type="presParOf" srcId="{701E3EFC-FF33-445F-9CD3-4EEFC86755C0}" destId="{9A6B89FC-FEE8-47D1-BAA5-FFD1431EE99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65B2AF9-E74A-473D-892D-E1F74B106279}"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US"/>
        </a:p>
      </dgm:t>
    </dgm:pt>
    <dgm:pt modelId="{23018539-B083-4CEC-81B1-D284C70B98BF}">
      <dgm:prSet phldrT="[Text]" custT="1"/>
      <dgm:spPr/>
      <dgm:t>
        <a:bodyPr/>
        <a:lstStyle/>
        <a:p>
          <a:r>
            <a:rPr lang="en-US" sz="4000" dirty="0" smtClean="0"/>
            <a:t>(E-1)</a:t>
          </a:r>
        </a:p>
      </dgm:t>
    </dgm:pt>
    <dgm:pt modelId="{080C0582-7E70-4C7F-9100-5E13D0A4937A}" type="parTrans" cxnId="{04497F83-B4F6-4D57-86E2-71D7842231E7}">
      <dgm:prSet/>
      <dgm:spPr/>
      <dgm:t>
        <a:bodyPr/>
        <a:lstStyle/>
        <a:p>
          <a:endParaRPr lang="en-US"/>
        </a:p>
      </dgm:t>
    </dgm:pt>
    <dgm:pt modelId="{27E8145A-3E1F-4628-9070-14E0F8034A31}" type="sibTrans" cxnId="{04497F83-B4F6-4D57-86E2-71D7842231E7}">
      <dgm:prSet/>
      <dgm:spPr/>
      <dgm:t>
        <a:bodyPr/>
        <a:lstStyle/>
        <a:p>
          <a:endParaRPr lang="en-US"/>
        </a:p>
      </dgm:t>
    </dgm:pt>
    <dgm:pt modelId="{D3CD3210-099E-477E-B1F9-99B4DB32D23F}">
      <dgm:prSet phldrT="[Text]" custT="1"/>
      <dgm:spPr/>
      <dgm:t>
        <a:bodyPr/>
        <a:lstStyle/>
        <a:p>
          <a:pPr algn="just"/>
          <a:r>
            <a:rPr lang="en-US" sz="1800" dirty="0" smtClean="0"/>
            <a:t>No school official, or member of his immediate family, or business organization in which he has an interest, shall solicit or accept any gift, favor, loan, political contribution, service, promise of future employment, or other thing of value based upon an understanding that the gift, favor, loan, contribution, service, promise or other thing of value was given or offered for the purpose of influencing him, directly or indirectly, in the discharge of his official duties.</a:t>
          </a:r>
        </a:p>
      </dgm:t>
    </dgm:pt>
    <dgm:pt modelId="{470DFC22-5064-41DA-80DE-96A1B4299369}" type="parTrans" cxnId="{C4340A3B-64EE-48DF-8B36-AF7EC31387D9}">
      <dgm:prSet/>
      <dgm:spPr/>
      <dgm:t>
        <a:bodyPr/>
        <a:lstStyle/>
        <a:p>
          <a:endParaRPr lang="en-US"/>
        </a:p>
      </dgm:t>
    </dgm:pt>
    <dgm:pt modelId="{0AC2ACB4-9CA1-4E36-847F-EA707752C602}" type="sibTrans" cxnId="{C4340A3B-64EE-48DF-8B36-AF7EC31387D9}">
      <dgm:prSet/>
      <dgm:spPr/>
      <dgm:t>
        <a:bodyPr/>
        <a:lstStyle/>
        <a:p>
          <a:endParaRPr lang="en-US"/>
        </a:p>
      </dgm:t>
    </dgm:pt>
    <dgm:pt modelId="{4A5D836C-9B6C-4482-8240-2F4DF243C000}" type="pres">
      <dgm:prSet presAssocID="{D65B2AF9-E74A-473D-892D-E1F74B106279}" presName="linearFlow" presStyleCnt="0">
        <dgm:presLayoutVars>
          <dgm:dir/>
          <dgm:animLvl val="lvl"/>
          <dgm:resizeHandles val="exact"/>
        </dgm:presLayoutVars>
      </dgm:prSet>
      <dgm:spPr/>
      <dgm:t>
        <a:bodyPr/>
        <a:lstStyle/>
        <a:p>
          <a:endParaRPr lang="en-US"/>
        </a:p>
      </dgm:t>
    </dgm:pt>
    <dgm:pt modelId="{0F23B2E8-7E1E-4212-9E49-AEAC4C5D12D9}" type="pres">
      <dgm:prSet presAssocID="{23018539-B083-4CEC-81B1-D284C70B98BF}" presName="composite" presStyleCnt="0"/>
      <dgm:spPr/>
      <dgm:t>
        <a:bodyPr/>
        <a:lstStyle/>
        <a:p>
          <a:endParaRPr lang="en-US"/>
        </a:p>
      </dgm:t>
    </dgm:pt>
    <dgm:pt modelId="{23591E1C-AED6-4F8E-848D-278063A19588}" type="pres">
      <dgm:prSet presAssocID="{23018539-B083-4CEC-81B1-D284C70B98BF}" presName="parentText" presStyleLbl="alignNode1" presStyleIdx="0" presStyleCnt="1">
        <dgm:presLayoutVars>
          <dgm:chMax val="1"/>
          <dgm:bulletEnabled val="1"/>
        </dgm:presLayoutVars>
      </dgm:prSet>
      <dgm:spPr/>
      <dgm:t>
        <a:bodyPr/>
        <a:lstStyle/>
        <a:p>
          <a:endParaRPr lang="en-US"/>
        </a:p>
      </dgm:t>
    </dgm:pt>
    <dgm:pt modelId="{51A93198-A2EB-4213-8197-9A5948C39172}" type="pres">
      <dgm:prSet presAssocID="{23018539-B083-4CEC-81B1-D284C70B98BF}" presName="descendantText" presStyleLbl="alignAcc1" presStyleIdx="0" presStyleCnt="1" custScaleY="163345">
        <dgm:presLayoutVars>
          <dgm:bulletEnabled val="1"/>
        </dgm:presLayoutVars>
      </dgm:prSet>
      <dgm:spPr/>
      <dgm:t>
        <a:bodyPr/>
        <a:lstStyle/>
        <a:p>
          <a:endParaRPr lang="en-US"/>
        </a:p>
      </dgm:t>
    </dgm:pt>
  </dgm:ptLst>
  <dgm:cxnLst>
    <dgm:cxn modelId="{C4340A3B-64EE-48DF-8B36-AF7EC31387D9}" srcId="{23018539-B083-4CEC-81B1-D284C70B98BF}" destId="{D3CD3210-099E-477E-B1F9-99B4DB32D23F}" srcOrd="0" destOrd="0" parTransId="{470DFC22-5064-41DA-80DE-96A1B4299369}" sibTransId="{0AC2ACB4-9CA1-4E36-847F-EA707752C602}"/>
    <dgm:cxn modelId="{5C442D1B-3DCC-4B5B-8309-697F1F30FA76}" type="presOf" srcId="{D3CD3210-099E-477E-B1F9-99B4DB32D23F}" destId="{51A93198-A2EB-4213-8197-9A5948C39172}" srcOrd="0" destOrd="0" presId="urn:microsoft.com/office/officeart/2005/8/layout/chevron2"/>
    <dgm:cxn modelId="{04497F83-B4F6-4D57-86E2-71D7842231E7}" srcId="{D65B2AF9-E74A-473D-892D-E1F74B106279}" destId="{23018539-B083-4CEC-81B1-D284C70B98BF}" srcOrd="0" destOrd="0" parTransId="{080C0582-7E70-4C7F-9100-5E13D0A4937A}" sibTransId="{27E8145A-3E1F-4628-9070-14E0F8034A31}"/>
    <dgm:cxn modelId="{8AEF1854-1CAA-43DD-8FD3-4FA76F0352BB}" type="presOf" srcId="{23018539-B083-4CEC-81B1-D284C70B98BF}" destId="{23591E1C-AED6-4F8E-848D-278063A19588}" srcOrd="0" destOrd="0" presId="urn:microsoft.com/office/officeart/2005/8/layout/chevron2"/>
    <dgm:cxn modelId="{3EC290E9-A658-4008-ABBE-04F9970AF997}" type="presOf" srcId="{D65B2AF9-E74A-473D-892D-E1F74B106279}" destId="{4A5D836C-9B6C-4482-8240-2F4DF243C000}" srcOrd="0" destOrd="0" presId="urn:microsoft.com/office/officeart/2005/8/layout/chevron2"/>
    <dgm:cxn modelId="{877D2857-5BB2-4273-B477-10893D2ED63E}" type="presParOf" srcId="{4A5D836C-9B6C-4482-8240-2F4DF243C000}" destId="{0F23B2E8-7E1E-4212-9E49-AEAC4C5D12D9}" srcOrd="0" destOrd="0" presId="urn:microsoft.com/office/officeart/2005/8/layout/chevron2"/>
    <dgm:cxn modelId="{A09D1FC9-2420-4E12-96FE-1357BC1DD49F}" type="presParOf" srcId="{0F23B2E8-7E1E-4212-9E49-AEAC4C5D12D9}" destId="{23591E1C-AED6-4F8E-848D-278063A19588}" srcOrd="0" destOrd="0" presId="urn:microsoft.com/office/officeart/2005/8/layout/chevron2"/>
    <dgm:cxn modelId="{1E605366-F12B-4293-BD28-CC0FB0679402}" type="presParOf" srcId="{0F23B2E8-7E1E-4212-9E49-AEAC4C5D12D9}" destId="{51A93198-A2EB-4213-8197-9A5948C3917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5B2AF9-E74A-473D-892D-E1F74B106279}"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US"/>
        </a:p>
      </dgm:t>
    </dgm:pt>
    <dgm:pt modelId="{E89A1B12-126A-4714-AE09-EF0B489821F6}">
      <dgm:prSet phldrT="[Text]" custT="1"/>
      <dgm:spPr/>
      <dgm:t>
        <a:bodyPr/>
        <a:lstStyle/>
        <a:p>
          <a:r>
            <a:rPr lang="en-US" sz="4000" dirty="0" smtClean="0"/>
            <a:t>(E-2)</a:t>
          </a:r>
        </a:p>
      </dgm:t>
    </dgm:pt>
    <dgm:pt modelId="{9930A51F-CC91-4987-8BFF-78FED9FA969A}" type="parTrans" cxnId="{199DB408-A21A-4F9E-9FA0-DB6B44F72003}">
      <dgm:prSet/>
      <dgm:spPr/>
      <dgm:t>
        <a:bodyPr/>
        <a:lstStyle/>
        <a:p>
          <a:endParaRPr lang="en-US"/>
        </a:p>
      </dgm:t>
    </dgm:pt>
    <dgm:pt modelId="{27650C94-F1ED-48B5-9DE1-A7ABFEA0C155}" type="sibTrans" cxnId="{199DB408-A21A-4F9E-9FA0-DB6B44F72003}">
      <dgm:prSet/>
      <dgm:spPr/>
      <dgm:t>
        <a:bodyPr/>
        <a:lstStyle/>
        <a:p>
          <a:endParaRPr lang="en-US"/>
        </a:p>
      </dgm:t>
    </dgm:pt>
    <dgm:pt modelId="{67E68993-D135-48A7-8D62-3FB74F109E08}">
      <dgm:prSet phldrT="[Text]" custT="1"/>
      <dgm:spPr/>
      <dgm:t>
        <a:bodyPr/>
        <a:lstStyle/>
        <a:p>
          <a:pPr algn="just"/>
          <a:r>
            <a:rPr lang="en-US" sz="2000" dirty="0" smtClean="0"/>
            <a:t>This provision shall not apply to the solicitation or acceptance of contributions to the campaign of an announced candidate for elective public office, if the school official has no knowledge or reason to believe that the campaign contribution, if accepted, was given with the intent to influence the school official in the discharge of his official duties.</a:t>
          </a:r>
        </a:p>
      </dgm:t>
    </dgm:pt>
    <dgm:pt modelId="{F58F8557-388A-4428-91FF-5B8C07F70AA4}" type="parTrans" cxnId="{A17BAF95-EF03-41F6-B050-97A4ED90F757}">
      <dgm:prSet/>
      <dgm:spPr/>
      <dgm:t>
        <a:bodyPr/>
        <a:lstStyle/>
        <a:p>
          <a:endParaRPr lang="en-US"/>
        </a:p>
      </dgm:t>
    </dgm:pt>
    <dgm:pt modelId="{53F08389-BADB-42BB-BE1B-9E19DC74DD2D}" type="sibTrans" cxnId="{A17BAF95-EF03-41F6-B050-97A4ED90F757}">
      <dgm:prSet/>
      <dgm:spPr/>
      <dgm:t>
        <a:bodyPr/>
        <a:lstStyle/>
        <a:p>
          <a:endParaRPr lang="en-US"/>
        </a:p>
      </dgm:t>
    </dgm:pt>
    <dgm:pt modelId="{4A5D836C-9B6C-4482-8240-2F4DF243C000}" type="pres">
      <dgm:prSet presAssocID="{D65B2AF9-E74A-473D-892D-E1F74B106279}" presName="linearFlow" presStyleCnt="0">
        <dgm:presLayoutVars>
          <dgm:dir/>
          <dgm:animLvl val="lvl"/>
          <dgm:resizeHandles val="exact"/>
        </dgm:presLayoutVars>
      </dgm:prSet>
      <dgm:spPr/>
      <dgm:t>
        <a:bodyPr/>
        <a:lstStyle/>
        <a:p>
          <a:endParaRPr lang="en-US"/>
        </a:p>
      </dgm:t>
    </dgm:pt>
    <dgm:pt modelId="{C363438A-13C8-41D6-A240-E51AAEB3E146}" type="pres">
      <dgm:prSet presAssocID="{E89A1B12-126A-4714-AE09-EF0B489821F6}" presName="composite" presStyleCnt="0"/>
      <dgm:spPr/>
      <dgm:t>
        <a:bodyPr/>
        <a:lstStyle/>
        <a:p>
          <a:endParaRPr lang="en-US"/>
        </a:p>
      </dgm:t>
    </dgm:pt>
    <dgm:pt modelId="{73651DA0-AF5E-4184-8524-28EF02655963}" type="pres">
      <dgm:prSet presAssocID="{E89A1B12-126A-4714-AE09-EF0B489821F6}" presName="parentText" presStyleLbl="alignNode1" presStyleIdx="0" presStyleCnt="1">
        <dgm:presLayoutVars>
          <dgm:chMax val="1"/>
          <dgm:bulletEnabled val="1"/>
        </dgm:presLayoutVars>
      </dgm:prSet>
      <dgm:spPr/>
      <dgm:t>
        <a:bodyPr/>
        <a:lstStyle/>
        <a:p>
          <a:endParaRPr lang="en-US"/>
        </a:p>
      </dgm:t>
    </dgm:pt>
    <dgm:pt modelId="{2A30AEDC-B014-4713-9008-E03534684491}" type="pres">
      <dgm:prSet presAssocID="{E89A1B12-126A-4714-AE09-EF0B489821F6}" presName="descendantText" presStyleLbl="alignAcc1" presStyleIdx="0" presStyleCnt="1" custScaleY="153224">
        <dgm:presLayoutVars>
          <dgm:bulletEnabled val="1"/>
        </dgm:presLayoutVars>
      </dgm:prSet>
      <dgm:spPr/>
      <dgm:t>
        <a:bodyPr/>
        <a:lstStyle/>
        <a:p>
          <a:endParaRPr lang="en-US"/>
        </a:p>
      </dgm:t>
    </dgm:pt>
  </dgm:ptLst>
  <dgm:cxnLst>
    <dgm:cxn modelId="{5367CE2B-6648-4C80-BFA7-700E93BF46BB}" type="presOf" srcId="{D65B2AF9-E74A-473D-892D-E1F74B106279}" destId="{4A5D836C-9B6C-4482-8240-2F4DF243C000}" srcOrd="0" destOrd="0" presId="urn:microsoft.com/office/officeart/2005/8/layout/chevron2"/>
    <dgm:cxn modelId="{F4204004-D98E-4E82-99FE-B76F5319D63D}" type="presOf" srcId="{E89A1B12-126A-4714-AE09-EF0B489821F6}" destId="{73651DA0-AF5E-4184-8524-28EF02655963}" srcOrd="0" destOrd="0" presId="urn:microsoft.com/office/officeart/2005/8/layout/chevron2"/>
    <dgm:cxn modelId="{A17BAF95-EF03-41F6-B050-97A4ED90F757}" srcId="{E89A1B12-126A-4714-AE09-EF0B489821F6}" destId="{67E68993-D135-48A7-8D62-3FB74F109E08}" srcOrd="0" destOrd="0" parTransId="{F58F8557-388A-4428-91FF-5B8C07F70AA4}" sibTransId="{53F08389-BADB-42BB-BE1B-9E19DC74DD2D}"/>
    <dgm:cxn modelId="{199DB408-A21A-4F9E-9FA0-DB6B44F72003}" srcId="{D65B2AF9-E74A-473D-892D-E1F74B106279}" destId="{E89A1B12-126A-4714-AE09-EF0B489821F6}" srcOrd="0" destOrd="0" parTransId="{9930A51F-CC91-4987-8BFF-78FED9FA969A}" sibTransId="{27650C94-F1ED-48B5-9DE1-A7ABFEA0C155}"/>
    <dgm:cxn modelId="{A72E73F4-1613-45F5-9CBC-6B4A6CDAF806}" type="presOf" srcId="{67E68993-D135-48A7-8D62-3FB74F109E08}" destId="{2A30AEDC-B014-4713-9008-E03534684491}" srcOrd="0" destOrd="0" presId="urn:microsoft.com/office/officeart/2005/8/layout/chevron2"/>
    <dgm:cxn modelId="{4E5F97FC-96BC-4C58-8352-6D9C5832BB0F}" type="presParOf" srcId="{4A5D836C-9B6C-4482-8240-2F4DF243C000}" destId="{C363438A-13C8-41D6-A240-E51AAEB3E146}" srcOrd="0" destOrd="0" presId="urn:microsoft.com/office/officeart/2005/8/layout/chevron2"/>
    <dgm:cxn modelId="{987996ED-78AD-4147-9C19-02DCB0B6EBA6}" type="presParOf" srcId="{C363438A-13C8-41D6-A240-E51AAEB3E146}" destId="{73651DA0-AF5E-4184-8524-28EF02655963}" srcOrd="0" destOrd="0" presId="urn:microsoft.com/office/officeart/2005/8/layout/chevron2"/>
    <dgm:cxn modelId="{B0251ECA-94C2-4EEC-9055-6633FA906AB5}" type="presParOf" srcId="{C363438A-13C8-41D6-A240-E51AAEB3E146}" destId="{2A30AEDC-B014-4713-9008-E03534684491}"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65B2AF9-E74A-473D-892D-E1F74B106279}"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US"/>
        </a:p>
      </dgm:t>
    </dgm:pt>
    <dgm:pt modelId="{23018539-B083-4CEC-81B1-D284C70B98BF}">
      <dgm:prSet phldrT="[Text]" custT="1"/>
      <dgm:spPr/>
      <dgm:t>
        <a:bodyPr/>
        <a:lstStyle/>
        <a:p>
          <a:r>
            <a:rPr lang="en-US" sz="4000" dirty="0" smtClean="0">
              <a:latin typeface="+mj-lt"/>
            </a:rPr>
            <a:t>(F)</a:t>
          </a:r>
        </a:p>
      </dgm:t>
    </dgm:pt>
    <dgm:pt modelId="{080C0582-7E70-4C7F-9100-5E13D0A4937A}" type="parTrans" cxnId="{04497F83-B4F6-4D57-86E2-71D7842231E7}">
      <dgm:prSet/>
      <dgm:spPr/>
      <dgm:t>
        <a:bodyPr/>
        <a:lstStyle/>
        <a:p>
          <a:endParaRPr lang="en-US"/>
        </a:p>
      </dgm:t>
    </dgm:pt>
    <dgm:pt modelId="{27E8145A-3E1F-4628-9070-14E0F8034A31}" type="sibTrans" cxnId="{04497F83-B4F6-4D57-86E2-71D7842231E7}">
      <dgm:prSet/>
      <dgm:spPr/>
      <dgm:t>
        <a:bodyPr/>
        <a:lstStyle/>
        <a:p>
          <a:endParaRPr lang="en-US"/>
        </a:p>
      </dgm:t>
    </dgm:pt>
    <dgm:pt modelId="{14785128-81C2-4FFE-A247-6EAF990A5470}">
      <dgm:prSet phldrT="[Text]" custT="1"/>
      <dgm:spPr/>
      <dgm:t>
        <a:bodyPr/>
        <a:lstStyle/>
        <a:p>
          <a:pPr algn="just"/>
          <a:r>
            <a:rPr lang="en-US" sz="1800" dirty="0" smtClean="0">
              <a:latin typeface="+mj-lt"/>
            </a:rPr>
            <a:t>No school official shall use, or be allowed to use, his public office or employment, or any information, not generally available to the members of the public, which he receives or acquires in the course of and by reason of his office or employment, for the purpose of securing financial gain for himself, any member of his immediate family, or any business organization with which he is associated.</a:t>
          </a:r>
        </a:p>
      </dgm:t>
    </dgm:pt>
    <dgm:pt modelId="{F37F8273-8669-4488-AD27-D6D89748326A}" type="parTrans" cxnId="{21036D1B-1A38-4CE4-AC34-920D75CFBDC5}">
      <dgm:prSet/>
      <dgm:spPr/>
      <dgm:t>
        <a:bodyPr/>
        <a:lstStyle/>
        <a:p>
          <a:endParaRPr lang="en-US"/>
        </a:p>
      </dgm:t>
    </dgm:pt>
    <dgm:pt modelId="{18192FD5-A069-4F05-BB4C-8A68C3D48500}" type="sibTrans" cxnId="{21036D1B-1A38-4CE4-AC34-920D75CFBDC5}">
      <dgm:prSet/>
      <dgm:spPr/>
      <dgm:t>
        <a:bodyPr/>
        <a:lstStyle/>
        <a:p>
          <a:endParaRPr lang="en-US"/>
        </a:p>
      </dgm:t>
    </dgm:pt>
    <dgm:pt modelId="{978C5A12-1F78-48BA-9F7E-726DB60C0D49}" type="pres">
      <dgm:prSet presAssocID="{D65B2AF9-E74A-473D-892D-E1F74B106279}" presName="linearFlow" presStyleCnt="0">
        <dgm:presLayoutVars>
          <dgm:dir/>
          <dgm:animLvl val="lvl"/>
          <dgm:resizeHandles val="exact"/>
        </dgm:presLayoutVars>
      </dgm:prSet>
      <dgm:spPr/>
      <dgm:t>
        <a:bodyPr/>
        <a:lstStyle/>
        <a:p>
          <a:endParaRPr lang="en-US"/>
        </a:p>
      </dgm:t>
    </dgm:pt>
    <dgm:pt modelId="{A0963CCA-EDC5-4CD8-AC77-D6F960CCFA03}" type="pres">
      <dgm:prSet presAssocID="{23018539-B083-4CEC-81B1-D284C70B98BF}" presName="composite" presStyleCnt="0"/>
      <dgm:spPr/>
      <dgm:t>
        <a:bodyPr/>
        <a:lstStyle/>
        <a:p>
          <a:endParaRPr lang="en-US"/>
        </a:p>
      </dgm:t>
    </dgm:pt>
    <dgm:pt modelId="{B0A926D3-2178-4D50-974C-799A5DF40D46}" type="pres">
      <dgm:prSet presAssocID="{23018539-B083-4CEC-81B1-D284C70B98BF}" presName="parentText" presStyleLbl="alignNode1" presStyleIdx="0" presStyleCnt="1">
        <dgm:presLayoutVars>
          <dgm:chMax val="1"/>
          <dgm:bulletEnabled val="1"/>
        </dgm:presLayoutVars>
      </dgm:prSet>
      <dgm:spPr/>
      <dgm:t>
        <a:bodyPr/>
        <a:lstStyle/>
        <a:p>
          <a:endParaRPr lang="en-US"/>
        </a:p>
      </dgm:t>
    </dgm:pt>
    <dgm:pt modelId="{0D82C25D-A402-475D-AADE-B76C1E81216C}" type="pres">
      <dgm:prSet presAssocID="{23018539-B083-4CEC-81B1-D284C70B98BF}" presName="descendantText" presStyleLbl="alignAcc1" presStyleIdx="0" presStyleCnt="1" custScaleY="137214">
        <dgm:presLayoutVars>
          <dgm:bulletEnabled val="1"/>
        </dgm:presLayoutVars>
      </dgm:prSet>
      <dgm:spPr/>
      <dgm:t>
        <a:bodyPr/>
        <a:lstStyle/>
        <a:p>
          <a:endParaRPr lang="en-US"/>
        </a:p>
      </dgm:t>
    </dgm:pt>
  </dgm:ptLst>
  <dgm:cxnLst>
    <dgm:cxn modelId="{727949EA-0B55-4ECD-A694-EC33C7A63C47}" type="presOf" srcId="{14785128-81C2-4FFE-A247-6EAF990A5470}" destId="{0D82C25D-A402-475D-AADE-B76C1E81216C}" srcOrd="0" destOrd="0" presId="urn:microsoft.com/office/officeart/2005/8/layout/chevron2"/>
    <dgm:cxn modelId="{74213F49-8FE4-467E-8127-9ED02E497919}" type="presOf" srcId="{23018539-B083-4CEC-81B1-D284C70B98BF}" destId="{B0A926D3-2178-4D50-974C-799A5DF40D46}" srcOrd="0" destOrd="0" presId="urn:microsoft.com/office/officeart/2005/8/layout/chevron2"/>
    <dgm:cxn modelId="{04497F83-B4F6-4D57-86E2-71D7842231E7}" srcId="{D65B2AF9-E74A-473D-892D-E1F74B106279}" destId="{23018539-B083-4CEC-81B1-D284C70B98BF}" srcOrd="0" destOrd="0" parTransId="{080C0582-7E70-4C7F-9100-5E13D0A4937A}" sibTransId="{27E8145A-3E1F-4628-9070-14E0F8034A31}"/>
    <dgm:cxn modelId="{21036D1B-1A38-4CE4-AC34-920D75CFBDC5}" srcId="{23018539-B083-4CEC-81B1-D284C70B98BF}" destId="{14785128-81C2-4FFE-A247-6EAF990A5470}" srcOrd="0" destOrd="0" parTransId="{F37F8273-8669-4488-AD27-D6D89748326A}" sibTransId="{18192FD5-A069-4F05-BB4C-8A68C3D48500}"/>
    <dgm:cxn modelId="{131B36CE-A69C-472B-9D57-AE405DA02FDB}" type="presOf" srcId="{D65B2AF9-E74A-473D-892D-E1F74B106279}" destId="{978C5A12-1F78-48BA-9F7E-726DB60C0D49}" srcOrd="0" destOrd="0" presId="urn:microsoft.com/office/officeart/2005/8/layout/chevron2"/>
    <dgm:cxn modelId="{0E485E2A-8576-4B12-A57F-3F8C3CDFDBDB}" type="presParOf" srcId="{978C5A12-1F78-48BA-9F7E-726DB60C0D49}" destId="{A0963CCA-EDC5-4CD8-AC77-D6F960CCFA03}" srcOrd="0" destOrd="0" presId="urn:microsoft.com/office/officeart/2005/8/layout/chevron2"/>
    <dgm:cxn modelId="{CA547F67-7C4A-4284-A41A-D4E27BB2E49C}" type="presParOf" srcId="{A0963CCA-EDC5-4CD8-AC77-D6F960CCFA03}" destId="{B0A926D3-2178-4D50-974C-799A5DF40D46}" srcOrd="0" destOrd="0" presId="urn:microsoft.com/office/officeart/2005/8/layout/chevron2"/>
    <dgm:cxn modelId="{95DE4568-3D39-44BF-9B9E-F2E49F0F704A}" type="presParOf" srcId="{A0963CCA-EDC5-4CD8-AC77-D6F960CCFA03}" destId="{0D82C25D-A402-475D-AADE-B76C1E81216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65B2AF9-E74A-473D-892D-E1F74B106279}"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US"/>
        </a:p>
      </dgm:t>
    </dgm:pt>
    <dgm:pt modelId="{E89A1B12-126A-4714-AE09-EF0B489821F6}">
      <dgm:prSet phldrT="[Text]" custT="1"/>
      <dgm:spPr/>
      <dgm:t>
        <a:bodyPr/>
        <a:lstStyle/>
        <a:p>
          <a:r>
            <a:rPr lang="en-US" sz="4000" dirty="0" smtClean="0">
              <a:latin typeface="+mj-lt"/>
            </a:rPr>
            <a:t>(G)</a:t>
          </a:r>
        </a:p>
      </dgm:t>
    </dgm:pt>
    <dgm:pt modelId="{9930A51F-CC91-4987-8BFF-78FED9FA969A}" type="parTrans" cxnId="{199DB408-A21A-4F9E-9FA0-DB6B44F72003}">
      <dgm:prSet/>
      <dgm:spPr/>
      <dgm:t>
        <a:bodyPr/>
        <a:lstStyle/>
        <a:p>
          <a:endParaRPr lang="en-US"/>
        </a:p>
      </dgm:t>
    </dgm:pt>
    <dgm:pt modelId="{27650C94-F1ED-48B5-9DE1-A7ABFEA0C155}" type="sibTrans" cxnId="{199DB408-A21A-4F9E-9FA0-DB6B44F72003}">
      <dgm:prSet/>
      <dgm:spPr/>
      <dgm:t>
        <a:bodyPr/>
        <a:lstStyle/>
        <a:p>
          <a:endParaRPr lang="en-US"/>
        </a:p>
      </dgm:t>
    </dgm:pt>
    <dgm:pt modelId="{3AA2A186-614B-4E77-A750-0E50656EDB11}">
      <dgm:prSet phldrT="[Text]" custT="1"/>
      <dgm:spPr/>
      <dgm:t>
        <a:bodyPr/>
        <a:lstStyle/>
        <a:p>
          <a:pPr algn="just"/>
          <a:r>
            <a:rPr lang="en-US" sz="1700" dirty="0" smtClean="0">
              <a:latin typeface="+mj-lt"/>
            </a:rPr>
            <a:t>No school official or business organization in which he has an interest shall represent any person or party other than the school board or school district in connection with any cause, proceeding, application or other matter pending before the school district in which he serves or in any proceeding involving the school district in which he serves or, for officers or employees of the New Jersey School Boards Association, any school district.  This provision shall not be deemed to prohibit representation within the context of official labor union or similar representational responsibilities.</a:t>
          </a:r>
        </a:p>
      </dgm:t>
    </dgm:pt>
    <dgm:pt modelId="{2CC95416-5BC8-4ED1-A9F7-2BF0101F7109}" type="parTrans" cxnId="{D3126E76-F04D-45B8-8C0F-0D5522456C28}">
      <dgm:prSet/>
      <dgm:spPr/>
      <dgm:t>
        <a:bodyPr/>
        <a:lstStyle/>
        <a:p>
          <a:endParaRPr lang="en-US"/>
        </a:p>
      </dgm:t>
    </dgm:pt>
    <dgm:pt modelId="{93F9884B-527B-4F5B-A923-3E91F35FE594}" type="sibTrans" cxnId="{D3126E76-F04D-45B8-8C0F-0D5522456C28}">
      <dgm:prSet/>
      <dgm:spPr/>
      <dgm:t>
        <a:bodyPr/>
        <a:lstStyle/>
        <a:p>
          <a:endParaRPr lang="en-US"/>
        </a:p>
      </dgm:t>
    </dgm:pt>
    <dgm:pt modelId="{978C5A12-1F78-48BA-9F7E-726DB60C0D49}" type="pres">
      <dgm:prSet presAssocID="{D65B2AF9-E74A-473D-892D-E1F74B106279}" presName="linearFlow" presStyleCnt="0">
        <dgm:presLayoutVars>
          <dgm:dir/>
          <dgm:animLvl val="lvl"/>
          <dgm:resizeHandles val="exact"/>
        </dgm:presLayoutVars>
      </dgm:prSet>
      <dgm:spPr/>
      <dgm:t>
        <a:bodyPr/>
        <a:lstStyle/>
        <a:p>
          <a:endParaRPr lang="en-US"/>
        </a:p>
      </dgm:t>
    </dgm:pt>
    <dgm:pt modelId="{6B46D545-4038-43B7-A896-AF2FA9AD7F43}" type="pres">
      <dgm:prSet presAssocID="{E89A1B12-126A-4714-AE09-EF0B489821F6}" presName="composite" presStyleCnt="0"/>
      <dgm:spPr/>
      <dgm:t>
        <a:bodyPr/>
        <a:lstStyle/>
        <a:p>
          <a:endParaRPr lang="en-US"/>
        </a:p>
      </dgm:t>
    </dgm:pt>
    <dgm:pt modelId="{6E90E2AF-12AF-4282-B7A6-912E3DCFA21F}" type="pres">
      <dgm:prSet presAssocID="{E89A1B12-126A-4714-AE09-EF0B489821F6}" presName="parentText" presStyleLbl="alignNode1" presStyleIdx="0" presStyleCnt="1">
        <dgm:presLayoutVars>
          <dgm:chMax val="1"/>
          <dgm:bulletEnabled val="1"/>
        </dgm:presLayoutVars>
      </dgm:prSet>
      <dgm:spPr/>
      <dgm:t>
        <a:bodyPr/>
        <a:lstStyle/>
        <a:p>
          <a:endParaRPr lang="en-US"/>
        </a:p>
      </dgm:t>
    </dgm:pt>
    <dgm:pt modelId="{2ABF8D83-2588-4DED-B39F-8F3EAF8B21A3}" type="pres">
      <dgm:prSet presAssocID="{E89A1B12-126A-4714-AE09-EF0B489821F6}" presName="descendantText" presStyleLbl="alignAcc1" presStyleIdx="0" presStyleCnt="1" custScaleY="187965">
        <dgm:presLayoutVars>
          <dgm:bulletEnabled val="1"/>
        </dgm:presLayoutVars>
      </dgm:prSet>
      <dgm:spPr/>
      <dgm:t>
        <a:bodyPr/>
        <a:lstStyle/>
        <a:p>
          <a:endParaRPr lang="en-US"/>
        </a:p>
      </dgm:t>
    </dgm:pt>
  </dgm:ptLst>
  <dgm:cxnLst>
    <dgm:cxn modelId="{D3126E76-F04D-45B8-8C0F-0D5522456C28}" srcId="{E89A1B12-126A-4714-AE09-EF0B489821F6}" destId="{3AA2A186-614B-4E77-A750-0E50656EDB11}" srcOrd="0" destOrd="0" parTransId="{2CC95416-5BC8-4ED1-A9F7-2BF0101F7109}" sibTransId="{93F9884B-527B-4F5B-A923-3E91F35FE594}"/>
    <dgm:cxn modelId="{AACBF4A4-E560-48F4-9CB1-D3592522A5CD}" type="presOf" srcId="{D65B2AF9-E74A-473D-892D-E1F74B106279}" destId="{978C5A12-1F78-48BA-9F7E-726DB60C0D49}" srcOrd="0" destOrd="0" presId="urn:microsoft.com/office/officeart/2005/8/layout/chevron2"/>
    <dgm:cxn modelId="{199DB408-A21A-4F9E-9FA0-DB6B44F72003}" srcId="{D65B2AF9-E74A-473D-892D-E1F74B106279}" destId="{E89A1B12-126A-4714-AE09-EF0B489821F6}" srcOrd="0" destOrd="0" parTransId="{9930A51F-CC91-4987-8BFF-78FED9FA969A}" sibTransId="{27650C94-F1ED-48B5-9DE1-A7ABFEA0C155}"/>
    <dgm:cxn modelId="{8F3C8AE8-DFE4-4A4A-9A78-464D33FDD741}" type="presOf" srcId="{3AA2A186-614B-4E77-A750-0E50656EDB11}" destId="{2ABF8D83-2588-4DED-B39F-8F3EAF8B21A3}" srcOrd="0" destOrd="0" presId="urn:microsoft.com/office/officeart/2005/8/layout/chevron2"/>
    <dgm:cxn modelId="{34F39F00-5457-45FD-AC59-BE1130FD7150}" type="presOf" srcId="{E89A1B12-126A-4714-AE09-EF0B489821F6}" destId="{6E90E2AF-12AF-4282-B7A6-912E3DCFA21F}" srcOrd="0" destOrd="0" presId="urn:microsoft.com/office/officeart/2005/8/layout/chevron2"/>
    <dgm:cxn modelId="{9A474C4A-8485-4525-8461-2A0FF14985C1}" type="presParOf" srcId="{978C5A12-1F78-48BA-9F7E-726DB60C0D49}" destId="{6B46D545-4038-43B7-A896-AF2FA9AD7F43}" srcOrd="0" destOrd="0" presId="urn:microsoft.com/office/officeart/2005/8/layout/chevron2"/>
    <dgm:cxn modelId="{5A223DEC-0C2C-48C3-B1CC-CA911F84244A}" type="presParOf" srcId="{6B46D545-4038-43B7-A896-AF2FA9AD7F43}" destId="{6E90E2AF-12AF-4282-B7A6-912E3DCFA21F}" srcOrd="0" destOrd="0" presId="urn:microsoft.com/office/officeart/2005/8/layout/chevron2"/>
    <dgm:cxn modelId="{BE8C581A-C854-4B21-A6AE-D4D3B81031A4}" type="presParOf" srcId="{6B46D545-4038-43B7-A896-AF2FA9AD7F43}" destId="{2ABF8D83-2588-4DED-B39F-8F3EAF8B21A3}"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D8974AC-8299-4835-B014-0D3395A47400}" type="doc">
      <dgm:prSet loTypeId="urn:microsoft.com/office/officeart/2005/8/layout/hList6" loCatId="list" qsTypeId="urn:microsoft.com/office/officeart/2005/8/quickstyle/simple3" qsCatId="simple" csTypeId="urn:microsoft.com/office/officeart/2005/8/colors/accent1_3" csCatId="accent1" phldr="1"/>
      <dgm:spPr/>
      <dgm:t>
        <a:bodyPr/>
        <a:lstStyle/>
        <a:p>
          <a:endParaRPr lang="en-US"/>
        </a:p>
      </dgm:t>
    </dgm:pt>
    <dgm:pt modelId="{12D440FD-A82E-4038-A1BA-446A1E7CF627}">
      <dgm:prSet phldrT="[Text]" custT="1"/>
      <dgm:spPr/>
      <dgm:t>
        <a:bodyPr/>
        <a:lstStyle/>
        <a:p>
          <a:pPr algn="l"/>
          <a:r>
            <a:rPr lang="en-US" sz="1800" dirty="0" smtClean="0">
              <a:latin typeface="+mn-lt"/>
            </a:rPr>
            <a:t>No school official shall be deemed in conflict if, by reason of his participation in any matter required to be voted upon, no material or monetary gain accrues to him to any greater extent than any gain could reasonably be expected to accrue to any other member of that group.</a:t>
          </a:r>
          <a:endParaRPr lang="en-US" sz="1800" dirty="0">
            <a:latin typeface="+mn-lt"/>
          </a:endParaRPr>
        </a:p>
      </dgm:t>
    </dgm:pt>
    <dgm:pt modelId="{58C8C138-6A6F-42A2-917B-64DD7FC76D61}" type="parTrans" cxnId="{CF828814-C895-4551-BD88-E2740156EC9F}">
      <dgm:prSet/>
      <dgm:spPr/>
      <dgm:t>
        <a:bodyPr/>
        <a:lstStyle/>
        <a:p>
          <a:endParaRPr lang="en-US"/>
        </a:p>
      </dgm:t>
    </dgm:pt>
    <dgm:pt modelId="{98574FDC-66DD-46DA-BE53-F11557FB6208}" type="sibTrans" cxnId="{CF828814-C895-4551-BD88-E2740156EC9F}">
      <dgm:prSet/>
      <dgm:spPr/>
      <dgm:t>
        <a:bodyPr/>
        <a:lstStyle/>
        <a:p>
          <a:endParaRPr lang="en-US"/>
        </a:p>
      </dgm:t>
    </dgm:pt>
    <dgm:pt modelId="{97184EA3-A8BC-4902-8559-8713D22CA717}">
      <dgm:prSet phldrT="[Text]" custT="1"/>
      <dgm:spPr/>
      <dgm:t>
        <a:bodyPr/>
        <a:lstStyle/>
        <a:p>
          <a:r>
            <a:rPr lang="en-US" sz="1800" dirty="0" smtClean="0">
              <a:latin typeface="+mn-lt"/>
            </a:rPr>
            <a:t>No elected member shall be prohibited from making an inquiry for information on behalf of a constituent, if no fee, reward or other thing of value is promised to, given to, or accepted by the member or a member of his immediate family, whether directly or indirectly, in return therefor.</a:t>
          </a:r>
          <a:endParaRPr lang="en-US" sz="1800" dirty="0">
            <a:latin typeface="+mn-lt"/>
          </a:endParaRPr>
        </a:p>
      </dgm:t>
    </dgm:pt>
    <dgm:pt modelId="{EA91F3B1-C653-4539-9B87-1A371B55E0E9}" type="parTrans" cxnId="{4BD2DE87-3B78-496F-A455-64D33FD906DF}">
      <dgm:prSet/>
      <dgm:spPr/>
      <dgm:t>
        <a:bodyPr/>
        <a:lstStyle/>
        <a:p>
          <a:endParaRPr lang="en-US"/>
        </a:p>
      </dgm:t>
    </dgm:pt>
    <dgm:pt modelId="{E477F907-9173-4E6C-B06D-C8F4E41F2A4C}" type="sibTrans" cxnId="{4BD2DE87-3B78-496F-A455-64D33FD906DF}">
      <dgm:prSet/>
      <dgm:spPr/>
      <dgm:t>
        <a:bodyPr/>
        <a:lstStyle/>
        <a:p>
          <a:endParaRPr lang="en-US"/>
        </a:p>
      </dgm:t>
    </dgm:pt>
    <dgm:pt modelId="{40EF4BB3-1132-4A46-8C03-E6D07ECF5DB8}">
      <dgm:prSet phldrT="[Text]" custT="1"/>
      <dgm:spPr/>
      <dgm:t>
        <a:bodyPr/>
        <a:lstStyle/>
        <a:p>
          <a:r>
            <a:rPr lang="en-US" sz="2000" dirty="0" smtClean="0">
              <a:latin typeface="+mn-lt"/>
            </a:rPr>
            <a:t>Nothing shall prohibit any school official, or members of his immediate family, from representing himself, or themselves, in negotiations or proceedings concerning his, or their, own interests.</a:t>
          </a:r>
          <a:endParaRPr lang="en-US" sz="2000" dirty="0">
            <a:latin typeface="+mn-lt"/>
          </a:endParaRPr>
        </a:p>
      </dgm:t>
    </dgm:pt>
    <dgm:pt modelId="{A8B1747F-8C67-468F-B166-1EBEA7DBD7F8}" type="parTrans" cxnId="{3C14F718-C233-4C96-A366-798B70EEB195}">
      <dgm:prSet/>
      <dgm:spPr/>
      <dgm:t>
        <a:bodyPr/>
        <a:lstStyle/>
        <a:p>
          <a:endParaRPr lang="en-US"/>
        </a:p>
      </dgm:t>
    </dgm:pt>
    <dgm:pt modelId="{76C551C4-DC34-4465-A993-57A3B47DC15C}" type="sibTrans" cxnId="{3C14F718-C233-4C96-A366-798B70EEB195}">
      <dgm:prSet/>
      <dgm:spPr/>
      <dgm:t>
        <a:bodyPr/>
        <a:lstStyle/>
        <a:p>
          <a:endParaRPr lang="en-US"/>
        </a:p>
      </dgm:t>
    </dgm:pt>
    <dgm:pt modelId="{F73F3EC1-12AF-47FD-B47A-035969F256D4}" type="pres">
      <dgm:prSet presAssocID="{7D8974AC-8299-4835-B014-0D3395A47400}" presName="Name0" presStyleCnt="0">
        <dgm:presLayoutVars>
          <dgm:dir/>
          <dgm:resizeHandles val="exact"/>
        </dgm:presLayoutVars>
      </dgm:prSet>
      <dgm:spPr/>
      <dgm:t>
        <a:bodyPr/>
        <a:lstStyle/>
        <a:p>
          <a:endParaRPr lang="en-US"/>
        </a:p>
      </dgm:t>
    </dgm:pt>
    <dgm:pt modelId="{443FD9C4-CA41-4C5E-A22B-007675F26329}" type="pres">
      <dgm:prSet presAssocID="{12D440FD-A82E-4038-A1BA-446A1E7CF627}" presName="node" presStyleLbl="node1" presStyleIdx="0" presStyleCnt="3">
        <dgm:presLayoutVars>
          <dgm:bulletEnabled val="1"/>
        </dgm:presLayoutVars>
      </dgm:prSet>
      <dgm:spPr/>
      <dgm:t>
        <a:bodyPr/>
        <a:lstStyle/>
        <a:p>
          <a:endParaRPr lang="en-US"/>
        </a:p>
      </dgm:t>
    </dgm:pt>
    <dgm:pt modelId="{0DB2EEB2-454C-44AE-9F24-22802CCCA0C3}" type="pres">
      <dgm:prSet presAssocID="{98574FDC-66DD-46DA-BE53-F11557FB6208}" presName="sibTrans" presStyleCnt="0"/>
      <dgm:spPr/>
      <dgm:t>
        <a:bodyPr/>
        <a:lstStyle/>
        <a:p>
          <a:endParaRPr lang="en-US"/>
        </a:p>
      </dgm:t>
    </dgm:pt>
    <dgm:pt modelId="{AFE12A1C-CF07-45DB-BDFB-476727CBF573}" type="pres">
      <dgm:prSet presAssocID="{97184EA3-A8BC-4902-8559-8713D22CA717}" presName="node" presStyleLbl="node1" presStyleIdx="1" presStyleCnt="3">
        <dgm:presLayoutVars>
          <dgm:bulletEnabled val="1"/>
        </dgm:presLayoutVars>
      </dgm:prSet>
      <dgm:spPr/>
      <dgm:t>
        <a:bodyPr/>
        <a:lstStyle/>
        <a:p>
          <a:endParaRPr lang="en-US"/>
        </a:p>
      </dgm:t>
    </dgm:pt>
    <dgm:pt modelId="{92241FED-D6FD-4BDF-B77C-19DA92FDA3CE}" type="pres">
      <dgm:prSet presAssocID="{E477F907-9173-4E6C-B06D-C8F4E41F2A4C}" presName="sibTrans" presStyleCnt="0"/>
      <dgm:spPr/>
      <dgm:t>
        <a:bodyPr/>
        <a:lstStyle/>
        <a:p>
          <a:endParaRPr lang="en-US"/>
        </a:p>
      </dgm:t>
    </dgm:pt>
    <dgm:pt modelId="{B96DAD1B-A3FB-4262-9C40-ED556C85BD64}" type="pres">
      <dgm:prSet presAssocID="{40EF4BB3-1132-4A46-8C03-E6D07ECF5DB8}" presName="node" presStyleLbl="node1" presStyleIdx="2" presStyleCnt="3">
        <dgm:presLayoutVars>
          <dgm:bulletEnabled val="1"/>
        </dgm:presLayoutVars>
      </dgm:prSet>
      <dgm:spPr/>
      <dgm:t>
        <a:bodyPr/>
        <a:lstStyle/>
        <a:p>
          <a:endParaRPr lang="en-US"/>
        </a:p>
      </dgm:t>
    </dgm:pt>
  </dgm:ptLst>
  <dgm:cxnLst>
    <dgm:cxn modelId="{CE8B6826-2412-4072-99A6-49E4F1904F21}" type="presOf" srcId="{97184EA3-A8BC-4902-8559-8713D22CA717}" destId="{AFE12A1C-CF07-45DB-BDFB-476727CBF573}" srcOrd="0" destOrd="0" presId="urn:microsoft.com/office/officeart/2005/8/layout/hList6"/>
    <dgm:cxn modelId="{5322DFF6-7C86-49A3-8494-D0BE83A83461}" type="presOf" srcId="{40EF4BB3-1132-4A46-8C03-E6D07ECF5DB8}" destId="{B96DAD1B-A3FB-4262-9C40-ED556C85BD64}" srcOrd="0" destOrd="0" presId="urn:microsoft.com/office/officeart/2005/8/layout/hList6"/>
    <dgm:cxn modelId="{CF828814-C895-4551-BD88-E2740156EC9F}" srcId="{7D8974AC-8299-4835-B014-0D3395A47400}" destId="{12D440FD-A82E-4038-A1BA-446A1E7CF627}" srcOrd="0" destOrd="0" parTransId="{58C8C138-6A6F-42A2-917B-64DD7FC76D61}" sibTransId="{98574FDC-66DD-46DA-BE53-F11557FB6208}"/>
    <dgm:cxn modelId="{E2FCDA97-A9FC-49DA-8E9F-1DE5A1AC4FC4}" type="presOf" srcId="{12D440FD-A82E-4038-A1BA-446A1E7CF627}" destId="{443FD9C4-CA41-4C5E-A22B-007675F26329}" srcOrd="0" destOrd="0" presId="urn:microsoft.com/office/officeart/2005/8/layout/hList6"/>
    <dgm:cxn modelId="{4BD2DE87-3B78-496F-A455-64D33FD906DF}" srcId="{7D8974AC-8299-4835-B014-0D3395A47400}" destId="{97184EA3-A8BC-4902-8559-8713D22CA717}" srcOrd="1" destOrd="0" parTransId="{EA91F3B1-C653-4539-9B87-1A371B55E0E9}" sibTransId="{E477F907-9173-4E6C-B06D-C8F4E41F2A4C}"/>
    <dgm:cxn modelId="{1C1DF106-44DA-4BDF-A59E-12F3303863D0}" type="presOf" srcId="{7D8974AC-8299-4835-B014-0D3395A47400}" destId="{F73F3EC1-12AF-47FD-B47A-035969F256D4}" srcOrd="0" destOrd="0" presId="urn:microsoft.com/office/officeart/2005/8/layout/hList6"/>
    <dgm:cxn modelId="{3C14F718-C233-4C96-A366-798B70EEB195}" srcId="{7D8974AC-8299-4835-B014-0D3395A47400}" destId="{40EF4BB3-1132-4A46-8C03-E6D07ECF5DB8}" srcOrd="2" destOrd="0" parTransId="{A8B1747F-8C67-468F-B166-1EBEA7DBD7F8}" sibTransId="{76C551C4-DC34-4465-A993-57A3B47DC15C}"/>
    <dgm:cxn modelId="{D956671B-A778-4F63-93E1-14E6C5BBE239}" type="presParOf" srcId="{F73F3EC1-12AF-47FD-B47A-035969F256D4}" destId="{443FD9C4-CA41-4C5E-A22B-007675F26329}" srcOrd="0" destOrd="0" presId="urn:microsoft.com/office/officeart/2005/8/layout/hList6"/>
    <dgm:cxn modelId="{91E87598-6098-4C92-8D1E-5D25F3C06487}" type="presParOf" srcId="{F73F3EC1-12AF-47FD-B47A-035969F256D4}" destId="{0DB2EEB2-454C-44AE-9F24-22802CCCA0C3}" srcOrd="1" destOrd="0" presId="urn:microsoft.com/office/officeart/2005/8/layout/hList6"/>
    <dgm:cxn modelId="{00696CD5-A533-4E7A-8D6B-D8562D0042CB}" type="presParOf" srcId="{F73F3EC1-12AF-47FD-B47A-035969F256D4}" destId="{AFE12A1C-CF07-45DB-BDFB-476727CBF573}" srcOrd="2" destOrd="0" presId="urn:microsoft.com/office/officeart/2005/8/layout/hList6"/>
    <dgm:cxn modelId="{E9F64870-AB6E-4BAE-850E-28829BCBB83E}" type="presParOf" srcId="{F73F3EC1-12AF-47FD-B47A-035969F256D4}" destId="{92241FED-D6FD-4BDF-B77C-19DA92FDA3CE}" srcOrd="3" destOrd="0" presId="urn:microsoft.com/office/officeart/2005/8/layout/hList6"/>
    <dgm:cxn modelId="{76A84BEA-2522-4447-9F03-770BF82F67F6}" type="presParOf" srcId="{F73F3EC1-12AF-47FD-B47A-035969F256D4}" destId="{B96DAD1B-A3FB-4262-9C40-ED556C85BD64}"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47D3B49-CF77-4E7F-BD15-121F2A63946D}" type="doc">
      <dgm:prSet loTypeId="urn:microsoft.com/office/officeart/2005/8/layout/list1" loCatId="list" qsTypeId="urn:microsoft.com/office/officeart/2005/8/quickstyle/simple1#3" qsCatId="simple" csTypeId="urn:microsoft.com/office/officeart/2005/8/colors/accent1_1" csCatId="accent1" phldr="1"/>
      <dgm:spPr/>
      <dgm:t>
        <a:bodyPr/>
        <a:lstStyle/>
        <a:p>
          <a:endParaRPr lang="en-US"/>
        </a:p>
      </dgm:t>
    </dgm:pt>
    <dgm:pt modelId="{308952F2-9F68-41BC-B4BA-76152CD6207C}">
      <dgm:prSet phldrT="[Text]" custT="1"/>
      <dgm:spPr/>
      <dgm:t>
        <a:bodyPr/>
        <a:lstStyle/>
        <a:p>
          <a:pPr algn="just"/>
          <a:r>
            <a:rPr lang="en-US" sz="1800" dirty="0" smtClean="0">
              <a:latin typeface="+mj-lt"/>
            </a:rPr>
            <a:t>(a) I will uphold and enforce all laws, rules and regulations of the State Board of Education, and court orders pertaining to schools. Desired changes shall be brought about only through legal and ethical procedures.</a:t>
          </a:r>
          <a:endParaRPr lang="en-US" sz="1800" dirty="0">
            <a:latin typeface="+mj-lt"/>
          </a:endParaRPr>
        </a:p>
      </dgm:t>
    </dgm:pt>
    <dgm:pt modelId="{68CBD0A2-15BF-435B-BA0D-5FA5E7F4220D}" type="parTrans" cxnId="{7297E7DA-1FD0-4560-A879-598AD65B223E}">
      <dgm:prSet/>
      <dgm:spPr/>
      <dgm:t>
        <a:bodyPr/>
        <a:lstStyle/>
        <a:p>
          <a:endParaRPr lang="en-US"/>
        </a:p>
      </dgm:t>
    </dgm:pt>
    <dgm:pt modelId="{034F0CEB-3994-4412-BDFF-304E1C42DE9B}" type="sibTrans" cxnId="{7297E7DA-1FD0-4560-A879-598AD65B223E}">
      <dgm:prSet/>
      <dgm:spPr/>
      <dgm:t>
        <a:bodyPr/>
        <a:lstStyle/>
        <a:p>
          <a:endParaRPr lang="en-US"/>
        </a:p>
      </dgm:t>
    </dgm:pt>
    <dgm:pt modelId="{86AF26EC-8C96-4D52-BC43-88BFD8492800}">
      <dgm:prSet phldrT="[Text]" custT="1"/>
      <dgm:spPr/>
      <dgm:t>
        <a:bodyPr/>
        <a:lstStyle/>
        <a:p>
          <a:pPr algn="just"/>
          <a:r>
            <a:rPr lang="en-US" sz="1800" dirty="0" smtClean="0">
              <a:latin typeface="+mj-lt"/>
            </a:rPr>
            <a:t>(b) I will make decisions in terms of the educational welfare of children and will seek to develop and maintain public schools that meet the individual needs of all children regardless of their ability, race, creed, sex, or social standing.</a:t>
          </a:r>
          <a:endParaRPr lang="en-US" sz="1800" dirty="0">
            <a:latin typeface="+mj-lt"/>
          </a:endParaRPr>
        </a:p>
      </dgm:t>
    </dgm:pt>
    <dgm:pt modelId="{A187A0A2-5D68-47FF-85D0-9410AC88D675}" type="parTrans" cxnId="{B6249C51-D4D4-4D0B-B885-3DF8E62DDDE7}">
      <dgm:prSet/>
      <dgm:spPr/>
      <dgm:t>
        <a:bodyPr/>
        <a:lstStyle/>
        <a:p>
          <a:endParaRPr lang="en-US"/>
        </a:p>
      </dgm:t>
    </dgm:pt>
    <dgm:pt modelId="{44F11460-D622-413B-9293-022A1892C4AE}" type="sibTrans" cxnId="{B6249C51-D4D4-4D0B-B885-3DF8E62DDDE7}">
      <dgm:prSet/>
      <dgm:spPr/>
      <dgm:t>
        <a:bodyPr/>
        <a:lstStyle/>
        <a:p>
          <a:endParaRPr lang="en-US"/>
        </a:p>
      </dgm:t>
    </dgm:pt>
    <dgm:pt modelId="{14A21E43-78DD-4942-8077-F847028C6A70}">
      <dgm:prSet phldrT="[Text]" custT="1"/>
      <dgm:spPr/>
      <dgm:t>
        <a:bodyPr/>
        <a:lstStyle/>
        <a:p>
          <a:pPr algn="just"/>
          <a:r>
            <a:rPr lang="en-US" sz="1800" dirty="0" smtClean="0">
              <a:latin typeface="+mj-lt"/>
            </a:rPr>
            <a:t>(c) I will confine my board action to policy making, planning, and appraisal, and I will help to frame policies and plans only after the board has consulted those who will be affected by them.</a:t>
          </a:r>
          <a:endParaRPr lang="en-US" sz="1800" dirty="0">
            <a:latin typeface="+mj-lt"/>
          </a:endParaRPr>
        </a:p>
      </dgm:t>
    </dgm:pt>
    <dgm:pt modelId="{6D39E558-C5AE-477A-AC20-EBC272C75E0A}" type="parTrans" cxnId="{8599A531-1F3B-4A61-A88C-09313E114B8D}">
      <dgm:prSet/>
      <dgm:spPr/>
      <dgm:t>
        <a:bodyPr/>
        <a:lstStyle/>
        <a:p>
          <a:endParaRPr lang="en-US"/>
        </a:p>
      </dgm:t>
    </dgm:pt>
    <dgm:pt modelId="{EB7ECFE1-90E3-4DAF-BED9-0E6D3F3E967E}" type="sibTrans" cxnId="{8599A531-1F3B-4A61-A88C-09313E114B8D}">
      <dgm:prSet/>
      <dgm:spPr/>
      <dgm:t>
        <a:bodyPr/>
        <a:lstStyle/>
        <a:p>
          <a:endParaRPr lang="en-US"/>
        </a:p>
      </dgm:t>
    </dgm:pt>
    <dgm:pt modelId="{28650266-D992-478A-B2E7-D844AA694888}" type="pres">
      <dgm:prSet presAssocID="{947D3B49-CF77-4E7F-BD15-121F2A63946D}" presName="linear" presStyleCnt="0">
        <dgm:presLayoutVars>
          <dgm:dir/>
          <dgm:animLvl val="lvl"/>
          <dgm:resizeHandles val="exact"/>
        </dgm:presLayoutVars>
      </dgm:prSet>
      <dgm:spPr/>
      <dgm:t>
        <a:bodyPr/>
        <a:lstStyle/>
        <a:p>
          <a:endParaRPr lang="en-US"/>
        </a:p>
      </dgm:t>
    </dgm:pt>
    <dgm:pt modelId="{02610D50-35AD-48F2-88B4-6D0F662DFDF3}" type="pres">
      <dgm:prSet presAssocID="{308952F2-9F68-41BC-B4BA-76152CD6207C}" presName="parentLin" presStyleCnt="0"/>
      <dgm:spPr/>
      <dgm:t>
        <a:bodyPr/>
        <a:lstStyle/>
        <a:p>
          <a:endParaRPr lang="en-US"/>
        </a:p>
      </dgm:t>
    </dgm:pt>
    <dgm:pt modelId="{0622F950-DFCB-4E13-89DE-B37BC7DE7393}" type="pres">
      <dgm:prSet presAssocID="{308952F2-9F68-41BC-B4BA-76152CD6207C}" presName="parentLeftMargin" presStyleLbl="node1" presStyleIdx="0" presStyleCnt="3"/>
      <dgm:spPr/>
      <dgm:t>
        <a:bodyPr/>
        <a:lstStyle/>
        <a:p>
          <a:endParaRPr lang="en-US"/>
        </a:p>
      </dgm:t>
    </dgm:pt>
    <dgm:pt modelId="{3E2C5D9D-D858-4C8C-970A-B5708DA9B6DC}" type="pres">
      <dgm:prSet presAssocID="{308952F2-9F68-41BC-B4BA-76152CD6207C}" presName="parentText" presStyleLbl="node1" presStyleIdx="0" presStyleCnt="3" custScaleX="137143" custScaleY="120404">
        <dgm:presLayoutVars>
          <dgm:chMax val="0"/>
          <dgm:bulletEnabled val="1"/>
        </dgm:presLayoutVars>
      </dgm:prSet>
      <dgm:spPr/>
      <dgm:t>
        <a:bodyPr/>
        <a:lstStyle/>
        <a:p>
          <a:endParaRPr lang="en-US"/>
        </a:p>
      </dgm:t>
    </dgm:pt>
    <dgm:pt modelId="{D06EF719-F9C7-4F29-84C6-7BC604A2B507}" type="pres">
      <dgm:prSet presAssocID="{308952F2-9F68-41BC-B4BA-76152CD6207C}" presName="negativeSpace" presStyleCnt="0"/>
      <dgm:spPr/>
      <dgm:t>
        <a:bodyPr/>
        <a:lstStyle/>
        <a:p>
          <a:endParaRPr lang="en-US"/>
        </a:p>
      </dgm:t>
    </dgm:pt>
    <dgm:pt modelId="{6D664892-119C-40F3-B542-8F8E452D129E}" type="pres">
      <dgm:prSet presAssocID="{308952F2-9F68-41BC-B4BA-76152CD6207C}" presName="childText" presStyleLbl="conFgAcc1" presStyleIdx="0" presStyleCnt="3">
        <dgm:presLayoutVars>
          <dgm:bulletEnabled val="1"/>
        </dgm:presLayoutVars>
      </dgm:prSet>
      <dgm:spPr/>
      <dgm:t>
        <a:bodyPr/>
        <a:lstStyle/>
        <a:p>
          <a:endParaRPr lang="en-US"/>
        </a:p>
      </dgm:t>
    </dgm:pt>
    <dgm:pt modelId="{6D87CD59-6360-4D88-9DBF-AE7CB475F18A}" type="pres">
      <dgm:prSet presAssocID="{034F0CEB-3994-4412-BDFF-304E1C42DE9B}" presName="spaceBetweenRectangles" presStyleCnt="0"/>
      <dgm:spPr/>
      <dgm:t>
        <a:bodyPr/>
        <a:lstStyle/>
        <a:p>
          <a:endParaRPr lang="en-US"/>
        </a:p>
      </dgm:t>
    </dgm:pt>
    <dgm:pt modelId="{5383EBDC-FB37-4691-AB3B-AAEFC2487780}" type="pres">
      <dgm:prSet presAssocID="{86AF26EC-8C96-4D52-BC43-88BFD8492800}" presName="parentLin" presStyleCnt="0"/>
      <dgm:spPr/>
      <dgm:t>
        <a:bodyPr/>
        <a:lstStyle/>
        <a:p>
          <a:endParaRPr lang="en-US"/>
        </a:p>
      </dgm:t>
    </dgm:pt>
    <dgm:pt modelId="{589C01D6-56BC-42F0-9CF2-CF824A713FA4}" type="pres">
      <dgm:prSet presAssocID="{86AF26EC-8C96-4D52-BC43-88BFD8492800}" presName="parentLeftMargin" presStyleLbl="node1" presStyleIdx="0" presStyleCnt="3"/>
      <dgm:spPr/>
      <dgm:t>
        <a:bodyPr/>
        <a:lstStyle/>
        <a:p>
          <a:endParaRPr lang="en-US"/>
        </a:p>
      </dgm:t>
    </dgm:pt>
    <dgm:pt modelId="{41A4FE15-10F1-4F0C-AB44-6A9EBF8235D6}" type="pres">
      <dgm:prSet presAssocID="{86AF26EC-8C96-4D52-BC43-88BFD8492800}" presName="parentText" presStyleLbl="node1" presStyleIdx="1" presStyleCnt="3" custScaleX="142857" custScaleY="155090">
        <dgm:presLayoutVars>
          <dgm:chMax val="0"/>
          <dgm:bulletEnabled val="1"/>
        </dgm:presLayoutVars>
      </dgm:prSet>
      <dgm:spPr/>
      <dgm:t>
        <a:bodyPr/>
        <a:lstStyle/>
        <a:p>
          <a:endParaRPr lang="en-US"/>
        </a:p>
      </dgm:t>
    </dgm:pt>
    <dgm:pt modelId="{F26F922F-AAB2-461A-905D-4B80C5730FE3}" type="pres">
      <dgm:prSet presAssocID="{86AF26EC-8C96-4D52-BC43-88BFD8492800}" presName="negativeSpace" presStyleCnt="0"/>
      <dgm:spPr/>
      <dgm:t>
        <a:bodyPr/>
        <a:lstStyle/>
        <a:p>
          <a:endParaRPr lang="en-US"/>
        </a:p>
      </dgm:t>
    </dgm:pt>
    <dgm:pt modelId="{24C94CDD-1A86-4120-ADBF-5A43A26564EF}" type="pres">
      <dgm:prSet presAssocID="{86AF26EC-8C96-4D52-BC43-88BFD8492800}" presName="childText" presStyleLbl="conFgAcc1" presStyleIdx="1" presStyleCnt="3">
        <dgm:presLayoutVars>
          <dgm:bulletEnabled val="1"/>
        </dgm:presLayoutVars>
      </dgm:prSet>
      <dgm:spPr/>
      <dgm:t>
        <a:bodyPr/>
        <a:lstStyle/>
        <a:p>
          <a:endParaRPr lang="en-US"/>
        </a:p>
      </dgm:t>
    </dgm:pt>
    <dgm:pt modelId="{25A5D1F9-FED2-4B8F-AF05-D15F23D939F7}" type="pres">
      <dgm:prSet presAssocID="{44F11460-D622-413B-9293-022A1892C4AE}" presName="spaceBetweenRectangles" presStyleCnt="0"/>
      <dgm:spPr/>
      <dgm:t>
        <a:bodyPr/>
        <a:lstStyle/>
        <a:p>
          <a:endParaRPr lang="en-US"/>
        </a:p>
      </dgm:t>
    </dgm:pt>
    <dgm:pt modelId="{994EE5E2-299A-4F9C-A4D5-69622D251BE3}" type="pres">
      <dgm:prSet presAssocID="{14A21E43-78DD-4942-8077-F847028C6A70}" presName="parentLin" presStyleCnt="0"/>
      <dgm:spPr/>
      <dgm:t>
        <a:bodyPr/>
        <a:lstStyle/>
        <a:p>
          <a:endParaRPr lang="en-US"/>
        </a:p>
      </dgm:t>
    </dgm:pt>
    <dgm:pt modelId="{3741462D-E848-4BEA-B498-3A9913652761}" type="pres">
      <dgm:prSet presAssocID="{14A21E43-78DD-4942-8077-F847028C6A70}" presName="parentLeftMargin" presStyleLbl="node1" presStyleIdx="1" presStyleCnt="3"/>
      <dgm:spPr/>
      <dgm:t>
        <a:bodyPr/>
        <a:lstStyle/>
        <a:p>
          <a:endParaRPr lang="en-US"/>
        </a:p>
      </dgm:t>
    </dgm:pt>
    <dgm:pt modelId="{51F393F1-CB1E-415C-B9DF-8204A9C770ED}" type="pres">
      <dgm:prSet presAssocID="{14A21E43-78DD-4942-8077-F847028C6A70}" presName="parentText" presStyleLbl="node1" presStyleIdx="2" presStyleCnt="3" custScaleX="142857" custScaleY="93874">
        <dgm:presLayoutVars>
          <dgm:chMax val="0"/>
          <dgm:bulletEnabled val="1"/>
        </dgm:presLayoutVars>
      </dgm:prSet>
      <dgm:spPr/>
      <dgm:t>
        <a:bodyPr/>
        <a:lstStyle/>
        <a:p>
          <a:endParaRPr lang="en-US"/>
        </a:p>
      </dgm:t>
    </dgm:pt>
    <dgm:pt modelId="{D2EB643A-E28D-4BB0-9F9B-EA29E644461D}" type="pres">
      <dgm:prSet presAssocID="{14A21E43-78DD-4942-8077-F847028C6A70}" presName="negativeSpace" presStyleCnt="0"/>
      <dgm:spPr/>
      <dgm:t>
        <a:bodyPr/>
        <a:lstStyle/>
        <a:p>
          <a:endParaRPr lang="en-US"/>
        </a:p>
      </dgm:t>
    </dgm:pt>
    <dgm:pt modelId="{B252D4D1-7C34-48E6-B3A2-1A008E73EF4D}" type="pres">
      <dgm:prSet presAssocID="{14A21E43-78DD-4942-8077-F847028C6A70}" presName="childText" presStyleLbl="conFgAcc1" presStyleIdx="2" presStyleCnt="3">
        <dgm:presLayoutVars>
          <dgm:bulletEnabled val="1"/>
        </dgm:presLayoutVars>
      </dgm:prSet>
      <dgm:spPr/>
      <dgm:t>
        <a:bodyPr/>
        <a:lstStyle/>
        <a:p>
          <a:endParaRPr lang="en-US"/>
        </a:p>
      </dgm:t>
    </dgm:pt>
  </dgm:ptLst>
  <dgm:cxnLst>
    <dgm:cxn modelId="{B6249C51-D4D4-4D0B-B885-3DF8E62DDDE7}" srcId="{947D3B49-CF77-4E7F-BD15-121F2A63946D}" destId="{86AF26EC-8C96-4D52-BC43-88BFD8492800}" srcOrd="1" destOrd="0" parTransId="{A187A0A2-5D68-47FF-85D0-9410AC88D675}" sibTransId="{44F11460-D622-413B-9293-022A1892C4AE}"/>
    <dgm:cxn modelId="{D103B78D-AC00-40E5-9431-BA542512A9A8}" type="presOf" srcId="{86AF26EC-8C96-4D52-BC43-88BFD8492800}" destId="{589C01D6-56BC-42F0-9CF2-CF824A713FA4}" srcOrd="0" destOrd="0" presId="urn:microsoft.com/office/officeart/2005/8/layout/list1"/>
    <dgm:cxn modelId="{7297E7DA-1FD0-4560-A879-598AD65B223E}" srcId="{947D3B49-CF77-4E7F-BD15-121F2A63946D}" destId="{308952F2-9F68-41BC-B4BA-76152CD6207C}" srcOrd="0" destOrd="0" parTransId="{68CBD0A2-15BF-435B-BA0D-5FA5E7F4220D}" sibTransId="{034F0CEB-3994-4412-BDFF-304E1C42DE9B}"/>
    <dgm:cxn modelId="{9D547BE3-9269-4732-993B-8965071AC572}" type="presOf" srcId="{308952F2-9F68-41BC-B4BA-76152CD6207C}" destId="{3E2C5D9D-D858-4C8C-970A-B5708DA9B6DC}" srcOrd="1" destOrd="0" presId="urn:microsoft.com/office/officeart/2005/8/layout/list1"/>
    <dgm:cxn modelId="{550FD269-2E20-431C-BDF6-9FBF98180450}" type="presOf" srcId="{14A21E43-78DD-4942-8077-F847028C6A70}" destId="{51F393F1-CB1E-415C-B9DF-8204A9C770ED}" srcOrd="1" destOrd="0" presId="urn:microsoft.com/office/officeart/2005/8/layout/list1"/>
    <dgm:cxn modelId="{D2932EA6-A5AD-49FC-95FD-36BC71A8FF3A}" type="presOf" srcId="{947D3B49-CF77-4E7F-BD15-121F2A63946D}" destId="{28650266-D992-478A-B2E7-D844AA694888}" srcOrd="0" destOrd="0" presId="urn:microsoft.com/office/officeart/2005/8/layout/list1"/>
    <dgm:cxn modelId="{E64DB8F7-E724-4323-A124-BC210FFC31DA}" type="presOf" srcId="{14A21E43-78DD-4942-8077-F847028C6A70}" destId="{3741462D-E848-4BEA-B498-3A9913652761}" srcOrd="0" destOrd="0" presId="urn:microsoft.com/office/officeart/2005/8/layout/list1"/>
    <dgm:cxn modelId="{D27A5308-196A-48A2-B5D0-826E7007A134}" type="presOf" srcId="{86AF26EC-8C96-4D52-BC43-88BFD8492800}" destId="{41A4FE15-10F1-4F0C-AB44-6A9EBF8235D6}" srcOrd="1" destOrd="0" presId="urn:microsoft.com/office/officeart/2005/8/layout/list1"/>
    <dgm:cxn modelId="{23BF2A64-E9D5-41CD-B2F7-3B6BBC67CC69}" type="presOf" srcId="{308952F2-9F68-41BC-B4BA-76152CD6207C}" destId="{0622F950-DFCB-4E13-89DE-B37BC7DE7393}" srcOrd="0" destOrd="0" presId="urn:microsoft.com/office/officeart/2005/8/layout/list1"/>
    <dgm:cxn modelId="{8599A531-1F3B-4A61-A88C-09313E114B8D}" srcId="{947D3B49-CF77-4E7F-BD15-121F2A63946D}" destId="{14A21E43-78DD-4942-8077-F847028C6A70}" srcOrd="2" destOrd="0" parTransId="{6D39E558-C5AE-477A-AC20-EBC272C75E0A}" sibTransId="{EB7ECFE1-90E3-4DAF-BED9-0E6D3F3E967E}"/>
    <dgm:cxn modelId="{358E5F2F-F27E-4A5A-A8A3-606DE8A2C123}" type="presParOf" srcId="{28650266-D992-478A-B2E7-D844AA694888}" destId="{02610D50-35AD-48F2-88B4-6D0F662DFDF3}" srcOrd="0" destOrd="0" presId="urn:microsoft.com/office/officeart/2005/8/layout/list1"/>
    <dgm:cxn modelId="{64350F6C-4830-480B-8D33-3316C3213793}" type="presParOf" srcId="{02610D50-35AD-48F2-88B4-6D0F662DFDF3}" destId="{0622F950-DFCB-4E13-89DE-B37BC7DE7393}" srcOrd="0" destOrd="0" presId="urn:microsoft.com/office/officeart/2005/8/layout/list1"/>
    <dgm:cxn modelId="{E3F6AC46-965C-4BDA-9704-89199CE9274F}" type="presParOf" srcId="{02610D50-35AD-48F2-88B4-6D0F662DFDF3}" destId="{3E2C5D9D-D858-4C8C-970A-B5708DA9B6DC}" srcOrd="1" destOrd="0" presId="urn:microsoft.com/office/officeart/2005/8/layout/list1"/>
    <dgm:cxn modelId="{3B31514F-9BEA-4CB6-8085-2996D1F70DFD}" type="presParOf" srcId="{28650266-D992-478A-B2E7-D844AA694888}" destId="{D06EF719-F9C7-4F29-84C6-7BC604A2B507}" srcOrd="1" destOrd="0" presId="urn:microsoft.com/office/officeart/2005/8/layout/list1"/>
    <dgm:cxn modelId="{16167767-64B4-4675-8435-7269FA551B2F}" type="presParOf" srcId="{28650266-D992-478A-B2E7-D844AA694888}" destId="{6D664892-119C-40F3-B542-8F8E452D129E}" srcOrd="2" destOrd="0" presId="urn:microsoft.com/office/officeart/2005/8/layout/list1"/>
    <dgm:cxn modelId="{FC4D58E4-B8C0-480C-8963-63C246FA4176}" type="presParOf" srcId="{28650266-D992-478A-B2E7-D844AA694888}" destId="{6D87CD59-6360-4D88-9DBF-AE7CB475F18A}" srcOrd="3" destOrd="0" presId="urn:microsoft.com/office/officeart/2005/8/layout/list1"/>
    <dgm:cxn modelId="{61BEE5EA-622C-493A-BA92-8A04914A72DA}" type="presParOf" srcId="{28650266-D992-478A-B2E7-D844AA694888}" destId="{5383EBDC-FB37-4691-AB3B-AAEFC2487780}" srcOrd="4" destOrd="0" presId="urn:microsoft.com/office/officeart/2005/8/layout/list1"/>
    <dgm:cxn modelId="{DE95B5D1-3398-4B73-A732-69C3D0ED72C6}" type="presParOf" srcId="{5383EBDC-FB37-4691-AB3B-AAEFC2487780}" destId="{589C01D6-56BC-42F0-9CF2-CF824A713FA4}" srcOrd="0" destOrd="0" presId="urn:microsoft.com/office/officeart/2005/8/layout/list1"/>
    <dgm:cxn modelId="{7DC0981D-2718-4F16-A05B-75EFD186DED3}" type="presParOf" srcId="{5383EBDC-FB37-4691-AB3B-AAEFC2487780}" destId="{41A4FE15-10F1-4F0C-AB44-6A9EBF8235D6}" srcOrd="1" destOrd="0" presId="urn:microsoft.com/office/officeart/2005/8/layout/list1"/>
    <dgm:cxn modelId="{384AC67F-6A7A-458E-8E79-9D24CFF7CA6F}" type="presParOf" srcId="{28650266-D992-478A-B2E7-D844AA694888}" destId="{F26F922F-AAB2-461A-905D-4B80C5730FE3}" srcOrd="5" destOrd="0" presId="urn:microsoft.com/office/officeart/2005/8/layout/list1"/>
    <dgm:cxn modelId="{0CFDCD46-656B-4318-8453-274FC655640E}" type="presParOf" srcId="{28650266-D992-478A-B2E7-D844AA694888}" destId="{24C94CDD-1A86-4120-ADBF-5A43A26564EF}" srcOrd="6" destOrd="0" presId="urn:microsoft.com/office/officeart/2005/8/layout/list1"/>
    <dgm:cxn modelId="{CD9BEEC0-440D-456F-AB92-6C6D6554694F}" type="presParOf" srcId="{28650266-D992-478A-B2E7-D844AA694888}" destId="{25A5D1F9-FED2-4B8F-AF05-D15F23D939F7}" srcOrd="7" destOrd="0" presId="urn:microsoft.com/office/officeart/2005/8/layout/list1"/>
    <dgm:cxn modelId="{CBE59CA0-284B-414E-854E-90A6D8EDD97C}" type="presParOf" srcId="{28650266-D992-478A-B2E7-D844AA694888}" destId="{994EE5E2-299A-4F9C-A4D5-69622D251BE3}" srcOrd="8" destOrd="0" presId="urn:microsoft.com/office/officeart/2005/8/layout/list1"/>
    <dgm:cxn modelId="{CBFACA93-AA4B-4528-BA2D-3D05EF88FC55}" type="presParOf" srcId="{994EE5E2-299A-4F9C-A4D5-69622D251BE3}" destId="{3741462D-E848-4BEA-B498-3A9913652761}" srcOrd="0" destOrd="0" presId="urn:microsoft.com/office/officeart/2005/8/layout/list1"/>
    <dgm:cxn modelId="{26B9401F-43F9-448A-8862-61ECD00DE92C}" type="presParOf" srcId="{994EE5E2-299A-4F9C-A4D5-69622D251BE3}" destId="{51F393F1-CB1E-415C-B9DF-8204A9C770ED}" srcOrd="1" destOrd="0" presId="urn:microsoft.com/office/officeart/2005/8/layout/list1"/>
    <dgm:cxn modelId="{EAE2A5C9-E152-4B39-94C0-F5C3CF331AAB}" type="presParOf" srcId="{28650266-D992-478A-B2E7-D844AA694888}" destId="{D2EB643A-E28D-4BB0-9F9B-EA29E644461D}" srcOrd="9" destOrd="0" presId="urn:microsoft.com/office/officeart/2005/8/layout/list1"/>
    <dgm:cxn modelId="{6E624C29-AF37-4FEA-B714-D9A1C516E53A}" type="presParOf" srcId="{28650266-D992-478A-B2E7-D844AA694888}" destId="{B252D4D1-7C34-48E6-B3A2-1A008E73EF4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47D3B49-CF77-4E7F-BD15-121F2A63946D}" type="doc">
      <dgm:prSet loTypeId="urn:microsoft.com/office/officeart/2005/8/layout/list1" loCatId="list" qsTypeId="urn:microsoft.com/office/officeart/2005/8/quickstyle/simple1#4" qsCatId="simple" csTypeId="urn:microsoft.com/office/officeart/2005/8/colors/accent1_1" csCatId="accent1" phldr="1"/>
      <dgm:spPr/>
      <dgm:t>
        <a:bodyPr/>
        <a:lstStyle/>
        <a:p>
          <a:endParaRPr lang="en-US"/>
        </a:p>
      </dgm:t>
    </dgm:pt>
    <dgm:pt modelId="{308952F2-9F68-41BC-B4BA-76152CD6207C}">
      <dgm:prSet phldrT="[Text]" custT="1"/>
      <dgm:spPr/>
      <dgm:t>
        <a:bodyPr/>
        <a:lstStyle/>
        <a:p>
          <a:pPr algn="just"/>
          <a:r>
            <a:rPr lang="en-US" sz="2000" dirty="0" smtClean="0">
              <a:latin typeface="+mj-lt"/>
            </a:rPr>
            <a:t>(d) I will carry out my responsibility, not to administer the schools, but, together with my fellow board members, to see that they are well run.</a:t>
          </a:r>
          <a:endParaRPr lang="en-US" sz="2000" dirty="0">
            <a:latin typeface="+mj-lt"/>
          </a:endParaRPr>
        </a:p>
      </dgm:t>
    </dgm:pt>
    <dgm:pt modelId="{68CBD0A2-15BF-435B-BA0D-5FA5E7F4220D}" type="parTrans" cxnId="{7297E7DA-1FD0-4560-A879-598AD65B223E}">
      <dgm:prSet/>
      <dgm:spPr/>
      <dgm:t>
        <a:bodyPr/>
        <a:lstStyle/>
        <a:p>
          <a:endParaRPr lang="en-US"/>
        </a:p>
      </dgm:t>
    </dgm:pt>
    <dgm:pt modelId="{034F0CEB-3994-4412-BDFF-304E1C42DE9B}" type="sibTrans" cxnId="{7297E7DA-1FD0-4560-A879-598AD65B223E}">
      <dgm:prSet/>
      <dgm:spPr/>
      <dgm:t>
        <a:bodyPr/>
        <a:lstStyle/>
        <a:p>
          <a:endParaRPr lang="en-US"/>
        </a:p>
      </dgm:t>
    </dgm:pt>
    <dgm:pt modelId="{86AF26EC-8C96-4D52-BC43-88BFD8492800}">
      <dgm:prSet phldrT="[Text]" custT="1"/>
      <dgm:spPr/>
      <dgm:t>
        <a:bodyPr/>
        <a:lstStyle/>
        <a:p>
          <a:pPr algn="just"/>
          <a:r>
            <a:rPr lang="en-US" sz="2000" dirty="0" smtClean="0">
              <a:latin typeface="+mj-lt"/>
            </a:rPr>
            <a:t>(e) I will recognize that authority rests with the board of education and will make no personal promises nor take any private action that may compromise the board.</a:t>
          </a:r>
          <a:endParaRPr lang="en-US" sz="2000" dirty="0">
            <a:latin typeface="+mj-lt"/>
          </a:endParaRPr>
        </a:p>
      </dgm:t>
    </dgm:pt>
    <dgm:pt modelId="{A187A0A2-5D68-47FF-85D0-9410AC88D675}" type="parTrans" cxnId="{B6249C51-D4D4-4D0B-B885-3DF8E62DDDE7}">
      <dgm:prSet/>
      <dgm:spPr/>
      <dgm:t>
        <a:bodyPr/>
        <a:lstStyle/>
        <a:p>
          <a:endParaRPr lang="en-US"/>
        </a:p>
      </dgm:t>
    </dgm:pt>
    <dgm:pt modelId="{44F11460-D622-413B-9293-022A1892C4AE}" type="sibTrans" cxnId="{B6249C51-D4D4-4D0B-B885-3DF8E62DDDE7}">
      <dgm:prSet/>
      <dgm:spPr/>
      <dgm:t>
        <a:bodyPr/>
        <a:lstStyle/>
        <a:p>
          <a:endParaRPr lang="en-US"/>
        </a:p>
      </dgm:t>
    </dgm:pt>
    <dgm:pt modelId="{14A21E43-78DD-4942-8077-F847028C6A70}">
      <dgm:prSet phldrT="[Text]" custT="1"/>
      <dgm:spPr/>
      <dgm:t>
        <a:bodyPr/>
        <a:lstStyle/>
        <a:p>
          <a:pPr algn="just"/>
          <a:r>
            <a:rPr lang="en-US" sz="2000" dirty="0" smtClean="0">
              <a:latin typeface="+mj-lt"/>
            </a:rPr>
            <a:t>(f) I will refuse to surrender my independent judgment to special interest or partisan political groups or to use the schools for personal gain or for the gain of friends.</a:t>
          </a:r>
          <a:endParaRPr lang="en-US" sz="2000" dirty="0">
            <a:latin typeface="+mj-lt"/>
          </a:endParaRPr>
        </a:p>
      </dgm:t>
    </dgm:pt>
    <dgm:pt modelId="{6D39E558-C5AE-477A-AC20-EBC272C75E0A}" type="parTrans" cxnId="{8599A531-1F3B-4A61-A88C-09313E114B8D}">
      <dgm:prSet/>
      <dgm:spPr/>
      <dgm:t>
        <a:bodyPr/>
        <a:lstStyle/>
        <a:p>
          <a:endParaRPr lang="en-US"/>
        </a:p>
      </dgm:t>
    </dgm:pt>
    <dgm:pt modelId="{EB7ECFE1-90E3-4DAF-BED9-0E6D3F3E967E}" type="sibTrans" cxnId="{8599A531-1F3B-4A61-A88C-09313E114B8D}">
      <dgm:prSet/>
      <dgm:spPr/>
      <dgm:t>
        <a:bodyPr/>
        <a:lstStyle/>
        <a:p>
          <a:endParaRPr lang="en-US"/>
        </a:p>
      </dgm:t>
    </dgm:pt>
    <dgm:pt modelId="{28650266-D992-478A-B2E7-D844AA694888}" type="pres">
      <dgm:prSet presAssocID="{947D3B49-CF77-4E7F-BD15-121F2A63946D}" presName="linear" presStyleCnt="0">
        <dgm:presLayoutVars>
          <dgm:dir/>
          <dgm:animLvl val="lvl"/>
          <dgm:resizeHandles val="exact"/>
        </dgm:presLayoutVars>
      </dgm:prSet>
      <dgm:spPr/>
      <dgm:t>
        <a:bodyPr/>
        <a:lstStyle/>
        <a:p>
          <a:endParaRPr lang="en-US"/>
        </a:p>
      </dgm:t>
    </dgm:pt>
    <dgm:pt modelId="{02610D50-35AD-48F2-88B4-6D0F662DFDF3}" type="pres">
      <dgm:prSet presAssocID="{308952F2-9F68-41BC-B4BA-76152CD6207C}" presName="parentLin" presStyleCnt="0"/>
      <dgm:spPr/>
      <dgm:t>
        <a:bodyPr/>
        <a:lstStyle/>
        <a:p>
          <a:endParaRPr lang="en-US"/>
        </a:p>
      </dgm:t>
    </dgm:pt>
    <dgm:pt modelId="{0622F950-DFCB-4E13-89DE-B37BC7DE7393}" type="pres">
      <dgm:prSet presAssocID="{308952F2-9F68-41BC-B4BA-76152CD6207C}" presName="parentLeftMargin" presStyleLbl="node1" presStyleIdx="0" presStyleCnt="3"/>
      <dgm:spPr/>
      <dgm:t>
        <a:bodyPr/>
        <a:lstStyle/>
        <a:p>
          <a:endParaRPr lang="en-US"/>
        </a:p>
      </dgm:t>
    </dgm:pt>
    <dgm:pt modelId="{3E2C5D9D-D858-4C8C-970A-B5708DA9B6DC}" type="pres">
      <dgm:prSet presAssocID="{308952F2-9F68-41BC-B4BA-76152CD6207C}" presName="parentText" presStyleLbl="node1" presStyleIdx="0" presStyleCnt="3" custScaleX="142857" custScaleY="120404">
        <dgm:presLayoutVars>
          <dgm:chMax val="0"/>
          <dgm:bulletEnabled val="1"/>
        </dgm:presLayoutVars>
      </dgm:prSet>
      <dgm:spPr/>
      <dgm:t>
        <a:bodyPr/>
        <a:lstStyle/>
        <a:p>
          <a:endParaRPr lang="en-US"/>
        </a:p>
      </dgm:t>
    </dgm:pt>
    <dgm:pt modelId="{D06EF719-F9C7-4F29-84C6-7BC604A2B507}" type="pres">
      <dgm:prSet presAssocID="{308952F2-9F68-41BC-B4BA-76152CD6207C}" presName="negativeSpace" presStyleCnt="0"/>
      <dgm:spPr/>
      <dgm:t>
        <a:bodyPr/>
        <a:lstStyle/>
        <a:p>
          <a:endParaRPr lang="en-US"/>
        </a:p>
      </dgm:t>
    </dgm:pt>
    <dgm:pt modelId="{6D664892-119C-40F3-B542-8F8E452D129E}" type="pres">
      <dgm:prSet presAssocID="{308952F2-9F68-41BC-B4BA-76152CD6207C}" presName="childText" presStyleLbl="conFgAcc1" presStyleIdx="0" presStyleCnt="3">
        <dgm:presLayoutVars>
          <dgm:bulletEnabled val="1"/>
        </dgm:presLayoutVars>
      </dgm:prSet>
      <dgm:spPr/>
      <dgm:t>
        <a:bodyPr/>
        <a:lstStyle/>
        <a:p>
          <a:endParaRPr lang="en-US"/>
        </a:p>
      </dgm:t>
    </dgm:pt>
    <dgm:pt modelId="{6D87CD59-6360-4D88-9DBF-AE7CB475F18A}" type="pres">
      <dgm:prSet presAssocID="{034F0CEB-3994-4412-BDFF-304E1C42DE9B}" presName="spaceBetweenRectangles" presStyleCnt="0"/>
      <dgm:spPr/>
      <dgm:t>
        <a:bodyPr/>
        <a:lstStyle/>
        <a:p>
          <a:endParaRPr lang="en-US"/>
        </a:p>
      </dgm:t>
    </dgm:pt>
    <dgm:pt modelId="{5383EBDC-FB37-4691-AB3B-AAEFC2487780}" type="pres">
      <dgm:prSet presAssocID="{86AF26EC-8C96-4D52-BC43-88BFD8492800}" presName="parentLin" presStyleCnt="0"/>
      <dgm:spPr/>
      <dgm:t>
        <a:bodyPr/>
        <a:lstStyle/>
        <a:p>
          <a:endParaRPr lang="en-US"/>
        </a:p>
      </dgm:t>
    </dgm:pt>
    <dgm:pt modelId="{589C01D6-56BC-42F0-9CF2-CF824A713FA4}" type="pres">
      <dgm:prSet presAssocID="{86AF26EC-8C96-4D52-BC43-88BFD8492800}" presName="parentLeftMargin" presStyleLbl="node1" presStyleIdx="0" presStyleCnt="3"/>
      <dgm:spPr/>
      <dgm:t>
        <a:bodyPr/>
        <a:lstStyle/>
        <a:p>
          <a:endParaRPr lang="en-US"/>
        </a:p>
      </dgm:t>
    </dgm:pt>
    <dgm:pt modelId="{41A4FE15-10F1-4F0C-AB44-6A9EBF8235D6}" type="pres">
      <dgm:prSet presAssocID="{86AF26EC-8C96-4D52-BC43-88BFD8492800}" presName="parentText" presStyleLbl="node1" presStyleIdx="1" presStyleCnt="3" custScaleX="142857" custScaleY="125589">
        <dgm:presLayoutVars>
          <dgm:chMax val="0"/>
          <dgm:bulletEnabled val="1"/>
        </dgm:presLayoutVars>
      </dgm:prSet>
      <dgm:spPr/>
      <dgm:t>
        <a:bodyPr/>
        <a:lstStyle/>
        <a:p>
          <a:endParaRPr lang="en-US"/>
        </a:p>
      </dgm:t>
    </dgm:pt>
    <dgm:pt modelId="{F26F922F-AAB2-461A-905D-4B80C5730FE3}" type="pres">
      <dgm:prSet presAssocID="{86AF26EC-8C96-4D52-BC43-88BFD8492800}" presName="negativeSpace" presStyleCnt="0"/>
      <dgm:spPr/>
      <dgm:t>
        <a:bodyPr/>
        <a:lstStyle/>
        <a:p>
          <a:endParaRPr lang="en-US"/>
        </a:p>
      </dgm:t>
    </dgm:pt>
    <dgm:pt modelId="{24C94CDD-1A86-4120-ADBF-5A43A26564EF}" type="pres">
      <dgm:prSet presAssocID="{86AF26EC-8C96-4D52-BC43-88BFD8492800}" presName="childText" presStyleLbl="conFgAcc1" presStyleIdx="1" presStyleCnt="3">
        <dgm:presLayoutVars>
          <dgm:bulletEnabled val="1"/>
        </dgm:presLayoutVars>
      </dgm:prSet>
      <dgm:spPr/>
      <dgm:t>
        <a:bodyPr/>
        <a:lstStyle/>
        <a:p>
          <a:endParaRPr lang="en-US"/>
        </a:p>
      </dgm:t>
    </dgm:pt>
    <dgm:pt modelId="{25A5D1F9-FED2-4B8F-AF05-D15F23D939F7}" type="pres">
      <dgm:prSet presAssocID="{44F11460-D622-413B-9293-022A1892C4AE}" presName="spaceBetweenRectangles" presStyleCnt="0"/>
      <dgm:spPr/>
      <dgm:t>
        <a:bodyPr/>
        <a:lstStyle/>
        <a:p>
          <a:endParaRPr lang="en-US"/>
        </a:p>
      </dgm:t>
    </dgm:pt>
    <dgm:pt modelId="{994EE5E2-299A-4F9C-A4D5-69622D251BE3}" type="pres">
      <dgm:prSet presAssocID="{14A21E43-78DD-4942-8077-F847028C6A70}" presName="parentLin" presStyleCnt="0"/>
      <dgm:spPr/>
      <dgm:t>
        <a:bodyPr/>
        <a:lstStyle/>
        <a:p>
          <a:endParaRPr lang="en-US"/>
        </a:p>
      </dgm:t>
    </dgm:pt>
    <dgm:pt modelId="{3741462D-E848-4BEA-B498-3A9913652761}" type="pres">
      <dgm:prSet presAssocID="{14A21E43-78DD-4942-8077-F847028C6A70}" presName="parentLeftMargin" presStyleLbl="node1" presStyleIdx="1" presStyleCnt="3"/>
      <dgm:spPr/>
      <dgm:t>
        <a:bodyPr/>
        <a:lstStyle/>
        <a:p>
          <a:endParaRPr lang="en-US"/>
        </a:p>
      </dgm:t>
    </dgm:pt>
    <dgm:pt modelId="{51F393F1-CB1E-415C-B9DF-8204A9C770ED}" type="pres">
      <dgm:prSet presAssocID="{14A21E43-78DD-4942-8077-F847028C6A70}" presName="parentText" presStyleLbl="node1" presStyleIdx="2" presStyleCnt="3" custScaleX="142857" custScaleY="134663" custLinFactNeighborX="20000" custLinFactNeighborY="-3373">
        <dgm:presLayoutVars>
          <dgm:chMax val="0"/>
          <dgm:bulletEnabled val="1"/>
        </dgm:presLayoutVars>
      </dgm:prSet>
      <dgm:spPr/>
      <dgm:t>
        <a:bodyPr/>
        <a:lstStyle/>
        <a:p>
          <a:endParaRPr lang="en-US"/>
        </a:p>
      </dgm:t>
    </dgm:pt>
    <dgm:pt modelId="{D2EB643A-E28D-4BB0-9F9B-EA29E644461D}" type="pres">
      <dgm:prSet presAssocID="{14A21E43-78DD-4942-8077-F847028C6A70}" presName="negativeSpace" presStyleCnt="0"/>
      <dgm:spPr/>
      <dgm:t>
        <a:bodyPr/>
        <a:lstStyle/>
        <a:p>
          <a:endParaRPr lang="en-US"/>
        </a:p>
      </dgm:t>
    </dgm:pt>
    <dgm:pt modelId="{B252D4D1-7C34-48E6-B3A2-1A008E73EF4D}" type="pres">
      <dgm:prSet presAssocID="{14A21E43-78DD-4942-8077-F847028C6A70}" presName="childText" presStyleLbl="conFgAcc1" presStyleIdx="2" presStyleCnt="3">
        <dgm:presLayoutVars>
          <dgm:bulletEnabled val="1"/>
        </dgm:presLayoutVars>
      </dgm:prSet>
      <dgm:spPr/>
      <dgm:t>
        <a:bodyPr/>
        <a:lstStyle/>
        <a:p>
          <a:endParaRPr lang="en-US"/>
        </a:p>
      </dgm:t>
    </dgm:pt>
  </dgm:ptLst>
  <dgm:cxnLst>
    <dgm:cxn modelId="{2A131E6A-4304-4650-9F4A-F1CE9C94C0FC}" type="presOf" srcId="{308952F2-9F68-41BC-B4BA-76152CD6207C}" destId="{0622F950-DFCB-4E13-89DE-B37BC7DE7393}" srcOrd="0" destOrd="0" presId="urn:microsoft.com/office/officeart/2005/8/layout/list1"/>
    <dgm:cxn modelId="{B6249C51-D4D4-4D0B-B885-3DF8E62DDDE7}" srcId="{947D3B49-CF77-4E7F-BD15-121F2A63946D}" destId="{86AF26EC-8C96-4D52-BC43-88BFD8492800}" srcOrd="1" destOrd="0" parTransId="{A187A0A2-5D68-47FF-85D0-9410AC88D675}" sibTransId="{44F11460-D622-413B-9293-022A1892C4AE}"/>
    <dgm:cxn modelId="{43E1BA63-C952-4FC8-814A-9494F3DDB468}" type="presOf" srcId="{14A21E43-78DD-4942-8077-F847028C6A70}" destId="{3741462D-E848-4BEA-B498-3A9913652761}" srcOrd="0" destOrd="0" presId="urn:microsoft.com/office/officeart/2005/8/layout/list1"/>
    <dgm:cxn modelId="{45627563-C338-4EBA-9A01-DCA6006C5DB7}" type="presOf" srcId="{86AF26EC-8C96-4D52-BC43-88BFD8492800}" destId="{589C01D6-56BC-42F0-9CF2-CF824A713FA4}" srcOrd="0" destOrd="0" presId="urn:microsoft.com/office/officeart/2005/8/layout/list1"/>
    <dgm:cxn modelId="{7297E7DA-1FD0-4560-A879-598AD65B223E}" srcId="{947D3B49-CF77-4E7F-BD15-121F2A63946D}" destId="{308952F2-9F68-41BC-B4BA-76152CD6207C}" srcOrd="0" destOrd="0" parTransId="{68CBD0A2-15BF-435B-BA0D-5FA5E7F4220D}" sibTransId="{034F0CEB-3994-4412-BDFF-304E1C42DE9B}"/>
    <dgm:cxn modelId="{72E31A45-F194-48D3-82A1-DDDCFEDC7477}" type="presOf" srcId="{86AF26EC-8C96-4D52-BC43-88BFD8492800}" destId="{41A4FE15-10F1-4F0C-AB44-6A9EBF8235D6}" srcOrd="1" destOrd="0" presId="urn:microsoft.com/office/officeart/2005/8/layout/list1"/>
    <dgm:cxn modelId="{45C44FB0-73CE-47EC-8C5D-E87F6B85BDDA}" type="presOf" srcId="{308952F2-9F68-41BC-B4BA-76152CD6207C}" destId="{3E2C5D9D-D858-4C8C-970A-B5708DA9B6DC}" srcOrd="1" destOrd="0" presId="urn:microsoft.com/office/officeart/2005/8/layout/list1"/>
    <dgm:cxn modelId="{398D912E-EC36-495E-BC3A-098B225F188E}" type="presOf" srcId="{947D3B49-CF77-4E7F-BD15-121F2A63946D}" destId="{28650266-D992-478A-B2E7-D844AA694888}" srcOrd="0" destOrd="0" presId="urn:microsoft.com/office/officeart/2005/8/layout/list1"/>
    <dgm:cxn modelId="{49EA5779-083D-4AA8-B1A7-F88077023141}" type="presOf" srcId="{14A21E43-78DD-4942-8077-F847028C6A70}" destId="{51F393F1-CB1E-415C-B9DF-8204A9C770ED}" srcOrd="1" destOrd="0" presId="urn:microsoft.com/office/officeart/2005/8/layout/list1"/>
    <dgm:cxn modelId="{8599A531-1F3B-4A61-A88C-09313E114B8D}" srcId="{947D3B49-CF77-4E7F-BD15-121F2A63946D}" destId="{14A21E43-78DD-4942-8077-F847028C6A70}" srcOrd="2" destOrd="0" parTransId="{6D39E558-C5AE-477A-AC20-EBC272C75E0A}" sibTransId="{EB7ECFE1-90E3-4DAF-BED9-0E6D3F3E967E}"/>
    <dgm:cxn modelId="{ACC1915A-96AA-4D40-BE20-470BCC0BA75B}" type="presParOf" srcId="{28650266-D992-478A-B2E7-D844AA694888}" destId="{02610D50-35AD-48F2-88B4-6D0F662DFDF3}" srcOrd="0" destOrd="0" presId="urn:microsoft.com/office/officeart/2005/8/layout/list1"/>
    <dgm:cxn modelId="{7E2131AF-DF90-4A07-909F-EFC293DE9EB2}" type="presParOf" srcId="{02610D50-35AD-48F2-88B4-6D0F662DFDF3}" destId="{0622F950-DFCB-4E13-89DE-B37BC7DE7393}" srcOrd="0" destOrd="0" presId="urn:microsoft.com/office/officeart/2005/8/layout/list1"/>
    <dgm:cxn modelId="{DD1CEF8C-715E-457A-A593-4F0E41FEDB69}" type="presParOf" srcId="{02610D50-35AD-48F2-88B4-6D0F662DFDF3}" destId="{3E2C5D9D-D858-4C8C-970A-B5708DA9B6DC}" srcOrd="1" destOrd="0" presId="urn:microsoft.com/office/officeart/2005/8/layout/list1"/>
    <dgm:cxn modelId="{B098BEF7-ACD4-44C0-A3A6-2B02FB6D24E9}" type="presParOf" srcId="{28650266-D992-478A-B2E7-D844AA694888}" destId="{D06EF719-F9C7-4F29-84C6-7BC604A2B507}" srcOrd="1" destOrd="0" presId="urn:microsoft.com/office/officeart/2005/8/layout/list1"/>
    <dgm:cxn modelId="{34FE6934-5856-4F12-8F23-43E213CC31D4}" type="presParOf" srcId="{28650266-D992-478A-B2E7-D844AA694888}" destId="{6D664892-119C-40F3-B542-8F8E452D129E}" srcOrd="2" destOrd="0" presId="urn:microsoft.com/office/officeart/2005/8/layout/list1"/>
    <dgm:cxn modelId="{DAE36484-7960-4FBA-82B8-29EDE0780F5C}" type="presParOf" srcId="{28650266-D992-478A-B2E7-D844AA694888}" destId="{6D87CD59-6360-4D88-9DBF-AE7CB475F18A}" srcOrd="3" destOrd="0" presId="urn:microsoft.com/office/officeart/2005/8/layout/list1"/>
    <dgm:cxn modelId="{D70974A7-C063-42E5-8C15-1C4832FB2D0E}" type="presParOf" srcId="{28650266-D992-478A-B2E7-D844AA694888}" destId="{5383EBDC-FB37-4691-AB3B-AAEFC2487780}" srcOrd="4" destOrd="0" presId="urn:microsoft.com/office/officeart/2005/8/layout/list1"/>
    <dgm:cxn modelId="{BF27E2BF-5D50-429F-846E-643A068EB3C7}" type="presParOf" srcId="{5383EBDC-FB37-4691-AB3B-AAEFC2487780}" destId="{589C01D6-56BC-42F0-9CF2-CF824A713FA4}" srcOrd="0" destOrd="0" presId="urn:microsoft.com/office/officeart/2005/8/layout/list1"/>
    <dgm:cxn modelId="{78B49340-E1D6-4054-BB69-95D279B06AF9}" type="presParOf" srcId="{5383EBDC-FB37-4691-AB3B-AAEFC2487780}" destId="{41A4FE15-10F1-4F0C-AB44-6A9EBF8235D6}" srcOrd="1" destOrd="0" presId="urn:microsoft.com/office/officeart/2005/8/layout/list1"/>
    <dgm:cxn modelId="{9D01E794-9549-4598-8452-2D0DF988C0E3}" type="presParOf" srcId="{28650266-D992-478A-B2E7-D844AA694888}" destId="{F26F922F-AAB2-461A-905D-4B80C5730FE3}" srcOrd="5" destOrd="0" presId="urn:microsoft.com/office/officeart/2005/8/layout/list1"/>
    <dgm:cxn modelId="{0EAA0C21-1995-4809-B893-E1ED85F926CE}" type="presParOf" srcId="{28650266-D992-478A-B2E7-D844AA694888}" destId="{24C94CDD-1A86-4120-ADBF-5A43A26564EF}" srcOrd="6" destOrd="0" presId="urn:microsoft.com/office/officeart/2005/8/layout/list1"/>
    <dgm:cxn modelId="{BD5D9296-AD27-4493-A884-C6DF7D220224}" type="presParOf" srcId="{28650266-D992-478A-B2E7-D844AA694888}" destId="{25A5D1F9-FED2-4B8F-AF05-D15F23D939F7}" srcOrd="7" destOrd="0" presId="urn:microsoft.com/office/officeart/2005/8/layout/list1"/>
    <dgm:cxn modelId="{5104248A-4974-4C41-BAE0-188CBF4FD9B1}" type="presParOf" srcId="{28650266-D992-478A-B2E7-D844AA694888}" destId="{994EE5E2-299A-4F9C-A4D5-69622D251BE3}" srcOrd="8" destOrd="0" presId="urn:microsoft.com/office/officeart/2005/8/layout/list1"/>
    <dgm:cxn modelId="{CF67BC89-0753-476D-80BB-1B6164EE3C22}" type="presParOf" srcId="{994EE5E2-299A-4F9C-A4D5-69622D251BE3}" destId="{3741462D-E848-4BEA-B498-3A9913652761}" srcOrd="0" destOrd="0" presId="urn:microsoft.com/office/officeart/2005/8/layout/list1"/>
    <dgm:cxn modelId="{2BA9F338-0CA0-4CE8-AD47-9767A9530A60}" type="presParOf" srcId="{994EE5E2-299A-4F9C-A4D5-69622D251BE3}" destId="{51F393F1-CB1E-415C-B9DF-8204A9C770ED}" srcOrd="1" destOrd="0" presId="urn:microsoft.com/office/officeart/2005/8/layout/list1"/>
    <dgm:cxn modelId="{8260DB61-EB2A-42C5-B671-A302D2CA6B2D}" type="presParOf" srcId="{28650266-D992-478A-B2E7-D844AA694888}" destId="{D2EB643A-E28D-4BB0-9F9B-EA29E644461D}" srcOrd="9" destOrd="0" presId="urn:microsoft.com/office/officeart/2005/8/layout/list1"/>
    <dgm:cxn modelId="{34818E3D-7A04-425D-A93A-B13C69E82C91}" type="presParOf" srcId="{28650266-D992-478A-B2E7-D844AA694888}" destId="{B252D4D1-7C34-48E6-B3A2-1A008E73EF4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47D3B49-CF77-4E7F-BD15-121F2A63946D}" type="doc">
      <dgm:prSet loTypeId="urn:microsoft.com/office/officeart/2005/8/layout/list1" loCatId="list" qsTypeId="urn:microsoft.com/office/officeart/2005/8/quickstyle/simple1#5" qsCatId="simple" csTypeId="urn:microsoft.com/office/officeart/2005/8/colors/accent1_1" csCatId="accent1" phldr="1"/>
      <dgm:spPr/>
      <dgm:t>
        <a:bodyPr/>
        <a:lstStyle/>
        <a:p>
          <a:endParaRPr lang="en-US"/>
        </a:p>
      </dgm:t>
    </dgm:pt>
    <dgm:pt modelId="{308952F2-9F68-41BC-B4BA-76152CD6207C}">
      <dgm:prSet phldrT="[Text]" custT="1"/>
      <dgm:spPr/>
      <dgm:t>
        <a:bodyPr/>
        <a:lstStyle/>
        <a:p>
          <a:pPr algn="just"/>
          <a:r>
            <a:rPr lang="en-US" sz="1700" dirty="0" smtClean="0">
              <a:latin typeface="+mj-lt"/>
            </a:rPr>
            <a:t>(g) I will hold confidential all matters pertaining to the schools which, if disclosed, would needlessly injure individuals or the schools.  In all other matters, I will provide accurate information and, in concert with my fellow board members, interpret to the staff the aspirations of the community for its school.</a:t>
          </a:r>
          <a:endParaRPr lang="en-US" sz="1700" dirty="0">
            <a:latin typeface="+mj-lt"/>
          </a:endParaRPr>
        </a:p>
      </dgm:t>
    </dgm:pt>
    <dgm:pt modelId="{68CBD0A2-15BF-435B-BA0D-5FA5E7F4220D}" type="parTrans" cxnId="{7297E7DA-1FD0-4560-A879-598AD65B223E}">
      <dgm:prSet/>
      <dgm:spPr/>
      <dgm:t>
        <a:bodyPr/>
        <a:lstStyle/>
        <a:p>
          <a:endParaRPr lang="en-US"/>
        </a:p>
      </dgm:t>
    </dgm:pt>
    <dgm:pt modelId="{034F0CEB-3994-4412-BDFF-304E1C42DE9B}" type="sibTrans" cxnId="{7297E7DA-1FD0-4560-A879-598AD65B223E}">
      <dgm:prSet/>
      <dgm:spPr/>
      <dgm:t>
        <a:bodyPr/>
        <a:lstStyle/>
        <a:p>
          <a:endParaRPr lang="en-US"/>
        </a:p>
      </dgm:t>
    </dgm:pt>
    <dgm:pt modelId="{86AF26EC-8C96-4D52-BC43-88BFD8492800}">
      <dgm:prSet phldrT="[Text]" custT="1"/>
      <dgm:spPr/>
      <dgm:t>
        <a:bodyPr/>
        <a:lstStyle/>
        <a:p>
          <a:pPr algn="just"/>
          <a:r>
            <a:rPr lang="en-US" sz="1800" dirty="0" smtClean="0">
              <a:latin typeface="+mj-lt"/>
            </a:rPr>
            <a:t>(h) I will vote to appoint the best qualified personnel available after consideration of the recommendation of the chief administrative officer.</a:t>
          </a:r>
          <a:endParaRPr lang="en-US" sz="1800" dirty="0">
            <a:latin typeface="+mj-lt"/>
          </a:endParaRPr>
        </a:p>
      </dgm:t>
    </dgm:pt>
    <dgm:pt modelId="{A187A0A2-5D68-47FF-85D0-9410AC88D675}" type="parTrans" cxnId="{B6249C51-D4D4-4D0B-B885-3DF8E62DDDE7}">
      <dgm:prSet/>
      <dgm:spPr/>
      <dgm:t>
        <a:bodyPr/>
        <a:lstStyle/>
        <a:p>
          <a:endParaRPr lang="en-US"/>
        </a:p>
      </dgm:t>
    </dgm:pt>
    <dgm:pt modelId="{44F11460-D622-413B-9293-022A1892C4AE}" type="sibTrans" cxnId="{B6249C51-D4D4-4D0B-B885-3DF8E62DDDE7}">
      <dgm:prSet/>
      <dgm:spPr/>
      <dgm:t>
        <a:bodyPr/>
        <a:lstStyle/>
        <a:p>
          <a:endParaRPr lang="en-US"/>
        </a:p>
      </dgm:t>
    </dgm:pt>
    <dgm:pt modelId="{14A21E43-78DD-4942-8077-F847028C6A70}">
      <dgm:prSet phldrT="[Text]" custT="1"/>
      <dgm:spPr/>
      <dgm:t>
        <a:bodyPr/>
        <a:lstStyle/>
        <a:p>
          <a:pPr algn="just"/>
          <a:r>
            <a:rPr lang="en-US" sz="1800" dirty="0" smtClean="0">
              <a:latin typeface="+mj-lt"/>
            </a:rPr>
            <a:t>(i) I will support and protect school personnel in proper performance of their duties.</a:t>
          </a:r>
          <a:endParaRPr lang="en-US" sz="1800" dirty="0">
            <a:latin typeface="+mj-lt"/>
          </a:endParaRPr>
        </a:p>
      </dgm:t>
    </dgm:pt>
    <dgm:pt modelId="{6D39E558-C5AE-477A-AC20-EBC272C75E0A}" type="parTrans" cxnId="{8599A531-1F3B-4A61-A88C-09313E114B8D}">
      <dgm:prSet/>
      <dgm:spPr/>
      <dgm:t>
        <a:bodyPr/>
        <a:lstStyle/>
        <a:p>
          <a:endParaRPr lang="en-US"/>
        </a:p>
      </dgm:t>
    </dgm:pt>
    <dgm:pt modelId="{EB7ECFE1-90E3-4DAF-BED9-0E6D3F3E967E}" type="sibTrans" cxnId="{8599A531-1F3B-4A61-A88C-09313E114B8D}">
      <dgm:prSet/>
      <dgm:spPr/>
      <dgm:t>
        <a:bodyPr/>
        <a:lstStyle/>
        <a:p>
          <a:endParaRPr lang="en-US"/>
        </a:p>
      </dgm:t>
    </dgm:pt>
    <dgm:pt modelId="{65815C09-18EE-402A-B9E8-EA093A35EC8B}">
      <dgm:prSet phldrT="[Text]" custT="1"/>
      <dgm:spPr/>
      <dgm:t>
        <a:bodyPr/>
        <a:lstStyle/>
        <a:p>
          <a:pPr algn="just"/>
          <a:r>
            <a:rPr lang="en-US" sz="1800" dirty="0" smtClean="0">
              <a:latin typeface="+mj-lt"/>
            </a:rPr>
            <a:t>(j) I will refer all complaints to the chief administrative officer and will act on the complaints at public meetings only after failure of an administrative solution.</a:t>
          </a:r>
          <a:endParaRPr lang="en-US" sz="1800" dirty="0">
            <a:latin typeface="+mj-lt"/>
          </a:endParaRPr>
        </a:p>
      </dgm:t>
    </dgm:pt>
    <dgm:pt modelId="{99CD4178-FA07-4AC0-985A-91C9B5AF43CC}" type="parTrans" cxnId="{57362BB0-A9C5-4927-AB5A-C9DC5A3B19DE}">
      <dgm:prSet/>
      <dgm:spPr/>
      <dgm:t>
        <a:bodyPr/>
        <a:lstStyle/>
        <a:p>
          <a:endParaRPr lang="en-US"/>
        </a:p>
      </dgm:t>
    </dgm:pt>
    <dgm:pt modelId="{CC565B6B-1BE6-4EB7-A025-683048CF89E0}" type="sibTrans" cxnId="{57362BB0-A9C5-4927-AB5A-C9DC5A3B19DE}">
      <dgm:prSet/>
      <dgm:spPr/>
      <dgm:t>
        <a:bodyPr/>
        <a:lstStyle/>
        <a:p>
          <a:endParaRPr lang="en-US"/>
        </a:p>
      </dgm:t>
    </dgm:pt>
    <dgm:pt modelId="{28650266-D992-478A-B2E7-D844AA694888}" type="pres">
      <dgm:prSet presAssocID="{947D3B49-CF77-4E7F-BD15-121F2A63946D}" presName="linear" presStyleCnt="0">
        <dgm:presLayoutVars>
          <dgm:dir/>
          <dgm:animLvl val="lvl"/>
          <dgm:resizeHandles val="exact"/>
        </dgm:presLayoutVars>
      </dgm:prSet>
      <dgm:spPr/>
      <dgm:t>
        <a:bodyPr/>
        <a:lstStyle/>
        <a:p>
          <a:endParaRPr lang="en-US"/>
        </a:p>
      </dgm:t>
    </dgm:pt>
    <dgm:pt modelId="{02610D50-35AD-48F2-88B4-6D0F662DFDF3}" type="pres">
      <dgm:prSet presAssocID="{308952F2-9F68-41BC-B4BA-76152CD6207C}" presName="parentLin" presStyleCnt="0"/>
      <dgm:spPr/>
      <dgm:t>
        <a:bodyPr/>
        <a:lstStyle/>
        <a:p>
          <a:endParaRPr lang="en-US"/>
        </a:p>
      </dgm:t>
    </dgm:pt>
    <dgm:pt modelId="{0622F950-DFCB-4E13-89DE-B37BC7DE7393}" type="pres">
      <dgm:prSet presAssocID="{308952F2-9F68-41BC-B4BA-76152CD6207C}" presName="parentLeftMargin" presStyleLbl="node1" presStyleIdx="0" presStyleCnt="4"/>
      <dgm:spPr/>
      <dgm:t>
        <a:bodyPr/>
        <a:lstStyle/>
        <a:p>
          <a:endParaRPr lang="en-US"/>
        </a:p>
      </dgm:t>
    </dgm:pt>
    <dgm:pt modelId="{3E2C5D9D-D858-4C8C-970A-B5708DA9B6DC}" type="pres">
      <dgm:prSet presAssocID="{308952F2-9F68-41BC-B4BA-76152CD6207C}" presName="parentText" presStyleLbl="node1" presStyleIdx="0" presStyleCnt="4" custScaleX="128571" custScaleY="184805">
        <dgm:presLayoutVars>
          <dgm:chMax val="0"/>
          <dgm:bulletEnabled val="1"/>
        </dgm:presLayoutVars>
      </dgm:prSet>
      <dgm:spPr/>
      <dgm:t>
        <a:bodyPr/>
        <a:lstStyle/>
        <a:p>
          <a:endParaRPr lang="en-US"/>
        </a:p>
      </dgm:t>
    </dgm:pt>
    <dgm:pt modelId="{D06EF719-F9C7-4F29-84C6-7BC604A2B507}" type="pres">
      <dgm:prSet presAssocID="{308952F2-9F68-41BC-B4BA-76152CD6207C}" presName="negativeSpace" presStyleCnt="0"/>
      <dgm:spPr/>
      <dgm:t>
        <a:bodyPr/>
        <a:lstStyle/>
        <a:p>
          <a:endParaRPr lang="en-US"/>
        </a:p>
      </dgm:t>
    </dgm:pt>
    <dgm:pt modelId="{6D664892-119C-40F3-B542-8F8E452D129E}" type="pres">
      <dgm:prSet presAssocID="{308952F2-9F68-41BC-B4BA-76152CD6207C}" presName="childText" presStyleLbl="conFgAcc1" presStyleIdx="0" presStyleCnt="4">
        <dgm:presLayoutVars>
          <dgm:bulletEnabled val="1"/>
        </dgm:presLayoutVars>
      </dgm:prSet>
      <dgm:spPr/>
      <dgm:t>
        <a:bodyPr/>
        <a:lstStyle/>
        <a:p>
          <a:endParaRPr lang="en-US"/>
        </a:p>
      </dgm:t>
    </dgm:pt>
    <dgm:pt modelId="{6D87CD59-6360-4D88-9DBF-AE7CB475F18A}" type="pres">
      <dgm:prSet presAssocID="{034F0CEB-3994-4412-BDFF-304E1C42DE9B}" presName="spaceBetweenRectangles" presStyleCnt="0"/>
      <dgm:spPr/>
      <dgm:t>
        <a:bodyPr/>
        <a:lstStyle/>
        <a:p>
          <a:endParaRPr lang="en-US"/>
        </a:p>
      </dgm:t>
    </dgm:pt>
    <dgm:pt modelId="{5383EBDC-FB37-4691-AB3B-AAEFC2487780}" type="pres">
      <dgm:prSet presAssocID="{86AF26EC-8C96-4D52-BC43-88BFD8492800}" presName="parentLin" presStyleCnt="0"/>
      <dgm:spPr/>
      <dgm:t>
        <a:bodyPr/>
        <a:lstStyle/>
        <a:p>
          <a:endParaRPr lang="en-US"/>
        </a:p>
      </dgm:t>
    </dgm:pt>
    <dgm:pt modelId="{589C01D6-56BC-42F0-9CF2-CF824A713FA4}" type="pres">
      <dgm:prSet presAssocID="{86AF26EC-8C96-4D52-BC43-88BFD8492800}" presName="parentLeftMargin" presStyleLbl="node1" presStyleIdx="0" presStyleCnt="4"/>
      <dgm:spPr/>
      <dgm:t>
        <a:bodyPr/>
        <a:lstStyle/>
        <a:p>
          <a:endParaRPr lang="en-US"/>
        </a:p>
      </dgm:t>
    </dgm:pt>
    <dgm:pt modelId="{41A4FE15-10F1-4F0C-AB44-6A9EBF8235D6}" type="pres">
      <dgm:prSet presAssocID="{86AF26EC-8C96-4D52-BC43-88BFD8492800}" presName="parentText" presStyleLbl="node1" presStyleIdx="1" presStyleCnt="4" custScaleX="128724">
        <dgm:presLayoutVars>
          <dgm:chMax val="0"/>
          <dgm:bulletEnabled val="1"/>
        </dgm:presLayoutVars>
      </dgm:prSet>
      <dgm:spPr/>
      <dgm:t>
        <a:bodyPr/>
        <a:lstStyle/>
        <a:p>
          <a:endParaRPr lang="en-US"/>
        </a:p>
      </dgm:t>
    </dgm:pt>
    <dgm:pt modelId="{F26F922F-AAB2-461A-905D-4B80C5730FE3}" type="pres">
      <dgm:prSet presAssocID="{86AF26EC-8C96-4D52-BC43-88BFD8492800}" presName="negativeSpace" presStyleCnt="0"/>
      <dgm:spPr/>
      <dgm:t>
        <a:bodyPr/>
        <a:lstStyle/>
        <a:p>
          <a:endParaRPr lang="en-US"/>
        </a:p>
      </dgm:t>
    </dgm:pt>
    <dgm:pt modelId="{24C94CDD-1A86-4120-ADBF-5A43A26564EF}" type="pres">
      <dgm:prSet presAssocID="{86AF26EC-8C96-4D52-BC43-88BFD8492800}" presName="childText" presStyleLbl="conFgAcc1" presStyleIdx="1" presStyleCnt="4">
        <dgm:presLayoutVars>
          <dgm:bulletEnabled val="1"/>
        </dgm:presLayoutVars>
      </dgm:prSet>
      <dgm:spPr/>
      <dgm:t>
        <a:bodyPr/>
        <a:lstStyle/>
        <a:p>
          <a:endParaRPr lang="en-US"/>
        </a:p>
      </dgm:t>
    </dgm:pt>
    <dgm:pt modelId="{25A5D1F9-FED2-4B8F-AF05-D15F23D939F7}" type="pres">
      <dgm:prSet presAssocID="{44F11460-D622-413B-9293-022A1892C4AE}" presName="spaceBetweenRectangles" presStyleCnt="0"/>
      <dgm:spPr/>
      <dgm:t>
        <a:bodyPr/>
        <a:lstStyle/>
        <a:p>
          <a:endParaRPr lang="en-US"/>
        </a:p>
      </dgm:t>
    </dgm:pt>
    <dgm:pt modelId="{994EE5E2-299A-4F9C-A4D5-69622D251BE3}" type="pres">
      <dgm:prSet presAssocID="{14A21E43-78DD-4942-8077-F847028C6A70}" presName="parentLin" presStyleCnt="0"/>
      <dgm:spPr/>
      <dgm:t>
        <a:bodyPr/>
        <a:lstStyle/>
        <a:p>
          <a:endParaRPr lang="en-US"/>
        </a:p>
      </dgm:t>
    </dgm:pt>
    <dgm:pt modelId="{3741462D-E848-4BEA-B498-3A9913652761}" type="pres">
      <dgm:prSet presAssocID="{14A21E43-78DD-4942-8077-F847028C6A70}" presName="parentLeftMargin" presStyleLbl="node1" presStyleIdx="1" presStyleCnt="4"/>
      <dgm:spPr/>
      <dgm:t>
        <a:bodyPr/>
        <a:lstStyle/>
        <a:p>
          <a:endParaRPr lang="en-US"/>
        </a:p>
      </dgm:t>
    </dgm:pt>
    <dgm:pt modelId="{51F393F1-CB1E-415C-B9DF-8204A9C770ED}" type="pres">
      <dgm:prSet presAssocID="{14A21E43-78DD-4942-8077-F847028C6A70}" presName="parentText" presStyleLbl="node1" presStyleIdx="2" presStyleCnt="4" custScaleX="128724">
        <dgm:presLayoutVars>
          <dgm:chMax val="0"/>
          <dgm:bulletEnabled val="1"/>
        </dgm:presLayoutVars>
      </dgm:prSet>
      <dgm:spPr/>
      <dgm:t>
        <a:bodyPr/>
        <a:lstStyle/>
        <a:p>
          <a:endParaRPr lang="en-US"/>
        </a:p>
      </dgm:t>
    </dgm:pt>
    <dgm:pt modelId="{D2EB643A-E28D-4BB0-9F9B-EA29E644461D}" type="pres">
      <dgm:prSet presAssocID="{14A21E43-78DD-4942-8077-F847028C6A70}" presName="negativeSpace" presStyleCnt="0"/>
      <dgm:spPr/>
      <dgm:t>
        <a:bodyPr/>
        <a:lstStyle/>
        <a:p>
          <a:endParaRPr lang="en-US"/>
        </a:p>
      </dgm:t>
    </dgm:pt>
    <dgm:pt modelId="{B252D4D1-7C34-48E6-B3A2-1A008E73EF4D}" type="pres">
      <dgm:prSet presAssocID="{14A21E43-78DD-4942-8077-F847028C6A70}" presName="childText" presStyleLbl="conFgAcc1" presStyleIdx="2" presStyleCnt="4">
        <dgm:presLayoutVars>
          <dgm:bulletEnabled val="1"/>
        </dgm:presLayoutVars>
      </dgm:prSet>
      <dgm:spPr/>
      <dgm:t>
        <a:bodyPr/>
        <a:lstStyle/>
        <a:p>
          <a:endParaRPr lang="en-US"/>
        </a:p>
      </dgm:t>
    </dgm:pt>
    <dgm:pt modelId="{8E95A629-C04D-4A19-996C-02CCDB2FB7F4}" type="pres">
      <dgm:prSet presAssocID="{EB7ECFE1-90E3-4DAF-BED9-0E6D3F3E967E}" presName="spaceBetweenRectangles" presStyleCnt="0"/>
      <dgm:spPr/>
      <dgm:t>
        <a:bodyPr/>
        <a:lstStyle/>
        <a:p>
          <a:endParaRPr lang="en-US"/>
        </a:p>
      </dgm:t>
    </dgm:pt>
    <dgm:pt modelId="{018C500B-2490-415D-BE30-E2E107925EF8}" type="pres">
      <dgm:prSet presAssocID="{65815C09-18EE-402A-B9E8-EA093A35EC8B}" presName="parentLin" presStyleCnt="0"/>
      <dgm:spPr/>
      <dgm:t>
        <a:bodyPr/>
        <a:lstStyle/>
        <a:p>
          <a:endParaRPr lang="en-US"/>
        </a:p>
      </dgm:t>
    </dgm:pt>
    <dgm:pt modelId="{B4640F0D-9AF9-46CB-A2F3-28A47F2091AE}" type="pres">
      <dgm:prSet presAssocID="{65815C09-18EE-402A-B9E8-EA093A35EC8B}" presName="parentLeftMargin" presStyleLbl="node1" presStyleIdx="2" presStyleCnt="4"/>
      <dgm:spPr/>
      <dgm:t>
        <a:bodyPr/>
        <a:lstStyle/>
        <a:p>
          <a:endParaRPr lang="en-US"/>
        </a:p>
      </dgm:t>
    </dgm:pt>
    <dgm:pt modelId="{3ADEFCC0-6AB4-47E0-8C5E-B633CFCF82E4}" type="pres">
      <dgm:prSet presAssocID="{65815C09-18EE-402A-B9E8-EA093A35EC8B}" presName="parentText" presStyleLbl="node1" presStyleIdx="3" presStyleCnt="4" custScaleX="129072" custScaleY="130130">
        <dgm:presLayoutVars>
          <dgm:chMax val="0"/>
          <dgm:bulletEnabled val="1"/>
        </dgm:presLayoutVars>
      </dgm:prSet>
      <dgm:spPr/>
      <dgm:t>
        <a:bodyPr/>
        <a:lstStyle/>
        <a:p>
          <a:endParaRPr lang="en-US"/>
        </a:p>
      </dgm:t>
    </dgm:pt>
    <dgm:pt modelId="{B3D6C1F1-5A31-46E5-84F5-EDBE9C672B13}" type="pres">
      <dgm:prSet presAssocID="{65815C09-18EE-402A-B9E8-EA093A35EC8B}" presName="negativeSpace" presStyleCnt="0"/>
      <dgm:spPr/>
      <dgm:t>
        <a:bodyPr/>
        <a:lstStyle/>
        <a:p>
          <a:endParaRPr lang="en-US"/>
        </a:p>
      </dgm:t>
    </dgm:pt>
    <dgm:pt modelId="{3FF1BDBB-76EF-4F3A-8E66-05ABA73294BF}" type="pres">
      <dgm:prSet presAssocID="{65815C09-18EE-402A-B9E8-EA093A35EC8B}" presName="childText" presStyleLbl="conFgAcc1" presStyleIdx="3" presStyleCnt="4">
        <dgm:presLayoutVars>
          <dgm:bulletEnabled val="1"/>
        </dgm:presLayoutVars>
      </dgm:prSet>
      <dgm:spPr/>
      <dgm:t>
        <a:bodyPr/>
        <a:lstStyle/>
        <a:p>
          <a:endParaRPr lang="en-US"/>
        </a:p>
      </dgm:t>
    </dgm:pt>
  </dgm:ptLst>
  <dgm:cxnLst>
    <dgm:cxn modelId="{6A5F53F7-BAA2-4E73-92C5-34179E8D776E}" type="presOf" srcId="{308952F2-9F68-41BC-B4BA-76152CD6207C}" destId="{0622F950-DFCB-4E13-89DE-B37BC7DE7393}" srcOrd="0" destOrd="0" presId="urn:microsoft.com/office/officeart/2005/8/layout/list1"/>
    <dgm:cxn modelId="{B6249C51-D4D4-4D0B-B885-3DF8E62DDDE7}" srcId="{947D3B49-CF77-4E7F-BD15-121F2A63946D}" destId="{86AF26EC-8C96-4D52-BC43-88BFD8492800}" srcOrd="1" destOrd="0" parTransId="{A187A0A2-5D68-47FF-85D0-9410AC88D675}" sibTransId="{44F11460-D622-413B-9293-022A1892C4AE}"/>
    <dgm:cxn modelId="{BC716563-05A9-4E74-BA2A-F4C4A788C465}" type="presOf" srcId="{947D3B49-CF77-4E7F-BD15-121F2A63946D}" destId="{28650266-D992-478A-B2E7-D844AA694888}" srcOrd="0" destOrd="0" presId="urn:microsoft.com/office/officeart/2005/8/layout/list1"/>
    <dgm:cxn modelId="{7297E7DA-1FD0-4560-A879-598AD65B223E}" srcId="{947D3B49-CF77-4E7F-BD15-121F2A63946D}" destId="{308952F2-9F68-41BC-B4BA-76152CD6207C}" srcOrd="0" destOrd="0" parTransId="{68CBD0A2-15BF-435B-BA0D-5FA5E7F4220D}" sibTransId="{034F0CEB-3994-4412-BDFF-304E1C42DE9B}"/>
    <dgm:cxn modelId="{C609D4DA-6E29-449E-AE37-78BF9D978C00}" type="presOf" srcId="{14A21E43-78DD-4942-8077-F847028C6A70}" destId="{51F393F1-CB1E-415C-B9DF-8204A9C770ED}" srcOrd="1" destOrd="0" presId="urn:microsoft.com/office/officeart/2005/8/layout/list1"/>
    <dgm:cxn modelId="{406E901D-47FE-4D26-9DD2-26066EDC829C}" type="presOf" srcId="{14A21E43-78DD-4942-8077-F847028C6A70}" destId="{3741462D-E848-4BEA-B498-3A9913652761}" srcOrd="0" destOrd="0" presId="urn:microsoft.com/office/officeart/2005/8/layout/list1"/>
    <dgm:cxn modelId="{D4228EB9-A76D-418D-AD76-46411DE18610}" type="presOf" srcId="{65815C09-18EE-402A-B9E8-EA093A35EC8B}" destId="{3ADEFCC0-6AB4-47E0-8C5E-B633CFCF82E4}" srcOrd="1" destOrd="0" presId="urn:microsoft.com/office/officeart/2005/8/layout/list1"/>
    <dgm:cxn modelId="{278A1C31-2AA8-4DD5-8C75-41BBCDD25EB0}" type="presOf" srcId="{308952F2-9F68-41BC-B4BA-76152CD6207C}" destId="{3E2C5D9D-D858-4C8C-970A-B5708DA9B6DC}" srcOrd="1" destOrd="0" presId="urn:microsoft.com/office/officeart/2005/8/layout/list1"/>
    <dgm:cxn modelId="{B1D32A7B-B335-4478-8BF9-323C619A7237}" type="presOf" srcId="{65815C09-18EE-402A-B9E8-EA093A35EC8B}" destId="{B4640F0D-9AF9-46CB-A2F3-28A47F2091AE}" srcOrd="0" destOrd="0" presId="urn:microsoft.com/office/officeart/2005/8/layout/list1"/>
    <dgm:cxn modelId="{EBE99C5E-ABEF-4E06-AA3B-E116FC28D51C}" type="presOf" srcId="{86AF26EC-8C96-4D52-BC43-88BFD8492800}" destId="{41A4FE15-10F1-4F0C-AB44-6A9EBF8235D6}" srcOrd="1" destOrd="0" presId="urn:microsoft.com/office/officeart/2005/8/layout/list1"/>
    <dgm:cxn modelId="{57362BB0-A9C5-4927-AB5A-C9DC5A3B19DE}" srcId="{947D3B49-CF77-4E7F-BD15-121F2A63946D}" destId="{65815C09-18EE-402A-B9E8-EA093A35EC8B}" srcOrd="3" destOrd="0" parTransId="{99CD4178-FA07-4AC0-985A-91C9B5AF43CC}" sibTransId="{CC565B6B-1BE6-4EB7-A025-683048CF89E0}"/>
    <dgm:cxn modelId="{8599A531-1F3B-4A61-A88C-09313E114B8D}" srcId="{947D3B49-CF77-4E7F-BD15-121F2A63946D}" destId="{14A21E43-78DD-4942-8077-F847028C6A70}" srcOrd="2" destOrd="0" parTransId="{6D39E558-C5AE-477A-AC20-EBC272C75E0A}" sibTransId="{EB7ECFE1-90E3-4DAF-BED9-0E6D3F3E967E}"/>
    <dgm:cxn modelId="{C6B504DE-B9EE-4634-AE6D-63D69A3363CD}" type="presOf" srcId="{86AF26EC-8C96-4D52-BC43-88BFD8492800}" destId="{589C01D6-56BC-42F0-9CF2-CF824A713FA4}" srcOrd="0" destOrd="0" presId="urn:microsoft.com/office/officeart/2005/8/layout/list1"/>
    <dgm:cxn modelId="{B2FCB038-59DC-4872-B56F-1866D2B4D17C}" type="presParOf" srcId="{28650266-D992-478A-B2E7-D844AA694888}" destId="{02610D50-35AD-48F2-88B4-6D0F662DFDF3}" srcOrd="0" destOrd="0" presId="urn:microsoft.com/office/officeart/2005/8/layout/list1"/>
    <dgm:cxn modelId="{59DD847F-BE99-415E-97AA-F950739886BD}" type="presParOf" srcId="{02610D50-35AD-48F2-88B4-6D0F662DFDF3}" destId="{0622F950-DFCB-4E13-89DE-B37BC7DE7393}" srcOrd="0" destOrd="0" presId="urn:microsoft.com/office/officeart/2005/8/layout/list1"/>
    <dgm:cxn modelId="{AEB2F581-706A-4003-B8E3-BCC1C81B7E86}" type="presParOf" srcId="{02610D50-35AD-48F2-88B4-6D0F662DFDF3}" destId="{3E2C5D9D-D858-4C8C-970A-B5708DA9B6DC}" srcOrd="1" destOrd="0" presId="urn:microsoft.com/office/officeart/2005/8/layout/list1"/>
    <dgm:cxn modelId="{AC5D15E4-ABCF-44E2-BDAE-0BCCDA94B99C}" type="presParOf" srcId="{28650266-D992-478A-B2E7-D844AA694888}" destId="{D06EF719-F9C7-4F29-84C6-7BC604A2B507}" srcOrd="1" destOrd="0" presId="urn:microsoft.com/office/officeart/2005/8/layout/list1"/>
    <dgm:cxn modelId="{8F2BAAED-45FD-443B-A463-C4594697EC05}" type="presParOf" srcId="{28650266-D992-478A-B2E7-D844AA694888}" destId="{6D664892-119C-40F3-B542-8F8E452D129E}" srcOrd="2" destOrd="0" presId="urn:microsoft.com/office/officeart/2005/8/layout/list1"/>
    <dgm:cxn modelId="{9AB1CBAB-3B2B-4D6F-BF5B-4071A6C2500B}" type="presParOf" srcId="{28650266-D992-478A-B2E7-D844AA694888}" destId="{6D87CD59-6360-4D88-9DBF-AE7CB475F18A}" srcOrd="3" destOrd="0" presId="urn:microsoft.com/office/officeart/2005/8/layout/list1"/>
    <dgm:cxn modelId="{E723E8AA-6B54-4D59-B1C5-82C422681D5C}" type="presParOf" srcId="{28650266-D992-478A-B2E7-D844AA694888}" destId="{5383EBDC-FB37-4691-AB3B-AAEFC2487780}" srcOrd="4" destOrd="0" presId="urn:microsoft.com/office/officeart/2005/8/layout/list1"/>
    <dgm:cxn modelId="{A8EC91A5-8E33-44C5-9171-14BE9ACA9F14}" type="presParOf" srcId="{5383EBDC-FB37-4691-AB3B-AAEFC2487780}" destId="{589C01D6-56BC-42F0-9CF2-CF824A713FA4}" srcOrd="0" destOrd="0" presId="urn:microsoft.com/office/officeart/2005/8/layout/list1"/>
    <dgm:cxn modelId="{A700BD3E-5ADB-472E-8109-0499D0FF94EE}" type="presParOf" srcId="{5383EBDC-FB37-4691-AB3B-AAEFC2487780}" destId="{41A4FE15-10F1-4F0C-AB44-6A9EBF8235D6}" srcOrd="1" destOrd="0" presId="urn:microsoft.com/office/officeart/2005/8/layout/list1"/>
    <dgm:cxn modelId="{4BD37253-BA3B-4530-BBD1-F0311DF9457B}" type="presParOf" srcId="{28650266-D992-478A-B2E7-D844AA694888}" destId="{F26F922F-AAB2-461A-905D-4B80C5730FE3}" srcOrd="5" destOrd="0" presId="urn:microsoft.com/office/officeart/2005/8/layout/list1"/>
    <dgm:cxn modelId="{FB8E2095-F2C0-4B5F-A271-3DEDA949B1B6}" type="presParOf" srcId="{28650266-D992-478A-B2E7-D844AA694888}" destId="{24C94CDD-1A86-4120-ADBF-5A43A26564EF}" srcOrd="6" destOrd="0" presId="urn:microsoft.com/office/officeart/2005/8/layout/list1"/>
    <dgm:cxn modelId="{20659EC3-5DB1-4C44-B7B1-BA4B36B53317}" type="presParOf" srcId="{28650266-D992-478A-B2E7-D844AA694888}" destId="{25A5D1F9-FED2-4B8F-AF05-D15F23D939F7}" srcOrd="7" destOrd="0" presId="urn:microsoft.com/office/officeart/2005/8/layout/list1"/>
    <dgm:cxn modelId="{283DB902-776A-4141-949F-4E10D1F485AF}" type="presParOf" srcId="{28650266-D992-478A-B2E7-D844AA694888}" destId="{994EE5E2-299A-4F9C-A4D5-69622D251BE3}" srcOrd="8" destOrd="0" presId="urn:microsoft.com/office/officeart/2005/8/layout/list1"/>
    <dgm:cxn modelId="{CDF33612-BDB9-40B8-B8EB-4A745EB42543}" type="presParOf" srcId="{994EE5E2-299A-4F9C-A4D5-69622D251BE3}" destId="{3741462D-E848-4BEA-B498-3A9913652761}" srcOrd="0" destOrd="0" presId="urn:microsoft.com/office/officeart/2005/8/layout/list1"/>
    <dgm:cxn modelId="{BD715EA7-6C52-4732-A87D-F0DBF6C3BC0D}" type="presParOf" srcId="{994EE5E2-299A-4F9C-A4D5-69622D251BE3}" destId="{51F393F1-CB1E-415C-B9DF-8204A9C770ED}" srcOrd="1" destOrd="0" presId="urn:microsoft.com/office/officeart/2005/8/layout/list1"/>
    <dgm:cxn modelId="{0E67D39A-FA34-4C45-A9B2-993E320F4ED6}" type="presParOf" srcId="{28650266-D992-478A-B2E7-D844AA694888}" destId="{D2EB643A-E28D-4BB0-9F9B-EA29E644461D}" srcOrd="9" destOrd="0" presId="urn:microsoft.com/office/officeart/2005/8/layout/list1"/>
    <dgm:cxn modelId="{149760B0-052B-4221-BBEB-E371BAB21F8A}" type="presParOf" srcId="{28650266-D992-478A-B2E7-D844AA694888}" destId="{B252D4D1-7C34-48E6-B3A2-1A008E73EF4D}" srcOrd="10" destOrd="0" presId="urn:microsoft.com/office/officeart/2005/8/layout/list1"/>
    <dgm:cxn modelId="{6ACB08D6-A4A6-4D02-9628-5E6D85803174}" type="presParOf" srcId="{28650266-D992-478A-B2E7-D844AA694888}" destId="{8E95A629-C04D-4A19-996C-02CCDB2FB7F4}" srcOrd="11" destOrd="0" presId="urn:microsoft.com/office/officeart/2005/8/layout/list1"/>
    <dgm:cxn modelId="{7ABF716B-F4B5-4C8C-B31B-1260B21F07A3}" type="presParOf" srcId="{28650266-D992-478A-B2E7-D844AA694888}" destId="{018C500B-2490-415D-BE30-E2E107925EF8}" srcOrd="12" destOrd="0" presId="urn:microsoft.com/office/officeart/2005/8/layout/list1"/>
    <dgm:cxn modelId="{1F0A24E1-F6EB-460E-A8CB-C1B6AE55E1A9}" type="presParOf" srcId="{018C500B-2490-415D-BE30-E2E107925EF8}" destId="{B4640F0D-9AF9-46CB-A2F3-28A47F2091AE}" srcOrd="0" destOrd="0" presId="urn:microsoft.com/office/officeart/2005/8/layout/list1"/>
    <dgm:cxn modelId="{00449D9F-6FB9-46A1-BB17-6A09B351BBC2}" type="presParOf" srcId="{018C500B-2490-415D-BE30-E2E107925EF8}" destId="{3ADEFCC0-6AB4-47E0-8C5E-B633CFCF82E4}" srcOrd="1" destOrd="0" presId="urn:microsoft.com/office/officeart/2005/8/layout/list1"/>
    <dgm:cxn modelId="{ACA836E6-1D46-4AA9-8547-206BD95FE61D}" type="presParOf" srcId="{28650266-D992-478A-B2E7-D844AA694888}" destId="{B3D6C1F1-5A31-46E5-84F5-EDBE9C672B13}" srcOrd="13" destOrd="0" presId="urn:microsoft.com/office/officeart/2005/8/layout/list1"/>
    <dgm:cxn modelId="{A307045C-E11B-46D0-8E9F-8EE40C3CEF62}" type="presParOf" srcId="{28650266-D992-478A-B2E7-D844AA694888}" destId="{3FF1BDBB-76EF-4F3A-8E66-05ABA73294B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6BF186D-67CD-4CB1-B938-29DAE91926DF}" type="doc">
      <dgm:prSet loTypeId="urn:microsoft.com/office/officeart/2005/8/layout/hList3" loCatId="list" qsTypeId="urn:microsoft.com/office/officeart/2005/8/quickstyle/simple1#6" qsCatId="simple" csTypeId="urn:microsoft.com/office/officeart/2005/8/colors/accent1_1" csCatId="accent1" phldr="1"/>
      <dgm:spPr/>
      <dgm:t>
        <a:bodyPr/>
        <a:lstStyle/>
        <a:p>
          <a:endParaRPr lang="en-US"/>
        </a:p>
      </dgm:t>
    </dgm:pt>
    <dgm:pt modelId="{FFA2C786-6CA0-4389-AA07-8091DD76A00E}">
      <dgm:prSet phldrT="[Text]"/>
      <dgm:spPr/>
      <dgm:t>
        <a:bodyPr/>
        <a:lstStyle/>
        <a:p>
          <a:r>
            <a:rPr lang="en-US" dirty="0" smtClean="0">
              <a:latin typeface="+mj-lt"/>
            </a:rPr>
            <a:t>The School Ethics Commission</a:t>
          </a:r>
          <a:endParaRPr lang="en-US" dirty="0">
            <a:latin typeface="+mj-lt"/>
          </a:endParaRPr>
        </a:p>
      </dgm:t>
    </dgm:pt>
    <dgm:pt modelId="{015D3D17-4CB4-44F2-95A3-00C4C94031E5}" type="parTrans" cxnId="{0DF3320E-9B93-41E2-BEA8-8D1DF9137D64}">
      <dgm:prSet/>
      <dgm:spPr/>
      <dgm:t>
        <a:bodyPr/>
        <a:lstStyle/>
        <a:p>
          <a:endParaRPr lang="en-US"/>
        </a:p>
      </dgm:t>
    </dgm:pt>
    <dgm:pt modelId="{E5959022-8D31-4E50-9DC9-B172241EA5FA}" type="sibTrans" cxnId="{0DF3320E-9B93-41E2-BEA8-8D1DF9137D64}">
      <dgm:prSet/>
      <dgm:spPr/>
      <dgm:t>
        <a:bodyPr/>
        <a:lstStyle/>
        <a:p>
          <a:endParaRPr lang="en-US"/>
        </a:p>
      </dgm:t>
    </dgm:pt>
    <dgm:pt modelId="{8923C442-85B7-43D9-BAD2-6EA610EEA153}">
      <dgm:prSet phldrT="[Text]"/>
      <dgm:spPr/>
      <dgm:t>
        <a:bodyPr/>
        <a:lstStyle/>
        <a:p>
          <a:r>
            <a:rPr lang="en-US" u="none" dirty="0" smtClean="0">
              <a:latin typeface="+mj-lt"/>
            </a:rPr>
            <a:t>Established by the School Ethics Act, consisting of nine (9) members, not more than five (5) of whom shall be from the same political party:  two (2) shall be board members, two (2) shall be school administrators and five (5) shall be persons who are not school officials.  All members are appointed by the Governor. </a:t>
          </a:r>
          <a:endParaRPr lang="en-US" dirty="0">
            <a:latin typeface="+mj-lt"/>
          </a:endParaRPr>
        </a:p>
      </dgm:t>
    </dgm:pt>
    <dgm:pt modelId="{9C48EAC7-E96A-46EA-94D9-159DA7CB707E}" type="parTrans" cxnId="{FD84B30D-16CD-4CC6-AB6D-40B45B8AA524}">
      <dgm:prSet/>
      <dgm:spPr/>
      <dgm:t>
        <a:bodyPr/>
        <a:lstStyle/>
        <a:p>
          <a:endParaRPr lang="en-US"/>
        </a:p>
      </dgm:t>
    </dgm:pt>
    <dgm:pt modelId="{CFFD3A30-FB5C-4268-BDE7-14C1362D6026}" type="sibTrans" cxnId="{FD84B30D-16CD-4CC6-AB6D-40B45B8AA524}">
      <dgm:prSet/>
      <dgm:spPr/>
      <dgm:t>
        <a:bodyPr/>
        <a:lstStyle/>
        <a:p>
          <a:endParaRPr lang="en-US"/>
        </a:p>
      </dgm:t>
    </dgm:pt>
    <dgm:pt modelId="{A6BC9ADF-313D-4248-AB4A-53BC0E14DAED}">
      <dgm:prSet phldrT="[Text]"/>
      <dgm:spPr/>
      <dgm:t>
        <a:bodyPr/>
        <a:lstStyle/>
        <a:p>
          <a:endParaRPr lang="en-US" dirty="0"/>
        </a:p>
      </dgm:t>
    </dgm:pt>
    <dgm:pt modelId="{12A333B4-7584-4B76-BDE8-8D67D313C5CE}" type="parTrans" cxnId="{40F8C8D8-BB3C-4B51-9E64-C77BEE5F9F74}">
      <dgm:prSet/>
      <dgm:spPr/>
      <dgm:t>
        <a:bodyPr/>
        <a:lstStyle/>
        <a:p>
          <a:endParaRPr lang="en-US"/>
        </a:p>
      </dgm:t>
    </dgm:pt>
    <dgm:pt modelId="{A9A3FFEA-5DC0-46DA-9C73-8498D33BA994}" type="sibTrans" cxnId="{40F8C8D8-BB3C-4B51-9E64-C77BEE5F9F74}">
      <dgm:prSet/>
      <dgm:spPr/>
      <dgm:t>
        <a:bodyPr/>
        <a:lstStyle/>
        <a:p>
          <a:endParaRPr lang="en-US"/>
        </a:p>
      </dgm:t>
    </dgm:pt>
    <dgm:pt modelId="{FD8AD0BF-8956-4A4A-A0F4-14D2E06E244A}" type="pres">
      <dgm:prSet presAssocID="{26BF186D-67CD-4CB1-B938-29DAE91926DF}" presName="composite" presStyleCnt="0">
        <dgm:presLayoutVars>
          <dgm:chMax val="1"/>
          <dgm:dir/>
          <dgm:resizeHandles val="exact"/>
        </dgm:presLayoutVars>
      </dgm:prSet>
      <dgm:spPr/>
      <dgm:t>
        <a:bodyPr/>
        <a:lstStyle/>
        <a:p>
          <a:endParaRPr lang="en-US"/>
        </a:p>
      </dgm:t>
    </dgm:pt>
    <dgm:pt modelId="{CF701037-BE1F-414F-A1D7-02AE294A54BE}" type="pres">
      <dgm:prSet presAssocID="{FFA2C786-6CA0-4389-AA07-8091DD76A00E}" presName="roof" presStyleLbl="dkBgShp" presStyleIdx="0" presStyleCnt="2"/>
      <dgm:spPr/>
      <dgm:t>
        <a:bodyPr/>
        <a:lstStyle/>
        <a:p>
          <a:endParaRPr lang="en-US"/>
        </a:p>
      </dgm:t>
    </dgm:pt>
    <dgm:pt modelId="{27EF67B2-BB54-4245-B7D2-FCC6DE5159D0}" type="pres">
      <dgm:prSet presAssocID="{FFA2C786-6CA0-4389-AA07-8091DD76A00E}" presName="pillars" presStyleCnt="0"/>
      <dgm:spPr/>
      <dgm:t>
        <a:bodyPr/>
        <a:lstStyle/>
        <a:p>
          <a:endParaRPr lang="en-US"/>
        </a:p>
      </dgm:t>
    </dgm:pt>
    <dgm:pt modelId="{9BB934C0-9EC9-4150-BB0A-B0B6662CDD60}" type="pres">
      <dgm:prSet presAssocID="{FFA2C786-6CA0-4389-AA07-8091DD76A00E}" presName="pillar1" presStyleLbl="node1" presStyleIdx="0" presStyleCnt="1">
        <dgm:presLayoutVars>
          <dgm:bulletEnabled val="1"/>
        </dgm:presLayoutVars>
      </dgm:prSet>
      <dgm:spPr/>
      <dgm:t>
        <a:bodyPr/>
        <a:lstStyle/>
        <a:p>
          <a:endParaRPr lang="en-US"/>
        </a:p>
      </dgm:t>
    </dgm:pt>
    <dgm:pt modelId="{A1CB2CEA-18FD-4FE3-9DEB-47112E5ACC92}" type="pres">
      <dgm:prSet presAssocID="{FFA2C786-6CA0-4389-AA07-8091DD76A00E}" presName="base" presStyleLbl="dkBgShp" presStyleIdx="1" presStyleCnt="2"/>
      <dgm:spPr/>
      <dgm:t>
        <a:bodyPr/>
        <a:lstStyle/>
        <a:p>
          <a:endParaRPr lang="en-US"/>
        </a:p>
      </dgm:t>
    </dgm:pt>
  </dgm:ptLst>
  <dgm:cxnLst>
    <dgm:cxn modelId="{827DB755-9E0B-4585-9806-F12228F95F89}" type="presOf" srcId="{FFA2C786-6CA0-4389-AA07-8091DD76A00E}" destId="{CF701037-BE1F-414F-A1D7-02AE294A54BE}" srcOrd="0" destOrd="0" presId="urn:microsoft.com/office/officeart/2005/8/layout/hList3"/>
    <dgm:cxn modelId="{FD84B30D-16CD-4CC6-AB6D-40B45B8AA524}" srcId="{FFA2C786-6CA0-4389-AA07-8091DD76A00E}" destId="{8923C442-85B7-43D9-BAD2-6EA610EEA153}" srcOrd="0" destOrd="0" parTransId="{9C48EAC7-E96A-46EA-94D9-159DA7CB707E}" sibTransId="{CFFD3A30-FB5C-4268-BDE7-14C1362D6026}"/>
    <dgm:cxn modelId="{40F8C8D8-BB3C-4B51-9E64-C77BEE5F9F74}" srcId="{26BF186D-67CD-4CB1-B938-29DAE91926DF}" destId="{A6BC9ADF-313D-4248-AB4A-53BC0E14DAED}" srcOrd="1" destOrd="0" parTransId="{12A333B4-7584-4B76-BDE8-8D67D313C5CE}" sibTransId="{A9A3FFEA-5DC0-46DA-9C73-8498D33BA994}"/>
    <dgm:cxn modelId="{D100CDBF-9298-4845-9352-DA2A2E749D6F}" type="presOf" srcId="{26BF186D-67CD-4CB1-B938-29DAE91926DF}" destId="{FD8AD0BF-8956-4A4A-A0F4-14D2E06E244A}" srcOrd="0" destOrd="0" presId="urn:microsoft.com/office/officeart/2005/8/layout/hList3"/>
    <dgm:cxn modelId="{378373A4-94E7-4AC2-BED2-279356204CB9}" type="presOf" srcId="{8923C442-85B7-43D9-BAD2-6EA610EEA153}" destId="{9BB934C0-9EC9-4150-BB0A-B0B6662CDD60}" srcOrd="0" destOrd="0" presId="urn:microsoft.com/office/officeart/2005/8/layout/hList3"/>
    <dgm:cxn modelId="{0DF3320E-9B93-41E2-BEA8-8D1DF9137D64}" srcId="{26BF186D-67CD-4CB1-B938-29DAE91926DF}" destId="{FFA2C786-6CA0-4389-AA07-8091DD76A00E}" srcOrd="0" destOrd="0" parTransId="{015D3D17-4CB4-44F2-95A3-00C4C94031E5}" sibTransId="{E5959022-8D31-4E50-9DC9-B172241EA5FA}"/>
    <dgm:cxn modelId="{DABD9BE6-0432-4755-A02B-EA7A78247AC1}" type="presParOf" srcId="{FD8AD0BF-8956-4A4A-A0F4-14D2E06E244A}" destId="{CF701037-BE1F-414F-A1D7-02AE294A54BE}" srcOrd="0" destOrd="0" presId="urn:microsoft.com/office/officeart/2005/8/layout/hList3"/>
    <dgm:cxn modelId="{F43F06A5-985F-4C57-B498-21F80BB77709}" type="presParOf" srcId="{FD8AD0BF-8956-4A4A-A0F4-14D2E06E244A}" destId="{27EF67B2-BB54-4245-B7D2-FCC6DE5159D0}" srcOrd="1" destOrd="0" presId="urn:microsoft.com/office/officeart/2005/8/layout/hList3"/>
    <dgm:cxn modelId="{7C61DAD4-1484-4C13-8A96-2466AFB43EDB}" type="presParOf" srcId="{27EF67B2-BB54-4245-B7D2-FCC6DE5159D0}" destId="{9BB934C0-9EC9-4150-BB0A-B0B6662CDD60}" srcOrd="0" destOrd="0" presId="urn:microsoft.com/office/officeart/2005/8/layout/hList3"/>
    <dgm:cxn modelId="{BEF1867D-9A6A-40B6-B656-EE00876CAEB8}" type="presParOf" srcId="{FD8AD0BF-8956-4A4A-A0F4-14D2E06E244A}" destId="{A1CB2CEA-18FD-4FE3-9DEB-47112E5ACC92}"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0920550-8AD1-4B98-9E4F-FF538E304FC9}" type="doc">
      <dgm:prSet loTypeId="urn:microsoft.com/office/officeart/2005/8/layout/vList5" loCatId="list" qsTypeId="urn:microsoft.com/office/officeart/2005/8/quickstyle/simple1#7" qsCatId="simple" csTypeId="urn:microsoft.com/office/officeart/2005/8/colors/accent1_2" csCatId="accent1" phldr="1"/>
      <dgm:spPr/>
      <dgm:t>
        <a:bodyPr/>
        <a:lstStyle/>
        <a:p>
          <a:endParaRPr lang="en-US"/>
        </a:p>
      </dgm:t>
    </dgm:pt>
    <dgm:pt modelId="{90C1ABA1-FC19-4350-9C13-B16D1440FA7F}">
      <dgm:prSet phldrT="[Text]"/>
      <dgm:spPr/>
      <dgm:t>
        <a:bodyPr/>
        <a:lstStyle/>
        <a:p>
          <a:r>
            <a:rPr lang="en-US" dirty="0" smtClean="0">
              <a:latin typeface="+mj-lt"/>
            </a:rPr>
            <a:t>Ethics Complaints</a:t>
          </a:r>
          <a:endParaRPr lang="en-US" dirty="0">
            <a:latin typeface="+mj-lt"/>
          </a:endParaRPr>
        </a:p>
      </dgm:t>
    </dgm:pt>
    <dgm:pt modelId="{C44A5B6A-C55D-4EB0-993B-18BE07E4E469}" type="parTrans" cxnId="{272A976C-C403-48E9-8EEC-891D3A64EF5E}">
      <dgm:prSet/>
      <dgm:spPr/>
      <dgm:t>
        <a:bodyPr/>
        <a:lstStyle/>
        <a:p>
          <a:endParaRPr lang="en-US"/>
        </a:p>
      </dgm:t>
    </dgm:pt>
    <dgm:pt modelId="{E2DF733B-A6D9-4CA7-8FA5-3538AB03A418}" type="sibTrans" cxnId="{272A976C-C403-48E9-8EEC-891D3A64EF5E}">
      <dgm:prSet/>
      <dgm:spPr/>
      <dgm:t>
        <a:bodyPr/>
        <a:lstStyle/>
        <a:p>
          <a:endParaRPr lang="en-US"/>
        </a:p>
      </dgm:t>
    </dgm:pt>
    <dgm:pt modelId="{AC5E87D4-63DE-4E18-BB12-AD50B2A6CA6E}">
      <dgm:prSet phldrT="[Text]" custT="1"/>
      <dgm:spPr/>
      <dgm:t>
        <a:bodyPr/>
        <a:lstStyle/>
        <a:p>
          <a:pPr algn="just"/>
          <a:r>
            <a:rPr lang="en-US" sz="1700" dirty="0" smtClean="0">
              <a:latin typeface="+mj-lt"/>
            </a:rPr>
            <a:t>Any person, including a member of the SEC, may file a complaint alleging a violation of the provisions of the School Ethics Act or the Code of Ethics for School Board Members by submitting it, under oath, on a form prescribed by the commission, to the SEC. </a:t>
          </a:r>
          <a:endParaRPr lang="en-US" sz="1700" dirty="0">
            <a:latin typeface="+mj-lt"/>
          </a:endParaRPr>
        </a:p>
      </dgm:t>
    </dgm:pt>
    <dgm:pt modelId="{BD8538B6-1137-4C9E-AFAA-9E232EA09C54}" type="parTrans" cxnId="{27D27DA9-F2C1-4256-A095-811831C8C2B1}">
      <dgm:prSet/>
      <dgm:spPr/>
      <dgm:t>
        <a:bodyPr/>
        <a:lstStyle/>
        <a:p>
          <a:endParaRPr lang="en-US"/>
        </a:p>
      </dgm:t>
    </dgm:pt>
    <dgm:pt modelId="{638EED9C-3848-42A2-8679-3DC3C03432E1}" type="sibTrans" cxnId="{27D27DA9-F2C1-4256-A095-811831C8C2B1}">
      <dgm:prSet/>
      <dgm:spPr/>
      <dgm:t>
        <a:bodyPr/>
        <a:lstStyle/>
        <a:p>
          <a:endParaRPr lang="en-US"/>
        </a:p>
      </dgm:t>
    </dgm:pt>
    <dgm:pt modelId="{D2EB91C3-0BD4-4456-9323-6856800DF08F}">
      <dgm:prSet phldrT="[Text]"/>
      <dgm:spPr/>
      <dgm:t>
        <a:bodyPr/>
        <a:lstStyle/>
        <a:p>
          <a:r>
            <a:rPr lang="en-US" dirty="0" smtClean="0">
              <a:latin typeface="+mj-lt"/>
            </a:rPr>
            <a:t>Advisory Opinions</a:t>
          </a:r>
          <a:endParaRPr lang="en-US" dirty="0">
            <a:latin typeface="+mj-lt"/>
          </a:endParaRPr>
        </a:p>
      </dgm:t>
    </dgm:pt>
    <dgm:pt modelId="{E11C33CE-5CC9-4564-83F4-A3B932792862}" type="parTrans" cxnId="{01E42F0B-AAC3-454C-9025-73C08721C89C}">
      <dgm:prSet/>
      <dgm:spPr/>
      <dgm:t>
        <a:bodyPr/>
        <a:lstStyle/>
        <a:p>
          <a:endParaRPr lang="en-US"/>
        </a:p>
      </dgm:t>
    </dgm:pt>
    <dgm:pt modelId="{EBA034F9-77F9-4231-B534-B966491F871C}" type="sibTrans" cxnId="{01E42F0B-AAC3-454C-9025-73C08721C89C}">
      <dgm:prSet/>
      <dgm:spPr/>
      <dgm:t>
        <a:bodyPr/>
        <a:lstStyle/>
        <a:p>
          <a:endParaRPr lang="en-US"/>
        </a:p>
      </dgm:t>
    </dgm:pt>
    <dgm:pt modelId="{F45F198F-8AD0-430A-B6A5-FA11D96E1036}">
      <dgm:prSet phldrT="[Text]"/>
      <dgm:spPr/>
      <dgm:t>
        <a:bodyPr/>
        <a:lstStyle/>
        <a:p>
          <a:pPr algn="just"/>
          <a:r>
            <a:rPr lang="en-US" dirty="0" smtClean="0">
              <a:latin typeface="+mj-lt"/>
            </a:rPr>
            <a:t>A school official may request and obtain from the SEC an advisory opinion as to whether any proposed activity or conduct would, in its opinion, constitute a violation of the provisions of the  Act.</a:t>
          </a:r>
          <a:endParaRPr lang="en-US" dirty="0">
            <a:latin typeface="+mj-lt"/>
          </a:endParaRPr>
        </a:p>
      </dgm:t>
    </dgm:pt>
    <dgm:pt modelId="{B26D7A31-909A-4657-B3FE-904738336A8A}" type="parTrans" cxnId="{E63F287C-3D09-4C8F-B90D-34D486D17446}">
      <dgm:prSet/>
      <dgm:spPr/>
      <dgm:t>
        <a:bodyPr/>
        <a:lstStyle/>
        <a:p>
          <a:endParaRPr lang="en-US"/>
        </a:p>
      </dgm:t>
    </dgm:pt>
    <dgm:pt modelId="{A4FB854F-38EB-4F3E-BE0C-C8A7E9E86AC9}" type="sibTrans" cxnId="{E63F287C-3D09-4C8F-B90D-34D486D17446}">
      <dgm:prSet/>
      <dgm:spPr/>
      <dgm:t>
        <a:bodyPr/>
        <a:lstStyle/>
        <a:p>
          <a:endParaRPr lang="en-US"/>
        </a:p>
      </dgm:t>
    </dgm:pt>
    <dgm:pt modelId="{ED247F46-D534-4503-B156-32594C2A7AB7}">
      <dgm:prSet phldrT="[Text]"/>
      <dgm:spPr/>
      <dgm:t>
        <a:bodyPr/>
        <a:lstStyle/>
        <a:p>
          <a:r>
            <a:rPr lang="en-US" dirty="0" smtClean="0">
              <a:latin typeface="+mj-lt"/>
            </a:rPr>
            <a:t>Pending Matters</a:t>
          </a:r>
          <a:endParaRPr lang="en-US" dirty="0">
            <a:latin typeface="+mj-lt"/>
          </a:endParaRPr>
        </a:p>
      </dgm:t>
    </dgm:pt>
    <dgm:pt modelId="{C30823CE-567B-4A1A-B0E0-7590CF9716A0}" type="parTrans" cxnId="{41CD7552-D84B-4080-906E-2F2CDCE8D260}">
      <dgm:prSet/>
      <dgm:spPr/>
      <dgm:t>
        <a:bodyPr/>
        <a:lstStyle/>
        <a:p>
          <a:endParaRPr lang="en-US"/>
        </a:p>
      </dgm:t>
    </dgm:pt>
    <dgm:pt modelId="{627489C7-4528-4C42-867A-656FF3079A70}" type="sibTrans" cxnId="{41CD7552-D84B-4080-906E-2F2CDCE8D260}">
      <dgm:prSet/>
      <dgm:spPr/>
      <dgm:t>
        <a:bodyPr/>
        <a:lstStyle/>
        <a:p>
          <a:endParaRPr lang="en-US"/>
        </a:p>
      </dgm:t>
    </dgm:pt>
    <dgm:pt modelId="{34ABF7CD-24D9-43A5-AACA-193CEB1E0101}">
      <dgm:prSet phldrT="[Text]"/>
      <dgm:spPr/>
      <dgm:t>
        <a:bodyPr/>
        <a:lstStyle/>
        <a:p>
          <a:pPr algn="just"/>
          <a:r>
            <a:rPr lang="en-US" dirty="0" smtClean="0">
              <a:latin typeface="+mj-lt"/>
            </a:rPr>
            <a:t>The Commission shall </a:t>
          </a:r>
          <a:r>
            <a:rPr lang="en-US" b="1" i="1" dirty="0" smtClean="0">
              <a:latin typeface="+mj-lt"/>
            </a:rPr>
            <a:t>not</a:t>
          </a:r>
          <a:r>
            <a:rPr lang="en-US" dirty="0" smtClean="0">
              <a:latin typeface="+mj-lt"/>
            </a:rPr>
            <a:t> process any complaint, issue a final ruling or issue any advisory opinion on a matter actually pending in any court of law or administrative agency of this State.</a:t>
          </a:r>
          <a:endParaRPr lang="en-US" dirty="0">
            <a:latin typeface="+mj-lt"/>
          </a:endParaRPr>
        </a:p>
      </dgm:t>
    </dgm:pt>
    <dgm:pt modelId="{C77DADFB-0DBA-4ED8-839E-61481126D544}" type="parTrans" cxnId="{CF2A4174-E41E-44BB-8FC8-ED3F39C8CCB0}">
      <dgm:prSet/>
      <dgm:spPr/>
      <dgm:t>
        <a:bodyPr/>
        <a:lstStyle/>
        <a:p>
          <a:endParaRPr lang="en-US"/>
        </a:p>
      </dgm:t>
    </dgm:pt>
    <dgm:pt modelId="{8BA10EAF-2D9F-41DC-B6A4-D13F8061EE47}" type="sibTrans" cxnId="{CF2A4174-E41E-44BB-8FC8-ED3F39C8CCB0}">
      <dgm:prSet/>
      <dgm:spPr/>
      <dgm:t>
        <a:bodyPr/>
        <a:lstStyle/>
        <a:p>
          <a:endParaRPr lang="en-US"/>
        </a:p>
      </dgm:t>
    </dgm:pt>
    <dgm:pt modelId="{85479E21-C0F0-4472-BE34-5BF181A4A232}" type="pres">
      <dgm:prSet presAssocID="{60920550-8AD1-4B98-9E4F-FF538E304FC9}" presName="Name0" presStyleCnt="0">
        <dgm:presLayoutVars>
          <dgm:dir/>
          <dgm:animLvl val="lvl"/>
          <dgm:resizeHandles val="exact"/>
        </dgm:presLayoutVars>
      </dgm:prSet>
      <dgm:spPr/>
      <dgm:t>
        <a:bodyPr/>
        <a:lstStyle/>
        <a:p>
          <a:endParaRPr lang="en-US"/>
        </a:p>
      </dgm:t>
    </dgm:pt>
    <dgm:pt modelId="{81B20662-3498-4881-BDA0-C89DC7B45FB6}" type="pres">
      <dgm:prSet presAssocID="{90C1ABA1-FC19-4350-9C13-B16D1440FA7F}" presName="linNode" presStyleCnt="0"/>
      <dgm:spPr/>
      <dgm:t>
        <a:bodyPr/>
        <a:lstStyle/>
        <a:p>
          <a:endParaRPr lang="en-US"/>
        </a:p>
      </dgm:t>
    </dgm:pt>
    <dgm:pt modelId="{602AF05F-5688-4CF8-9D88-1A4BA886C3E7}" type="pres">
      <dgm:prSet presAssocID="{90C1ABA1-FC19-4350-9C13-B16D1440FA7F}" presName="parentText" presStyleLbl="node1" presStyleIdx="0" presStyleCnt="3">
        <dgm:presLayoutVars>
          <dgm:chMax val="1"/>
          <dgm:bulletEnabled val="1"/>
        </dgm:presLayoutVars>
      </dgm:prSet>
      <dgm:spPr/>
      <dgm:t>
        <a:bodyPr/>
        <a:lstStyle/>
        <a:p>
          <a:endParaRPr lang="en-US"/>
        </a:p>
      </dgm:t>
    </dgm:pt>
    <dgm:pt modelId="{1EFADEC2-2B89-4550-AAE4-761CE83F0E65}" type="pres">
      <dgm:prSet presAssocID="{90C1ABA1-FC19-4350-9C13-B16D1440FA7F}" presName="descendantText" presStyleLbl="alignAccFollowNode1" presStyleIdx="0" presStyleCnt="3" custScaleY="118431">
        <dgm:presLayoutVars>
          <dgm:bulletEnabled val="1"/>
        </dgm:presLayoutVars>
      </dgm:prSet>
      <dgm:spPr/>
      <dgm:t>
        <a:bodyPr/>
        <a:lstStyle/>
        <a:p>
          <a:endParaRPr lang="en-US"/>
        </a:p>
      </dgm:t>
    </dgm:pt>
    <dgm:pt modelId="{BD7D8090-81D0-4DAE-A331-9301F511902C}" type="pres">
      <dgm:prSet presAssocID="{E2DF733B-A6D9-4CA7-8FA5-3538AB03A418}" presName="sp" presStyleCnt="0"/>
      <dgm:spPr/>
      <dgm:t>
        <a:bodyPr/>
        <a:lstStyle/>
        <a:p>
          <a:endParaRPr lang="en-US"/>
        </a:p>
      </dgm:t>
    </dgm:pt>
    <dgm:pt modelId="{53888857-890C-4609-9EB3-DAB826EEC8EC}" type="pres">
      <dgm:prSet presAssocID="{D2EB91C3-0BD4-4456-9323-6856800DF08F}" presName="linNode" presStyleCnt="0"/>
      <dgm:spPr/>
      <dgm:t>
        <a:bodyPr/>
        <a:lstStyle/>
        <a:p>
          <a:endParaRPr lang="en-US"/>
        </a:p>
      </dgm:t>
    </dgm:pt>
    <dgm:pt modelId="{D9F3CA3A-3EF0-4872-8C49-D9360CFE8391}" type="pres">
      <dgm:prSet presAssocID="{D2EB91C3-0BD4-4456-9323-6856800DF08F}" presName="parentText" presStyleLbl="node1" presStyleIdx="1" presStyleCnt="3">
        <dgm:presLayoutVars>
          <dgm:chMax val="1"/>
          <dgm:bulletEnabled val="1"/>
        </dgm:presLayoutVars>
      </dgm:prSet>
      <dgm:spPr/>
      <dgm:t>
        <a:bodyPr/>
        <a:lstStyle/>
        <a:p>
          <a:endParaRPr lang="en-US"/>
        </a:p>
      </dgm:t>
    </dgm:pt>
    <dgm:pt modelId="{593F2906-657F-4717-824F-608A98174F83}" type="pres">
      <dgm:prSet presAssocID="{D2EB91C3-0BD4-4456-9323-6856800DF08F}" presName="descendantText" presStyleLbl="alignAccFollowNode1" presStyleIdx="1" presStyleCnt="3">
        <dgm:presLayoutVars>
          <dgm:bulletEnabled val="1"/>
        </dgm:presLayoutVars>
      </dgm:prSet>
      <dgm:spPr/>
      <dgm:t>
        <a:bodyPr/>
        <a:lstStyle/>
        <a:p>
          <a:endParaRPr lang="en-US"/>
        </a:p>
      </dgm:t>
    </dgm:pt>
    <dgm:pt modelId="{4BFCB6D0-86E2-4A23-A54A-6F30466C76F4}" type="pres">
      <dgm:prSet presAssocID="{EBA034F9-77F9-4231-B534-B966491F871C}" presName="sp" presStyleCnt="0"/>
      <dgm:spPr/>
      <dgm:t>
        <a:bodyPr/>
        <a:lstStyle/>
        <a:p>
          <a:endParaRPr lang="en-US"/>
        </a:p>
      </dgm:t>
    </dgm:pt>
    <dgm:pt modelId="{6A431A65-3791-46A7-B87F-29E0FFBF10AD}" type="pres">
      <dgm:prSet presAssocID="{ED247F46-D534-4503-B156-32594C2A7AB7}" presName="linNode" presStyleCnt="0"/>
      <dgm:spPr/>
      <dgm:t>
        <a:bodyPr/>
        <a:lstStyle/>
        <a:p>
          <a:endParaRPr lang="en-US"/>
        </a:p>
      </dgm:t>
    </dgm:pt>
    <dgm:pt modelId="{1AEF86B8-165E-4025-9E15-2A90A19D98C2}" type="pres">
      <dgm:prSet presAssocID="{ED247F46-D534-4503-B156-32594C2A7AB7}" presName="parentText" presStyleLbl="node1" presStyleIdx="2" presStyleCnt="3">
        <dgm:presLayoutVars>
          <dgm:chMax val="1"/>
          <dgm:bulletEnabled val="1"/>
        </dgm:presLayoutVars>
      </dgm:prSet>
      <dgm:spPr/>
      <dgm:t>
        <a:bodyPr/>
        <a:lstStyle/>
        <a:p>
          <a:endParaRPr lang="en-US"/>
        </a:p>
      </dgm:t>
    </dgm:pt>
    <dgm:pt modelId="{D27E104B-7521-4739-A00E-3E3B85BC3D30}" type="pres">
      <dgm:prSet presAssocID="{ED247F46-D534-4503-B156-32594C2A7AB7}" presName="descendantText" presStyleLbl="alignAccFollowNode1" presStyleIdx="2" presStyleCnt="3">
        <dgm:presLayoutVars>
          <dgm:bulletEnabled val="1"/>
        </dgm:presLayoutVars>
      </dgm:prSet>
      <dgm:spPr/>
      <dgm:t>
        <a:bodyPr/>
        <a:lstStyle/>
        <a:p>
          <a:endParaRPr lang="en-US"/>
        </a:p>
      </dgm:t>
    </dgm:pt>
  </dgm:ptLst>
  <dgm:cxnLst>
    <dgm:cxn modelId="{093F0A0E-8AEC-4E3C-A099-F4B62353FE49}" type="presOf" srcId="{D2EB91C3-0BD4-4456-9323-6856800DF08F}" destId="{D9F3CA3A-3EF0-4872-8C49-D9360CFE8391}" srcOrd="0" destOrd="0" presId="urn:microsoft.com/office/officeart/2005/8/layout/vList5"/>
    <dgm:cxn modelId="{CF2A4174-E41E-44BB-8FC8-ED3F39C8CCB0}" srcId="{ED247F46-D534-4503-B156-32594C2A7AB7}" destId="{34ABF7CD-24D9-43A5-AACA-193CEB1E0101}" srcOrd="0" destOrd="0" parTransId="{C77DADFB-0DBA-4ED8-839E-61481126D544}" sibTransId="{8BA10EAF-2D9F-41DC-B6A4-D13F8061EE47}"/>
    <dgm:cxn modelId="{E63F287C-3D09-4C8F-B90D-34D486D17446}" srcId="{D2EB91C3-0BD4-4456-9323-6856800DF08F}" destId="{F45F198F-8AD0-430A-B6A5-FA11D96E1036}" srcOrd="0" destOrd="0" parTransId="{B26D7A31-909A-4657-B3FE-904738336A8A}" sibTransId="{A4FB854F-38EB-4F3E-BE0C-C8A7E9E86AC9}"/>
    <dgm:cxn modelId="{01E42F0B-AAC3-454C-9025-73C08721C89C}" srcId="{60920550-8AD1-4B98-9E4F-FF538E304FC9}" destId="{D2EB91C3-0BD4-4456-9323-6856800DF08F}" srcOrd="1" destOrd="0" parTransId="{E11C33CE-5CC9-4564-83F4-A3B932792862}" sibTransId="{EBA034F9-77F9-4231-B534-B966491F871C}"/>
    <dgm:cxn modelId="{272A976C-C403-48E9-8EEC-891D3A64EF5E}" srcId="{60920550-8AD1-4B98-9E4F-FF538E304FC9}" destId="{90C1ABA1-FC19-4350-9C13-B16D1440FA7F}" srcOrd="0" destOrd="0" parTransId="{C44A5B6A-C55D-4EB0-993B-18BE07E4E469}" sibTransId="{E2DF733B-A6D9-4CA7-8FA5-3538AB03A418}"/>
    <dgm:cxn modelId="{51C55F69-4508-4E3B-A3AB-B6C89E5BF529}" type="presOf" srcId="{F45F198F-8AD0-430A-B6A5-FA11D96E1036}" destId="{593F2906-657F-4717-824F-608A98174F83}" srcOrd="0" destOrd="0" presId="urn:microsoft.com/office/officeart/2005/8/layout/vList5"/>
    <dgm:cxn modelId="{7DE0C0F3-2CA5-46C2-9F8D-02C9852C0257}" type="presOf" srcId="{AC5E87D4-63DE-4E18-BB12-AD50B2A6CA6E}" destId="{1EFADEC2-2B89-4550-AAE4-761CE83F0E65}" srcOrd="0" destOrd="0" presId="urn:microsoft.com/office/officeart/2005/8/layout/vList5"/>
    <dgm:cxn modelId="{7106974E-536A-4144-A957-ADD8D3F32E13}" type="presOf" srcId="{90C1ABA1-FC19-4350-9C13-B16D1440FA7F}" destId="{602AF05F-5688-4CF8-9D88-1A4BA886C3E7}" srcOrd="0" destOrd="0" presId="urn:microsoft.com/office/officeart/2005/8/layout/vList5"/>
    <dgm:cxn modelId="{E0AD822B-BD7E-4081-915A-1A6B2988DE40}" type="presOf" srcId="{ED247F46-D534-4503-B156-32594C2A7AB7}" destId="{1AEF86B8-165E-4025-9E15-2A90A19D98C2}" srcOrd="0" destOrd="0" presId="urn:microsoft.com/office/officeart/2005/8/layout/vList5"/>
    <dgm:cxn modelId="{27D27DA9-F2C1-4256-A095-811831C8C2B1}" srcId="{90C1ABA1-FC19-4350-9C13-B16D1440FA7F}" destId="{AC5E87D4-63DE-4E18-BB12-AD50B2A6CA6E}" srcOrd="0" destOrd="0" parTransId="{BD8538B6-1137-4C9E-AFAA-9E232EA09C54}" sibTransId="{638EED9C-3848-42A2-8679-3DC3C03432E1}"/>
    <dgm:cxn modelId="{EF3E4940-9890-416D-A17D-47508E6B84C3}" type="presOf" srcId="{34ABF7CD-24D9-43A5-AACA-193CEB1E0101}" destId="{D27E104B-7521-4739-A00E-3E3B85BC3D30}" srcOrd="0" destOrd="0" presId="urn:microsoft.com/office/officeart/2005/8/layout/vList5"/>
    <dgm:cxn modelId="{41CD7552-D84B-4080-906E-2F2CDCE8D260}" srcId="{60920550-8AD1-4B98-9E4F-FF538E304FC9}" destId="{ED247F46-D534-4503-B156-32594C2A7AB7}" srcOrd="2" destOrd="0" parTransId="{C30823CE-567B-4A1A-B0E0-7590CF9716A0}" sibTransId="{627489C7-4528-4C42-867A-656FF3079A70}"/>
    <dgm:cxn modelId="{74E7DE7C-992B-4990-AF01-42801FC277F7}" type="presOf" srcId="{60920550-8AD1-4B98-9E4F-FF538E304FC9}" destId="{85479E21-C0F0-4472-BE34-5BF181A4A232}" srcOrd="0" destOrd="0" presId="urn:microsoft.com/office/officeart/2005/8/layout/vList5"/>
    <dgm:cxn modelId="{B3A7E297-E58A-4945-B165-0A0628B0D043}" type="presParOf" srcId="{85479E21-C0F0-4472-BE34-5BF181A4A232}" destId="{81B20662-3498-4881-BDA0-C89DC7B45FB6}" srcOrd="0" destOrd="0" presId="urn:microsoft.com/office/officeart/2005/8/layout/vList5"/>
    <dgm:cxn modelId="{4F47697F-56EE-4E3B-9C64-9C51D3953A39}" type="presParOf" srcId="{81B20662-3498-4881-BDA0-C89DC7B45FB6}" destId="{602AF05F-5688-4CF8-9D88-1A4BA886C3E7}" srcOrd="0" destOrd="0" presId="urn:microsoft.com/office/officeart/2005/8/layout/vList5"/>
    <dgm:cxn modelId="{FCB9B3DD-6B96-491E-A973-F686D6C9E974}" type="presParOf" srcId="{81B20662-3498-4881-BDA0-C89DC7B45FB6}" destId="{1EFADEC2-2B89-4550-AAE4-761CE83F0E65}" srcOrd="1" destOrd="0" presId="urn:microsoft.com/office/officeart/2005/8/layout/vList5"/>
    <dgm:cxn modelId="{78D4A6B9-A5AB-4CCA-AD14-480ADA5E4285}" type="presParOf" srcId="{85479E21-C0F0-4472-BE34-5BF181A4A232}" destId="{BD7D8090-81D0-4DAE-A331-9301F511902C}" srcOrd="1" destOrd="0" presId="urn:microsoft.com/office/officeart/2005/8/layout/vList5"/>
    <dgm:cxn modelId="{8BC4585D-5175-40FA-B389-19B91963B179}" type="presParOf" srcId="{85479E21-C0F0-4472-BE34-5BF181A4A232}" destId="{53888857-890C-4609-9EB3-DAB826EEC8EC}" srcOrd="2" destOrd="0" presId="urn:microsoft.com/office/officeart/2005/8/layout/vList5"/>
    <dgm:cxn modelId="{8333BFD4-A3CF-423E-BAFB-485DC1C38057}" type="presParOf" srcId="{53888857-890C-4609-9EB3-DAB826EEC8EC}" destId="{D9F3CA3A-3EF0-4872-8C49-D9360CFE8391}" srcOrd="0" destOrd="0" presId="urn:microsoft.com/office/officeart/2005/8/layout/vList5"/>
    <dgm:cxn modelId="{4FD5C275-2B61-4166-926B-7F6BF5BFD7A9}" type="presParOf" srcId="{53888857-890C-4609-9EB3-DAB826EEC8EC}" destId="{593F2906-657F-4717-824F-608A98174F83}" srcOrd="1" destOrd="0" presId="urn:microsoft.com/office/officeart/2005/8/layout/vList5"/>
    <dgm:cxn modelId="{DC8FE62F-B1E8-4461-B7B7-48EA002A272E}" type="presParOf" srcId="{85479E21-C0F0-4472-BE34-5BF181A4A232}" destId="{4BFCB6D0-86E2-4A23-A54A-6F30466C76F4}" srcOrd="3" destOrd="0" presId="urn:microsoft.com/office/officeart/2005/8/layout/vList5"/>
    <dgm:cxn modelId="{4A1F6742-2E1D-4C47-A1B2-5EC8CE6B71AE}" type="presParOf" srcId="{85479E21-C0F0-4472-BE34-5BF181A4A232}" destId="{6A431A65-3791-46A7-B87F-29E0FFBF10AD}" srcOrd="4" destOrd="0" presId="urn:microsoft.com/office/officeart/2005/8/layout/vList5"/>
    <dgm:cxn modelId="{DF7FC4DA-5D44-431C-BD94-8AEB4666BF2B}" type="presParOf" srcId="{6A431A65-3791-46A7-B87F-29E0FFBF10AD}" destId="{1AEF86B8-165E-4025-9E15-2A90A19D98C2}" srcOrd="0" destOrd="0" presId="urn:microsoft.com/office/officeart/2005/8/layout/vList5"/>
    <dgm:cxn modelId="{A5FD87D7-A5F9-4266-A7A4-4FFEE69EA87F}" type="presParOf" srcId="{6A431A65-3791-46A7-B87F-29E0FFBF10AD}" destId="{D27E104B-7521-4739-A00E-3E3B85BC3D3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C7E139-56BC-44D4-987A-FC3DB2F49D0B}" type="doc">
      <dgm:prSet loTypeId="urn:microsoft.com/office/officeart/2005/8/layout/vList5" loCatId="list" qsTypeId="urn:microsoft.com/office/officeart/2005/8/quickstyle/simple1#2" qsCatId="simple" csTypeId="urn:microsoft.com/office/officeart/2005/8/colors/accent1_2#2" csCatId="accent1" phldr="1"/>
      <dgm:spPr/>
      <dgm:t>
        <a:bodyPr/>
        <a:lstStyle/>
        <a:p>
          <a:endParaRPr lang="en-US"/>
        </a:p>
      </dgm:t>
    </dgm:pt>
    <dgm:pt modelId="{B92FB01F-1DAC-44F7-BEAC-3B2BC9E61BFF}" type="pres">
      <dgm:prSet presAssocID="{BDC7E139-56BC-44D4-987A-FC3DB2F49D0B}" presName="Name0" presStyleCnt="0">
        <dgm:presLayoutVars>
          <dgm:dir/>
          <dgm:animLvl val="lvl"/>
          <dgm:resizeHandles val="exact"/>
        </dgm:presLayoutVars>
      </dgm:prSet>
      <dgm:spPr/>
      <dgm:t>
        <a:bodyPr/>
        <a:lstStyle/>
        <a:p>
          <a:endParaRPr lang="en-US"/>
        </a:p>
      </dgm:t>
    </dgm:pt>
  </dgm:ptLst>
  <dgm:cxnLst>
    <dgm:cxn modelId="{39AA73E2-6F8E-4C81-B31D-544B2C0EDADE}" type="presOf" srcId="{BDC7E139-56BC-44D4-987A-FC3DB2F49D0B}" destId="{B92FB01F-1DAC-44F7-BEAC-3B2BC9E61BFF}"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0920550-8AD1-4B98-9E4F-FF538E304FC9}" type="doc">
      <dgm:prSet loTypeId="urn:microsoft.com/office/officeart/2005/8/layout/vList5" loCatId="list" qsTypeId="urn:microsoft.com/office/officeart/2005/8/quickstyle/simple1#7" qsCatId="simple" csTypeId="urn:microsoft.com/office/officeart/2005/8/colors/accent1_2" csCatId="accent1" phldr="1"/>
      <dgm:spPr/>
      <dgm:t>
        <a:bodyPr/>
        <a:lstStyle/>
        <a:p>
          <a:endParaRPr lang="en-US"/>
        </a:p>
      </dgm:t>
    </dgm:pt>
    <dgm:pt modelId="{AC5E87D4-63DE-4E18-BB12-AD50B2A6CA6E}">
      <dgm:prSet phldrT="[Text]" custT="1"/>
      <dgm:spPr/>
      <dgm:t>
        <a:bodyPr/>
        <a:lstStyle/>
        <a:p>
          <a:pPr algn="just"/>
          <a:r>
            <a:rPr lang="en-US" sz="1600" u="none" dirty="0" smtClean="0"/>
            <a:t>The individual’s spouse, civil union partner, domestic partner, or the parent, child, sibling, aunt, uncle, niece, nephew, grandparent, grandchild, son-in-law, daughter-in-law, stepparent, stepchild, stepbrother, stepsister, half-brother or half-sister of the individual or the individual’s spouse, civil union partner or domestic partner, whether the relative is related to the individual or the individual’s spouse, civil union partner or domestic partner by blood, marriage or adoption.</a:t>
          </a:r>
          <a:endParaRPr lang="en-US" sz="1600" dirty="0">
            <a:latin typeface="+mj-lt"/>
          </a:endParaRPr>
        </a:p>
      </dgm:t>
    </dgm:pt>
    <dgm:pt modelId="{BD8538B6-1137-4C9E-AFAA-9E232EA09C54}" type="parTrans" cxnId="{27D27DA9-F2C1-4256-A095-811831C8C2B1}">
      <dgm:prSet/>
      <dgm:spPr/>
      <dgm:t>
        <a:bodyPr/>
        <a:lstStyle/>
        <a:p>
          <a:endParaRPr lang="en-US"/>
        </a:p>
      </dgm:t>
    </dgm:pt>
    <dgm:pt modelId="{638EED9C-3848-42A2-8679-3DC3C03432E1}" type="sibTrans" cxnId="{27D27DA9-F2C1-4256-A095-811831C8C2B1}">
      <dgm:prSet/>
      <dgm:spPr/>
      <dgm:t>
        <a:bodyPr/>
        <a:lstStyle/>
        <a:p>
          <a:endParaRPr lang="en-US"/>
        </a:p>
      </dgm:t>
    </dgm:pt>
    <dgm:pt modelId="{ED247F46-D534-4503-B156-32594C2A7AB7}">
      <dgm:prSet phldrT="[Text]"/>
      <dgm:spPr/>
      <dgm:t>
        <a:bodyPr/>
        <a:lstStyle/>
        <a:p>
          <a:r>
            <a:rPr lang="en-US" dirty="0" smtClean="0">
              <a:latin typeface="+mj-lt"/>
            </a:rPr>
            <a:t>Immediate Family Member</a:t>
          </a:r>
          <a:endParaRPr lang="en-US" dirty="0">
            <a:latin typeface="+mj-lt"/>
          </a:endParaRPr>
        </a:p>
      </dgm:t>
    </dgm:pt>
    <dgm:pt modelId="{C30823CE-567B-4A1A-B0E0-7590CF9716A0}" type="parTrans" cxnId="{41CD7552-D84B-4080-906E-2F2CDCE8D260}">
      <dgm:prSet/>
      <dgm:spPr/>
      <dgm:t>
        <a:bodyPr/>
        <a:lstStyle/>
        <a:p>
          <a:endParaRPr lang="en-US"/>
        </a:p>
      </dgm:t>
    </dgm:pt>
    <dgm:pt modelId="{627489C7-4528-4C42-867A-656FF3079A70}" type="sibTrans" cxnId="{41CD7552-D84B-4080-906E-2F2CDCE8D260}">
      <dgm:prSet/>
      <dgm:spPr/>
      <dgm:t>
        <a:bodyPr/>
        <a:lstStyle/>
        <a:p>
          <a:endParaRPr lang="en-US"/>
        </a:p>
      </dgm:t>
    </dgm:pt>
    <dgm:pt modelId="{34ABF7CD-24D9-43A5-AACA-193CEB1E0101}">
      <dgm:prSet phldrT="[Text]"/>
      <dgm:spPr/>
      <dgm:t>
        <a:bodyPr/>
        <a:lstStyle/>
        <a:p>
          <a:pPr algn="just"/>
          <a:r>
            <a:rPr lang="en-US" u="none" dirty="0" smtClean="0"/>
            <a:t>The person’s spouse, partner in a civil union, or dependent child, residing in the same household.</a:t>
          </a:r>
          <a:endParaRPr lang="en-US" dirty="0">
            <a:latin typeface="+mj-lt"/>
          </a:endParaRPr>
        </a:p>
      </dgm:t>
    </dgm:pt>
    <dgm:pt modelId="{C77DADFB-0DBA-4ED8-839E-61481126D544}" type="parTrans" cxnId="{CF2A4174-E41E-44BB-8FC8-ED3F39C8CCB0}">
      <dgm:prSet/>
      <dgm:spPr/>
      <dgm:t>
        <a:bodyPr/>
        <a:lstStyle/>
        <a:p>
          <a:endParaRPr lang="en-US"/>
        </a:p>
      </dgm:t>
    </dgm:pt>
    <dgm:pt modelId="{8BA10EAF-2D9F-41DC-B6A4-D13F8061EE47}" type="sibTrans" cxnId="{CF2A4174-E41E-44BB-8FC8-ED3F39C8CCB0}">
      <dgm:prSet/>
      <dgm:spPr/>
      <dgm:t>
        <a:bodyPr/>
        <a:lstStyle/>
        <a:p>
          <a:endParaRPr lang="en-US"/>
        </a:p>
      </dgm:t>
    </dgm:pt>
    <dgm:pt modelId="{90C1ABA1-FC19-4350-9C13-B16D1440FA7F}">
      <dgm:prSet phldrT="[Text]"/>
      <dgm:spPr/>
      <dgm:t>
        <a:bodyPr/>
        <a:lstStyle/>
        <a:p>
          <a:r>
            <a:rPr lang="en-US" dirty="0" smtClean="0">
              <a:latin typeface="+mj-lt"/>
            </a:rPr>
            <a:t>Relative</a:t>
          </a:r>
          <a:endParaRPr lang="en-US" dirty="0">
            <a:latin typeface="+mj-lt"/>
          </a:endParaRPr>
        </a:p>
      </dgm:t>
    </dgm:pt>
    <dgm:pt modelId="{E2DF733B-A6D9-4CA7-8FA5-3538AB03A418}" type="sibTrans" cxnId="{272A976C-C403-48E9-8EEC-891D3A64EF5E}">
      <dgm:prSet/>
      <dgm:spPr/>
      <dgm:t>
        <a:bodyPr/>
        <a:lstStyle/>
        <a:p>
          <a:endParaRPr lang="en-US"/>
        </a:p>
      </dgm:t>
    </dgm:pt>
    <dgm:pt modelId="{C44A5B6A-C55D-4EB0-993B-18BE07E4E469}" type="parTrans" cxnId="{272A976C-C403-48E9-8EEC-891D3A64EF5E}">
      <dgm:prSet/>
      <dgm:spPr/>
      <dgm:t>
        <a:bodyPr/>
        <a:lstStyle/>
        <a:p>
          <a:endParaRPr lang="en-US"/>
        </a:p>
      </dgm:t>
    </dgm:pt>
    <dgm:pt modelId="{85479E21-C0F0-4472-BE34-5BF181A4A232}" type="pres">
      <dgm:prSet presAssocID="{60920550-8AD1-4B98-9E4F-FF538E304FC9}" presName="Name0" presStyleCnt="0">
        <dgm:presLayoutVars>
          <dgm:dir/>
          <dgm:animLvl val="lvl"/>
          <dgm:resizeHandles val="exact"/>
        </dgm:presLayoutVars>
      </dgm:prSet>
      <dgm:spPr/>
      <dgm:t>
        <a:bodyPr/>
        <a:lstStyle/>
        <a:p>
          <a:endParaRPr lang="en-US"/>
        </a:p>
      </dgm:t>
    </dgm:pt>
    <dgm:pt modelId="{81B20662-3498-4881-BDA0-C89DC7B45FB6}" type="pres">
      <dgm:prSet presAssocID="{90C1ABA1-FC19-4350-9C13-B16D1440FA7F}" presName="linNode" presStyleCnt="0"/>
      <dgm:spPr/>
      <dgm:t>
        <a:bodyPr/>
        <a:lstStyle/>
        <a:p>
          <a:endParaRPr lang="en-US"/>
        </a:p>
      </dgm:t>
    </dgm:pt>
    <dgm:pt modelId="{602AF05F-5688-4CF8-9D88-1A4BA886C3E7}" type="pres">
      <dgm:prSet presAssocID="{90C1ABA1-FC19-4350-9C13-B16D1440FA7F}" presName="parentText" presStyleLbl="node1" presStyleIdx="0" presStyleCnt="2" custLinFactNeighborX="-8762" custLinFactNeighborY="-151">
        <dgm:presLayoutVars>
          <dgm:chMax val="1"/>
          <dgm:bulletEnabled val="1"/>
        </dgm:presLayoutVars>
      </dgm:prSet>
      <dgm:spPr/>
      <dgm:t>
        <a:bodyPr/>
        <a:lstStyle/>
        <a:p>
          <a:endParaRPr lang="en-US"/>
        </a:p>
      </dgm:t>
    </dgm:pt>
    <dgm:pt modelId="{1EFADEC2-2B89-4550-AAE4-761CE83F0E65}" type="pres">
      <dgm:prSet presAssocID="{90C1ABA1-FC19-4350-9C13-B16D1440FA7F}" presName="descendantText" presStyleLbl="alignAccFollowNode1" presStyleIdx="0" presStyleCnt="2" custScaleY="118431">
        <dgm:presLayoutVars>
          <dgm:bulletEnabled val="1"/>
        </dgm:presLayoutVars>
      </dgm:prSet>
      <dgm:spPr/>
      <dgm:t>
        <a:bodyPr/>
        <a:lstStyle/>
        <a:p>
          <a:endParaRPr lang="en-US"/>
        </a:p>
      </dgm:t>
    </dgm:pt>
    <dgm:pt modelId="{BD7D8090-81D0-4DAE-A331-9301F511902C}" type="pres">
      <dgm:prSet presAssocID="{E2DF733B-A6D9-4CA7-8FA5-3538AB03A418}" presName="sp" presStyleCnt="0"/>
      <dgm:spPr/>
      <dgm:t>
        <a:bodyPr/>
        <a:lstStyle/>
        <a:p>
          <a:endParaRPr lang="en-US"/>
        </a:p>
      </dgm:t>
    </dgm:pt>
    <dgm:pt modelId="{6A431A65-3791-46A7-B87F-29E0FFBF10AD}" type="pres">
      <dgm:prSet presAssocID="{ED247F46-D534-4503-B156-32594C2A7AB7}" presName="linNode" presStyleCnt="0"/>
      <dgm:spPr/>
      <dgm:t>
        <a:bodyPr/>
        <a:lstStyle/>
        <a:p>
          <a:endParaRPr lang="en-US"/>
        </a:p>
      </dgm:t>
    </dgm:pt>
    <dgm:pt modelId="{1AEF86B8-165E-4025-9E15-2A90A19D98C2}" type="pres">
      <dgm:prSet presAssocID="{ED247F46-D534-4503-B156-32594C2A7AB7}" presName="parentText" presStyleLbl="node1" presStyleIdx="1" presStyleCnt="2">
        <dgm:presLayoutVars>
          <dgm:chMax val="1"/>
          <dgm:bulletEnabled val="1"/>
        </dgm:presLayoutVars>
      </dgm:prSet>
      <dgm:spPr/>
      <dgm:t>
        <a:bodyPr/>
        <a:lstStyle/>
        <a:p>
          <a:endParaRPr lang="en-US"/>
        </a:p>
      </dgm:t>
    </dgm:pt>
    <dgm:pt modelId="{D27E104B-7521-4739-A00E-3E3B85BC3D30}" type="pres">
      <dgm:prSet presAssocID="{ED247F46-D534-4503-B156-32594C2A7AB7}" presName="descendantText" presStyleLbl="alignAccFollowNode1" presStyleIdx="1" presStyleCnt="2">
        <dgm:presLayoutVars>
          <dgm:bulletEnabled val="1"/>
        </dgm:presLayoutVars>
      </dgm:prSet>
      <dgm:spPr/>
      <dgm:t>
        <a:bodyPr/>
        <a:lstStyle/>
        <a:p>
          <a:endParaRPr lang="en-US"/>
        </a:p>
      </dgm:t>
    </dgm:pt>
  </dgm:ptLst>
  <dgm:cxnLst>
    <dgm:cxn modelId="{CF2A4174-E41E-44BB-8FC8-ED3F39C8CCB0}" srcId="{ED247F46-D534-4503-B156-32594C2A7AB7}" destId="{34ABF7CD-24D9-43A5-AACA-193CEB1E0101}" srcOrd="0" destOrd="0" parTransId="{C77DADFB-0DBA-4ED8-839E-61481126D544}" sibTransId="{8BA10EAF-2D9F-41DC-B6A4-D13F8061EE47}"/>
    <dgm:cxn modelId="{C5C77C58-EFD8-4346-BCC2-0CA44A0C9C76}" type="presOf" srcId="{AC5E87D4-63DE-4E18-BB12-AD50B2A6CA6E}" destId="{1EFADEC2-2B89-4550-AAE4-761CE83F0E65}" srcOrd="0" destOrd="0" presId="urn:microsoft.com/office/officeart/2005/8/layout/vList5"/>
    <dgm:cxn modelId="{272A976C-C403-48E9-8EEC-891D3A64EF5E}" srcId="{60920550-8AD1-4B98-9E4F-FF538E304FC9}" destId="{90C1ABA1-FC19-4350-9C13-B16D1440FA7F}" srcOrd="0" destOrd="0" parTransId="{C44A5B6A-C55D-4EB0-993B-18BE07E4E469}" sibTransId="{E2DF733B-A6D9-4CA7-8FA5-3538AB03A418}"/>
    <dgm:cxn modelId="{23222CF1-74CF-423A-8700-521B1C725F38}" type="presOf" srcId="{90C1ABA1-FC19-4350-9C13-B16D1440FA7F}" destId="{602AF05F-5688-4CF8-9D88-1A4BA886C3E7}" srcOrd="0" destOrd="0" presId="urn:microsoft.com/office/officeart/2005/8/layout/vList5"/>
    <dgm:cxn modelId="{AFC962CB-CE04-4DC9-AC6C-50CBFE4D21BF}" type="presOf" srcId="{60920550-8AD1-4B98-9E4F-FF538E304FC9}" destId="{85479E21-C0F0-4472-BE34-5BF181A4A232}" srcOrd="0" destOrd="0" presId="urn:microsoft.com/office/officeart/2005/8/layout/vList5"/>
    <dgm:cxn modelId="{27D27DA9-F2C1-4256-A095-811831C8C2B1}" srcId="{90C1ABA1-FC19-4350-9C13-B16D1440FA7F}" destId="{AC5E87D4-63DE-4E18-BB12-AD50B2A6CA6E}" srcOrd="0" destOrd="0" parTransId="{BD8538B6-1137-4C9E-AFAA-9E232EA09C54}" sibTransId="{638EED9C-3848-42A2-8679-3DC3C03432E1}"/>
    <dgm:cxn modelId="{41CD7552-D84B-4080-906E-2F2CDCE8D260}" srcId="{60920550-8AD1-4B98-9E4F-FF538E304FC9}" destId="{ED247F46-D534-4503-B156-32594C2A7AB7}" srcOrd="1" destOrd="0" parTransId="{C30823CE-567B-4A1A-B0E0-7590CF9716A0}" sibTransId="{627489C7-4528-4C42-867A-656FF3079A70}"/>
    <dgm:cxn modelId="{A58ABA86-E01B-407A-A3BB-9D1948D022C4}" type="presOf" srcId="{34ABF7CD-24D9-43A5-AACA-193CEB1E0101}" destId="{D27E104B-7521-4739-A00E-3E3B85BC3D30}" srcOrd="0" destOrd="0" presId="urn:microsoft.com/office/officeart/2005/8/layout/vList5"/>
    <dgm:cxn modelId="{F3C09B96-D72E-4D89-857E-338A339CD216}" type="presOf" srcId="{ED247F46-D534-4503-B156-32594C2A7AB7}" destId="{1AEF86B8-165E-4025-9E15-2A90A19D98C2}" srcOrd="0" destOrd="0" presId="urn:microsoft.com/office/officeart/2005/8/layout/vList5"/>
    <dgm:cxn modelId="{E862900F-2491-4570-AB76-63755DB1F96B}" type="presParOf" srcId="{85479E21-C0F0-4472-BE34-5BF181A4A232}" destId="{81B20662-3498-4881-BDA0-C89DC7B45FB6}" srcOrd="0" destOrd="0" presId="urn:microsoft.com/office/officeart/2005/8/layout/vList5"/>
    <dgm:cxn modelId="{5D034750-88F2-4A2B-A9E5-70033C2CF73A}" type="presParOf" srcId="{81B20662-3498-4881-BDA0-C89DC7B45FB6}" destId="{602AF05F-5688-4CF8-9D88-1A4BA886C3E7}" srcOrd="0" destOrd="0" presId="urn:microsoft.com/office/officeart/2005/8/layout/vList5"/>
    <dgm:cxn modelId="{CBB67C7A-B8F4-4DEC-81A7-996684E65C2C}" type="presParOf" srcId="{81B20662-3498-4881-BDA0-C89DC7B45FB6}" destId="{1EFADEC2-2B89-4550-AAE4-761CE83F0E65}" srcOrd="1" destOrd="0" presId="urn:microsoft.com/office/officeart/2005/8/layout/vList5"/>
    <dgm:cxn modelId="{3EF84812-CEB2-41A4-8859-8E4682667DA8}" type="presParOf" srcId="{85479E21-C0F0-4472-BE34-5BF181A4A232}" destId="{BD7D8090-81D0-4DAE-A331-9301F511902C}" srcOrd="1" destOrd="0" presId="urn:microsoft.com/office/officeart/2005/8/layout/vList5"/>
    <dgm:cxn modelId="{40A5D241-D221-4F29-9D25-D8546BACFCFF}" type="presParOf" srcId="{85479E21-C0F0-4472-BE34-5BF181A4A232}" destId="{6A431A65-3791-46A7-B87F-29E0FFBF10AD}" srcOrd="2" destOrd="0" presId="urn:microsoft.com/office/officeart/2005/8/layout/vList5"/>
    <dgm:cxn modelId="{2435B51E-C9A6-4EBF-ABD6-78AFD9C079C1}" type="presParOf" srcId="{6A431A65-3791-46A7-B87F-29E0FFBF10AD}" destId="{1AEF86B8-165E-4025-9E15-2A90A19D98C2}" srcOrd="0" destOrd="0" presId="urn:microsoft.com/office/officeart/2005/8/layout/vList5"/>
    <dgm:cxn modelId="{7ADC8BEA-62C8-444D-BE52-B9FD9E4FDE6C}" type="presParOf" srcId="{6A431A65-3791-46A7-B87F-29E0FFBF10AD}" destId="{D27E104B-7521-4739-A00E-3E3B85BC3D3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9517E6A-89E6-4E0B-9CA3-58A3179B7330}" type="doc">
      <dgm:prSet loTypeId="urn:microsoft.com/office/officeart/2005/8/layout/vList2" loCatId="list" qsTypeId="urn:microsoft.com/office/officeart/2005/8/quickstyle/simple2" qsCatId="simple" csTypeId="urn:microsoft.com/office/officeart/2005/8/colors/accent0_2" csCatId="mainScheme" phldr="1"/>
      <dgm:spPr/>
      <dgm:t>
        <a:bodyPr/>
        <a:lstStyle/>
        <a:p>
          <a:endParaRPr lang="en-US"/>
        </a:p>
      </dgm:t>
    </dgm:pt>
    <dgm:pt modelId="{DA755F08-5CB8-4631-A9CC-2B2C223C4581}">
      <dgm:prSet phldrT="[Text]" custT="1"/>
      <dgm:spPr/>
      <dgm:t>
        <a:bodyPr/>
        <a:lstStyle/>
        <a:p>
          <a:pPr algn="just"/>
          <a:r>
            <a:rPr lang="en-US" sz="3200" u="none" dirty="0" smtClean="0"/>
            <a:t>#1: A provision prohibiting any </a:t>
          </a:r>
          <a:r>
            <a:rPr lang="en-US" sz="3200" b="1" u="none" dirty="0" smtClean="0"/>
            <a:t>relative</a:t>
          </a:r>
          <a:r>
            <a:rPr lang="en-US" sz="3200" u="none" dirty="0" smtClean="0"/>
            <a:t> of a school board member or chief administrator (“CSA”) from being employed in an office or position in that district.</a:t>
          </a:r>
        </a:p>
      </dgm:t>
    </dgm:pt>
    <dgm:pt modelId="{A4AEAE65-B2D7-4627-9791-8E8693636A79}" type="parTrans" cxnId="{0C1F1B45-561C-47EA-8478-E8AC83DADCDF}">
      <dgm:prSet/>
      <dgm:spPr/>
      <dgm:t>
        <a:bodyPr/>
        <a:lstStyle/>
        <a:p>
          <a:endParaRPr lang="en-US"/>
        </a:p>
      </dgm:t>
    </dgm:pt>
    <dgm:pt modelId="{272859BA-6B50-48D9-96C0-EA1B9006F921}" type="sibTrans" cxnId="{0C1F1B45-561C-47EA-8478-E8AC83DADCDF}">
      <dgm:prSet/>
      <dgm:spPr/>
      <dgm:t>
        <a:bodyPr/>
        <a:lstStyle/>
        <a:p>
          <a:endParaRPr lang="en-US"/>
        </a:p>
      </dgm:t>
    </dgm:pt>
    <dgm:pt modelId="{F68C49FE-4525-4E60-B2D1-C85D2B3B281E}">
      <dgm:prSet phldrT="[Text]" custT="1"/>
      <dgm:spPr/>
      <dgm:t>
        <a:bodyPr/>
        <a:lstStyle/>
        <a:p>
          <a:pPr algn="just"/>
          <a:r>
            <a:rPr lang="en-US" sz="3200" u="none" dirty="0" smtClean="0"/>
            <a:t>With certain exceptions…</a:t>
          </a:r>
        </a:p>
      </dgm:t>
    </dgm:pt>
    <dgm:pt modelId="{5663194A-C929-4537-AF6E-7A0F2E493A74}" type="parTrans" cxnId="{9B98A657-E20D-41D8-A387-901D2138C395}">
      <dgm:prSet/>
      <dgm:spPr/>
      <dgm:t>
        <a:bodyPr/>
        <a:lstStyle/>
        <a:p>
          <a:endParaRPr lang="en-US"/>
        </a:p>
      </dgm:t>
    </dgm:pt>
    <dgm:pt modelId="{B0CCD101-C9E3-4AE0-AFCB-881C5298FCDE}" type="sibTrans" cxnId="{9B98A657-E20D-41D8-A387-901D2138C395}">
      <dgm:prSet/>
      <dgm:spPr/>
      <dgm:t>
        <a:bodyPr/>
        <a:lstStyle/>
        <a:p>
          <a:endParaRPr lang="en-US"/>
        </a:p>
      </dgm:t>
    </dgm:pt>
    <dgm:pt modelId="{1B6F6B8D-452E-42AD-BB8A-752069223C14}" type="pres">
      <dgm:prSet presAssocID="{99517E6A-89E6-4E0B-9CA3-58A3179B7330}" presName="linear" presStyleCnt="0">
        <dgm:presLayoutVars>
          <dgm:animLvl val="lvl"/>
          <dgm:resizeHandles val="exact"/>
        </dgm:presLayoutVars>
      </dgm:prSet>
      <dgm:spPr/>
      <dgm:t>
        <a:bodyPr/>
        <a:lstStyle/>
        <a:p>
          <a:endParaRPr lang="en-US"/>
        </a:p>
      </dgm:t>
    </dgm:pt>
    <dgm:pt modelId="{2EC88FAD-241E-4EA7-86D1-B1018D35E594}" type="pres">
      <dgm:prSet presAssocID="{DA755F08-5CB8-4631-A9CC-2B2C223C4581}" presName="parentText" presStyleLbl="node1" presStyleIdx="0" presStyleCnt="2">
        <dgm:presLayoutVars>
          <dgm:chMax val="0"/>
          <dgm:bulletEnabled val="1"/>
        </dgm:presLayoutVars>
      </dgm:prSet>
      <dgm:spPr/>
      <dgm:t>
        <a:bodyPr/>
        <a:lstStyle/>
        <a:p>
          <a:endParaRPr lang="en-US"/>
        </a:p>
      </dgm:t>
    </dgm:pt>
    <dgm:pt modelId="{FC50D035-20C0-4C98-B971-85AD2AE49408}" type="pres">
      <dgm:prSet presAssocID="{272859BA-6B50-48D9-96C0-EA1B9006F921}" presName="spacer" presStyleCnt="0"/>
      <dgm:spPr/>
      <dgm:t>
        <a:bodyPr/>
        <a:lstStyle/>
        <a:p>
          <a:endParaRPr lang="en-US"/>
        </a:p>
      </dgm:t>
    </dgm:pt>
    <dgm:pt modelId="{EC2F585B-1AD9-496D-AEC6-0682195651D3}" type="pres">
      <dgm:prSet presAssocID="{F68C49FE-4525-4E60-B2D1-C85D2B3B281E}" presName="parentText" presStyleLbl="node1" presStyleIdx="1" presStyleCnt="2">
        <dgm:presLayoutVars>
          <dgm:chMax val="0"/>
          <dgm:bulletEnabled val="1"/>
        </dgm:presLayoutVars>
      </dgm:prSet>
      <dgm:spPr/>
      <dgm:t>
        <a:bodyPr/>
        <a:lstStyle/>
        <a:p>
          <a:endParaRPr lang="en-US"/>
        </a:p>
      </dgm:t>
    </dgm:pt>
  </dgm:ptLst>
  <dgm:cxnLst>
    <dgm:cxn modelId="{F912915A-1E10-40E8-A409-3FAC99437067}" type="presOf" srcId="{99517E6A-89E6-4E0B-9CA3-58A3179B7330}" destId="{1B6F6B8D-452E-42AD-BB8A-752069223C14}" srcOrd="0" destOrd="0" presId="urn:microsoft.com/office/officeart/2005/8/layout/vList2"/>
    <dgm:cxn modelId="{A1F53B29-D478-40DE-A045-C1ECA91AF78F}" type="presOf" srcId="{DA755F08-5CB8-4631-A9CC-2B2C223C4581}" destId="{2EC88FAD-241E-4EA7-86D1-B1018D35E594}" srcOrd="0" destOrd="0" presId="urn:microsoft.com/office/officeart/2005/8/layout/vList2"/>
    <dgm:cxn modelId="{0BC7CE7C-FC8B-424E-89AF-1E58229EFCCD}" type="presOf" srcId="{F68C49FE-4525-4E60-B2D1-C85D2B3B281E}" destId="{EC2F585B-1AD9-496D-AEC6-0682195651D3}" srcOrd="0" destOrd="0" presId="urn:microsoft.com/office/officeart/2005/8/layout/vList2"/>
    <dgm:cxn modelId="{9B98A657-E20D-41D8-A387-901D2138C395}" srcId="{99517E6A-89E6-4E0B-9CA3-58A3179B7330}" destId="{F68C49FE-4525-4E60-B2D1-C85D2B3B281E}" srcOrd="1" destOrd="0" parTransId="{5663194A-C929-4537-AF6E-7A0F2E493A74}" sibTransId="{B0CCD101-C9E3-4AE0-AFCB-881C5298FCDE}"/>
    <dgm:cxn modelId="{0C1F1B45-561C-47EA-8478-E8AC83DADCDF}" srcId="{99517E6A-89E6-4E0B-9CA3-58A3179B7330}" destId="{DA755F08-5CB8-4631-A9CC-2B2C223C4581}" srcOrd="0" destOrd="0" parTransId="{A4AEAE65-B2D7-4627-9791-8E8693636A79}" sibTransId="{272859BA-6B50-48D9-96C0-EA1B9006F921}"/>
    <dgm:cxn modelId="{97D5FE38-0B87-41F6-84B6-F1F35B93425D}" type="presParOf" srcId="{1B6F6B8D-452E-42AD-BB8A-752069223C14}" destId="{2EC88FAD-241E-4EA7-86D1-B1018D35E594}" srcOrd="0" destOrd="0" presId="urn:microsoft.com/office/officeart/2005/8/layout/vList2"/>
    <dgm:cxn modelId="{CD1D61DB-BE87-43A7-A837-57491DD3C889}" type="presParOf" srcId="{1B6F6B8D-452E-42AD-BB8A-752069223C14}" destId="{FC50D035-20C0-4C98-B971-85AD2AE49408}" srcOrd="1" destOrd="0" presId="urn:microsoft.com/office/officeart/2005/8/layout/vList2"/>
    <dgm:cxn modelId="{B4F5EBE5-1294-4191-920D-4FED37AD5E36}" type="presParOf" srcId="{1B6F6B8D-452E-42AD-BB8A-752069223C14}" destId="{EC2F585B-1AD9-496D-AEC6-0682195651D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5164263-0346-4AAF-9B17-9E3B47D96CA7}" type="doc">
      <dgm:prSet loTypeId="urn:microsoft.com/office/officeart/2005/8/layout/target3" loCatId="list" qsTypeId="urn:microsoft.com/office/officeart/2005/8/quickstyle/simple1#9" qsCatId="simple" csTypeId="urn:microsoft.com/office/officeart/2005/8/colors/accent1_1" csCatId="accent1" phldr="1"/>
      <dgm:spPr/>
      <dgm:t>
        <a:bodyPr/>
        <a:lstStyle/>
        <a:p>
          <a:endParaRPr lang="en-US"/>
        </a:p>
      </dgm:t>
    </dgm:pt>
    <dgm:pt modelId="{5AC00883-4AB5-4F43-B4D4-074F9322BC86}">
      <dgm:prSet phldrT="[Text]" custT="1"/>
      <dgm:spPr/>
      <dgm:t>
        <a:bodyPr/>
        <a:lstStyle/>
        <a:p>
          <a:pPr algn="just"/>
          <a:r>
            <a:rPr lang="en-US" sz="1900" u="none" dirty="0" smtClean="0"/>
            <a:t>A person employed by the district on the effective date of the policy or the date a relative becomes a school board member or chief school administrator shall not be prohibited from continuing to be employed or be promoted in the district.</a:t>
          </a:r>
          <a:endParaRPr lang="en-US" sz="1900" dirty="0"/>
        </a:p>
      </dgm:t>
    </dgm:pt>
    <dgm:pt modelId="{9E8B61D9-2C9E-44C2-906A-67682B846D32}" type="parTrans" cxnId="{BFEEFA23-3449-43C1-BE70-75837C59EA9C}">
      <dgm:prSet/>
      <dgm:spPr/>
      <dgm:t>
        <a:bodyPr/>
        <a:lstStyle/>
        <a:p>
          <a:endParaRPr lang="en-US"/>
        </a:p>
      </dgm:t>
    </dgm:pt>
    <dgm:pt modelId="{23B355C6-C232-450F-B9B5-5F3DD5E76558}" type="sibTrans" cxnId="{BFEEFA23-3449-43C1-BE70-75837C59EA9C}">
      <dgm:prSet/>
      <dgm:spPr/>
      <dgm:t>
        <a:bodyPr/>
        <a:lstStyle/>
        <a:p>
          <a:endParaRPr lang="en-US"/>
        </a:p>
      </dgm:t>
    </dgm:pt>
    <dgm:pt modelId="{431A397B-B218-451C-87AA-E42138480741}">
      <dgm:prSet phldrT="[Text]"/>
      <dgm:spPr/>
      <dgm:t>
        <a:bodyPr/>
        <a:lstStyle/>
        <a:p>
          <a:pPr algn="just"/>
          <a:r>
            <a:rPr lang="en-US" u="none" dirty="0" smtClean="0"/>
            <a:t>A district may employ a relative of a chief school administrator or school board member provided that the district has obtained the approval of the executive county superintendent of schools.  Such approval shall be granted only upon demonstration by the school district that it conducted a thorough search for candidates and that the proposed candidate is the only qualified and available person for the position. </a:t>
          </a:r>
          <a:endParaRPr lang="en-US" dirty="0"/>
        </a:p>
      </dgm:t>
    </dgm:pt>
    <dgm:pt modelId="{D285EDB3-EF80-4505-BF32-BE656065F241}" type="parTrans" cxnId="{4CFDF5BB-189A-4B60-834D-FF810D05BDB6}">
      <dgm:prSet/>
      <dgm:spPr/>
      <dgm:t>
        <a:bodyPr/>
        <a:lstStyle/>
        <a:p>
          <a:endParaRPr lang="en-US"/>
        </a:p>
      </dgm:t>
    </dgm:pt>
    <dgm:pt modelId="{9A6AB972-3FBA-4671-B247-3AA20C2621CB}" type="sibTrans" cxnId="{4CFDF5BB-189A-4B60-834D-FF810D05BDB6}">
      <dgm:prSet/>
      <dgm:spPr/>
      <dgm:t>
        <a:bodyPr/>
        <a:lstStyle/>
        <a:p>
          <a:endParaRPr lang="en-US"/>
        </a:p>
      </dgm:t>
    </dgm:pt>
    <dgm:pt modelId="{8DC67D85-FCFF-4E9A-A908-D42F24E98C0F}" type="pres">
      <dgm:prSet presAssocID="{25164263-0346-4AAF-9B17-9E3B47D96CA7}" presName="Name0" presStyleCnt="0">
        <dgm:presLayoutVars>
          <dgm:chMax val="7"/>
          <dgm:dir/>
          <dgm:animLvl val="lvl"/>
          <dgm:resizeHandles val="exact"/>
        </dgm:presLayoutVars>
      </dgm:prSet>
      <dgm:spPr/>
      <dgm:t>
        <a:bodyPr/>
        <a:lstStyle/>
        <a:p>
          <a:endParaRPr lang="en-US"/>
        </a:p>
      </dgm:t>
    </dgm:pt>
    <dgm:pt modelId="{5CD497FE-B48A-4DFC-A312-7D7434B89F28}" type="pres">
      <dgm:prSet presAssocID="{5AC00883-4AB5-4F43-B4D4-074F9322BC86}" presName="circle1" presStyleLbl="node1" presStyleIdx="0" presStyleCnt="2"/>
      <dgm:spPr/>
      <dgm:t>
        <a:bodyPr/>
        <a:lstStyle/>
        <a:p>
          <a:endParaRPr lang="en-US"/>
        </a:p>
      </dgm:t>
    </dgm:pt>
    <dgm:pt modelId="{D4F46A6F-BC00-4B01-8418-A0A84A0698EC}" type="pres">
      <dgm:prSet presAssocID="{5AC00883-4AB5-4F43-B4D4-074F9322BC86}" presName="space" presStyleCnt="0"/>
      <dgm:spPr/>
      <dgm:t>
        <a:bodyPr/>
        <a:lstStyle/>
        <a:p>
          <a:endParaRPr lang="en-US"/>
        </a:p>
      </dgm:t>
    </dgm:pt>
    <dgm:pt modelId="{A89BD29D-6C84-4350-BE1E-ECEA8195F913}" type="pres">
      <dgm:prSet presAssocID="{5AC00883-4AB5-4F43-B4D4-074F9322BC86}" presName="rect1" presStyleLbl="alignAcc1" presStyleIdx="0" presStyleCnt="2"/>
      <dgm:spPr/>
      <dgm:t>
        <a:bodyPr/>
        <a:lstStyle/>
        <a:p>
          <a:endParaRPr lang="en-US"/>
        </a:p>
      </dgm:t>
    </dgm:pt>
    <dgm:pt modelId="{642DA91D-7EE8-4BBC-ABBB-2E27792F7045}" type="pres">
      <dgm:prSet presAssocID="{431A397B-B218-451C-87AA-E42138480741}" presName="vertSpace2" presStyleLbl="node1" presStyleIdx="0" presStyleCnt="2"/>
      <dgm:spPr/>
      <dgm:t>
        <a:bodyPr/>
        <a:lstStyle/>
        <a:p>
          <a:endParaRPr lang="en-US"/>
        </a:p>
      </dgm:t>
    </dgm:pt>
    <dgm:pt modelId="{620E75FF-8DA9-41C8-AB89-1C120F5B2ADC}" type="pres">
      <dgm:prSet presAssocID="{431A397B-B218-451C-87AA-E42138480741}" presName="circle2" presStyleLbl="node1" presStyleIdx="1" presStyleCnt="2" custScaleY="118713"/>
      <dgm:spPr/>
      <dgm:t>
        <a:bodyPr/>
        <a:lstStyle/>
        <a:p>
          <a:endParaRPr lang="en-US"/>
        </a:p>
      </dgm:t>
    </dgm:pt>
    <dgm:pt modelId="{E2ACFA04-267A-44A7-A89C-6AC585931E06}" type="pres">
      <dgm:prSet presAssocID="{431A397B-B218-451C-87AA-E42138480741}" presName="rect2" presStyleLbl="alignAcc1" presStyleIdx="1" presStyleCnt="2" custScaleY="118713"/>
      <dgm:spPr/>
      <dgm:t>
        <a:bodyPr/>
        <a:lstStyle/>
        <a:p>
          <a:endParaRPr lang="en-US"/>
        </a:p>
      </dgm:t>
    </dgm:pt>
    <dgm:pt modelId="{1F3A0979-03B6-4AAC-810E-373C96659BC1}" type="pres">
      <dgm:prSet presAssocID="{5AC00883-4AB5-4F43-B4D4-074F9322BC86}" presName="rect1ParTxNoCh" presStyleLbl="alignAcc1" presStyleIdx="1" presStyleCnt="2">
        <dgm:presLayoutVars>
          <dgm:chMax val="1"/>
          <dgm:bulletEnabled val="1"/>
        </dgm:presLayoutVars>
      </dgm:prSet>
      <dgm:spPr/>
      <dgm:t>
        <a:bodyPr/>
        <a:lstStyle/>
        <a:p>
          <a:endParaRPr lang="en-US"/>
        </a:p>
      </dgm:t>
    </dgm:pt>
    <dgm:pt modelId="{97B445B0-5F46-460A-9FA2-990ADCD7AF15}" type="pres">
      <dgm:prSet presAssocID="{431A397B-B218-451C-87AA-E42138480741}" presName="rect2ParTxNoCh" presStyleLbl="alignAcc1" presStyleIdx="1" presStyleCnt="2">
        <dgm:presLayoutVars>
          <dgm:chMax val="1"/>
          <dgm:bulletEnabled val="1"/>
        </dgm:presLayoutVars>
      </dgm:prSet>
      <dgm:spPr/>
      <dgm:t>
        <a:bodyPr/>
        <a:lstStyle/>
        <a:p>
          <a:endParaRPr lang="en-US"/>
        </a:p>
      </dgm:t>
    </dgm:pt>
  </dgm:ptLst>
  <dgm:cxnLst>
    <dgm:cxn modelId="{BFEEFA23-3449-43C1-BE70-75837C59EA9C}" srcId="{25164263-0346-4AAF-9B17-9E3B47D96CA7}" destId="{5AC00883-4AB5-4F43-B4D4-074F9322BC86}" srcOrd="0" destOrd="0" parTransId="{9E8B61D9-2C9E-44C2-906A-67682B846D32}" sibTransId="{23B355C6-C232-450F-B9B5-5F3DD5E76558}"/>
    <dgm:cxn modelId="{84B75797-8FCD-4BB8-914D-130711AD58DD}" type="presOf" srcId="{5AC00883-4AB5-4F43-B4D4-074F9322BC86}" destId="{A89BD29D-6C84-4350-BE1E-ECEA8195F913}" srcOrd="0" destOrd="0" presId="urn:microsoft.com/office/officeart/2005/8/layout/target3"/>
    <dgm:cxn modelId="{9AB1D38F-6CFC-4EE9-8DC1-7D9532AA9EB0}" type="presOf" srcId="{5AC00883-4AB5-4F43-B4D4-074F9322BC86}" destId="{1F3A0979-03B6-4AAC-810E-373C96659BC1}" srcOrd="1" destOrd="0" presId="urn:microsoft.com/office/officeart/2005/8/layout/target3"/>
    <dgm:cxn modelId="{C15012FB-8EDA-4744-838A-BAC11A8E728E}" type="presOf" srcId="{431A397B-B218-451C-87AA-E42138480741}" destId="{E2ACFA04-267A-44A7-A89C-6AC585931E06}" srcOrd="0" destOrd="0" presId="urn:microsoft.com/office/officeart/2005/8/layout/target3"/>
    <dgm:cxn modelId="{29912240-E620-4E8E-948A-6D110BDAE614}" type="presOf" srcId="{25164263-0346-4AAF-9B17-9E3B47D96CA7}" destId="{8DC67D85-FCFF-4E9A-A908-D42F24E98C0F}" srcOrd="0" destOrd="0" presId="urn:microsoft.com/office/officeart/2005/8/layout/target3"/>
    <dgm:cxn modelId="{4CFDF5BB-189A-4B60-834D-FF810D05BDB6}" srcId="{25164263-0346-4AAF-9B17-9E3B47D96CA7}" destId="{431A397B-B218-451C-87AA-E42138480741}" srcOrd="1" destOrd="0" parTransId="{D285EDB3-EF80-4505-BF32-BE656065F241}" sibTransId="{9A6AB972-3FBA-4671-B247-3AA20C2621CB}"/>
    <dgm:cxn modelId="{77D7EE46-E5AE-4088-AE26-96E36FB06F73}" type="presOf" srcId="{431A397B-B218-451C-87AA-E42138480741}" destId="{97B445B0-5F46-460A-9FA2-990ADCD7AF15}" srcOrd="1" destOrd="0" presId="urn:microsoft.com/office/officeart/2005/8/layout/target3"/>
    <dgm:cxn modelId="{2D861ADC-7A53-436D-8AED-6FF697EDA38D}" type="presParOf" srcId="{8DC67D85-FCFF-4E9A-A908-D42F24E98C0F}" destId="{5CD497FE-B48A-4DFC-A312-7D7434B89F28}" srcOrd="0" destOrd="0" presId="urn:microsoft.com/office/officeart/2005/8/layout/target3"/>
    <dgm:cxn modelId="{C86A7527-64C4-46D1-8AF9-2317AB74A2BD}" type="presParOf" srcId="{8DC67D85-FCFF-4E9A-A908-D42F24E98C0F}" destId="{D4F46A6F-BC00-4B01-8418-A0A84A0698EC}" srcOrd="1" destOrd="0" presId="urn:microsoft.com/office/officeart/2005/8/layout/target3"/>
    <dgm:cxn modelId="{9254715F-30F4-438D-AC25-368D8270FF5F}" type="presParOf" srcId="{8DC67D85-FCFF-4E9A-A908-D42F24E98C0F}" destId="{A89BD29D-6C84-4350-BE1E-ECEA8195F913}" srcOrd="2" destOrd="0" presId="urn:microsoft.com/office/officeart/2005/8/layout/target3"/>
    <dgm:cxn modelId="{9BEDEE30-AC21-4C06-AE84-D35B9BD79B39}" type="presParOf" srcId="{8DC67D85-FCFF-4E9A-A908-D42F24E98C0F}" destId="{642DA91D-7EE8-4BBC-ABBB-2E27792F7045}" srcOrd="3" destOrd="0" presId="urn:microsoft.com/office/officeart/2005/8/layout/target3"/>
    <dgm:cxn modelId="{2E39C123-33D3-4E79-A7DA-7E78086514C2}" type="presParOf" srcId="{8DC67D85-FCFF-4E9A-A908-D42F24E98C0F}" destId="{620E75FF-8DA9-41C8-AB89-1C120F5B2ADC}" srcOrd="4" destOrd="0" presId="urn:microsoft.com/office/officeart/2005/8/layout/target3"/>
    <dgm:cxn modelId="{4B142E1C-B2CB-47F8-B04A-86E583919C47}" type="presParOf" srcId="{8DC67D85-FCFF-4E9A-A908-D42F24E98C0F}" destId="{E2ACFA04-267A-44A7-A89C-6AC585931E06}" srcOrd="5" destOrd="0" presId="urn:microsoft.com/office/officeart/2005/8/layout/target3"/>
    <dgm:cxn modelId="{83824581-9394-4DB4-9852-F13335310D67}" type="presParOf" srcId="{8DC67D85-FCFF-4E9A-A908-D42F24E98C0F}" destId="{1F3A0979-03B6-4AAC-810E-373C96659BC1}" srcOrd="6" destOrd="0" presId="urn:microsoft.com/office/officeart/2005/8/layout/target3"/>
    <dgm:cxn modelId="{A8CB4467-2D7D-4DC8-B6BB-3FB66A285BF7}" type="presParOf" srcId="{8DC67D85-FCFF-4E9A-A908-D42F24E98C0F}" destId="{97B445B0-5F46-460A-9FA2-990ADCD7AF15}"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9517E6A-89E6-4E0B-9CA3-58A3179B7330}" type="doc">
      <dgm:prSet loTypeId="urn:microsoft.com/office/officeart/2005/8/layout/vList2" loCatId="list" qsTypeId="urn:microsoft.com/office/officeart/2005/8/quickstyle/simple1#10" qsCatId="simple" csTypeId="urn:microsoft.com/office/officeart/2005/8/colors/accent0_2" csCatId="mainScheme" phldr="1"/>
      <dgm:spPr/>
      <dgm:t>
        <a:bodyPr/>
        <a:lstStyle/>
        <a:p>
          <a:endParaRPr lang="en-US"/>
        </a:p>
      </dgm:t>
    </dgm:pt>
    <dgm:pt modelId="{DA755F08-5CB8-4631-A9CC-2B2C223C4581}">
      <dgm:prSet phldrT="[Text]" custT="1"/>
      <dgm:spPr/>
      <dgm:t>
        <a:bodyPr/>
        <a:lstStyle/>
        <a:p>
          <a:pPr algn="just"/>
          <a:r>
            <a:rPr lang="en-US" sz="3200" u="none" dirty="0" smtClean="0"/>
            <a:t>#2: A provision prohibiting the CSA from recommending to the board any relative of a board member or CSA, unless the person is subject to the above exception.</a:t>
          </a:r>
        </a:p>
      </dgm:t>
    </dgm:pt>
    <dgm:pt modelId="{A4AEAE65-B2D7-4627-9791-8E8693636A79}" type="parTrans" cxnId="{0C1F1B45-561C-47EA-8478-E8AC83DADCDF}">
      <dgm:prSet/>
      <dgm:spPr/>
      <dgm:t>
        <a:bodyPr/>
        <a:lstStyle/>
        <a:p>
          <a:endParaRPr lang="en-US"/>
        </a:p>
      </dgm:t>
    </dgm:pt>
    <dgm:pt modelId="{272859BA-6B50-48D9-96C0-EA1B9006F921}" type="sibTrans" cxnId="{0C1F1B45-561C-47EA-8478-E8AC83DADCDF}">
      <dgm:prSet/>
      <dgm:spPr/>
      <dgm:t>
        <a:bodyPr/>
        <a:lstStyle/>
        <a:p>
          <a:endParaRPr lang="en-US"/>
        </a:p>
      </dgm:t>
    </dgm:pt>
    <dgm:pt modelId="{1B6F6B8D-452E-42AD-BB8A-752069223C14}" type="pres">
      <dgm:prSet presAssocID="{99517E6A-89E6-4E0B-9CA3-58A3179B7330}" presName="linear" presStyleCnt="0">
        <dgm:presLayoutVars>
          <dgm:animLvl val="lvl"/>
          <dgm:resizeHandles val="exact"/>
        </dgm:presLayoutVars>
      </dgm:prSet>
      <dgm:spPr/>
      <dgm:t>
        <a:bodyPr/>
        <a:lstStyle/>
        <a:p>
          <a:endParaRPr lang="en-US"/>
        </a:p>
      </dgm:t>
    </dgm:pt>
    <dgm:pt modelId="{2EC88FAD-241E-4EA7-86D1-B1018D35E594}" type="pres">
      <dgm:prSet presAssocID="{DA755F08-5CB8-4631-A9CC-2B2C223C4581}" presName="parentText" presStyleLbl="node1" presStyleIdx="0" presStyleCnt="1" custLinFactNeighborY="-13461">
        <dgm:presLayoutVars>
          <dgm:chMax val="0"/>
          <dgm:bulletEnabled val="1"/>
        </dgm:presLayoutVars>
      </dgm:prSet>
      <dgm:spPr/>
      <dgm:t>
        <a:bodyPr/>
        <a:lstStyle/>
        <a:p>
          <a:endParaRPr lang="en-US"/>
        </a:p>
      </dgm:t>
    </dgm:pt>
  </dgm:ptLst>
  <dgm:cxnLst>
    <dgm:cxn modelId="{02101830-5798-490C-A047-35902382CE4C}" type="presOf" srcId="{DA755F08-5CB8-4631-A9CC-2B2C223C4581}" destId="{2EC88FAD-241E-4EA7-86D1-B1018D35E594}" srcOrd="0" destOrd="0" presId="urn:microsoft.com/office/officeart/2005/8/layout/vList2"/>
    <dgm:cxn modelId="{68CA3D93-057C-4113-99A8-D4DD6A2F0F0C}" type="presOf" srcId="{99517E6A-89E6-4E0B-9CA3-58A3179B7330}" destId="{1B6F6B8D-452E-42AD-BB8A-752069223C14}" srcOrd="0" destOrd="0" presId="urn:microsoft.com/office/officeart/2005/8/layout/vList2"/>
    <dgm:cxn modelId="{0C1F1B45-561C-47EA-8478-E8AC83DADCDF}" srcId="{99517E6A-89E6-4E0B-9CA3-58A3179B7330}" destId="{DA755F08-5CB8-4631-A9CC-2B2C223C4581}" srcOrd="0" destOrd="0" parTransId="{A4AEAE65-B2D7-4627-9791-8E8693636A79}" sibTransId="{272859BA-6B50-48D9-96C0-EA1B9006F921}"/>
    <dgm:cxn modelId="{C39D2671-C9FE-4C7D-94DA-36C61A93D678}" type="presParOf" srcId="{1B6F6B8D-452E-42AD-BB8A-752069223C14}" destId="{2EC88FAD-241E-4EA7-86D1-B1018D35E59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9517E6A-89E6-4E0B-9CA3-58A3179B7330}" type="doc">
      <dgm:prSet loTypeId="urn:microsoft.com/office/officeart/2005/8/layout/vList2" loCatId="list" qsTypeId="urn:microsoft.com/office/officeart/2005/8/quickstyle/simple1#11" qsCatId="simple" csTypeId="urn:microsoft.com/office/officeart/2005/8/colors/accent0_2" csCatId="mainScheme" phldr="1"/>
      <dgm:spPr/>
      <dgm:t>
        <a:bodyPr/>
        <a:lstStyle/>
        <a:p>
          <a:endParaRPr lang="en-US"/>
        </a:p>
      </dgm:t>
    </dgm:pt>
    <dgm:pt modelId="{F68C49FE-4525-4E60-B2D1-C85D2B3B281E}">
      <dgm:prSet phldrT="[Text]" custT="1"/>
      <dgm:spPr/>
      <dgm:t>
        <a:bodyPr/>
        <a:lstStyle/>
        <a:p>
          <a:pPr algn="just"/>
          <a:r>
            <a:rPr lang="en-US" sz="2400" u="none" dirty="0" smtClean="0"/>
            <a:t>#3: A provision prohibiting a district administrator from exercising direct or indirect authority, supervision or control over a relative of the administrator.  </a:t>
          </a:r>
        </a:p>
      </dgm:t>
    </dgm:pt>
    <dgm:pt modelId="{5663194A-C929-4537-AF6E-7A0F2E493A74}" type="parTrans" cxnId="{9B98A657-E20D-41D8-A387-901D2138C395}">
      <dgm:prSet/>
      <dgm:spPr/>
      <dgm:t>
        <a:bodyPr/>
        <a:lstStyle/>
        <a:p>
          <a:endParaRPr lang="en-US"/>
        </a:p>
      </dgm:t>
    </dgm:pt>
    <dgm:pt modelId="{B0CCD101-C9E3-4AE0-AFCB-881C5298FCDE}" type="sibTrans" cxnId="{9B98A657-E20D-41D8-A387-901D2138C395}">
      <dgm:prSet/>
      <dgm:spPr/>
      <dgm:t>
        <a:bodyPr/>
        <a:lstStyle/>
        <a:p>
          <a:endParaRPr lang="en-US"/>
        </a:p>
      </dgm:t>
    </dgm:pt>
    <dgm:pt modelId="{3BAB530E-894C-486E-97D5-461DB7196448}">
      <dgm:prSet phldrT="[Text]" custT="1"/>
      <dgm:spPr/>
      <dgm:t>
        <a:bodyPr/>
        <a:lstStyle/>
        <a:p>
          <a:pPr algn="just"/>
          <a:r>
            <a:rPr lang="en-US" sz="2400" u="none" dirty="0" smtClean="0"/>
            <a:t>Where it is not feasible to eliminate such a direct or indirect supervisory relationship, appropriate screens and/or alternative supervision and reporting mechanisms must be put in place.</a:t>
          </a:r>
        </a:p>
      </dgm:t>
    </dgm:pt>
    <dgm:pt modelId="{80811112-83EB-45E1-B2A0-CC16BBEE735E}" type="parTrans" cxnId="{BE69C776-353B-4586-B533-F536C27BEF87}">
      <dgm:prSet/>
      <dgm:spPr/>
      <dgm:t>
        <a:bodyPr/>
        <a:lstStyle/>
        <a:p>
          <a:endParaRPr lang="en-US"/>
        </a:p>
      </dgm:t>
    </dgm:pt>
    <dgm:pt modelId="{AEF9A8E5-FF66-44C0-BEEA-3B141B076397}" type="sibTrans" cxnId="{BE69C776-353B-4586-B533-F536C27BEF87}">
      <dgm:prSet/>
      <dgm:spPr/>
      <dgm:t>
        <a:bodyPr/>
        <a:lstStyle/>
        <a:p>
          <a:endParaRPr lang="en-US"/>
        </a:p>
      </dgm:t>
    </dgm:pt>
    <dgm:pt modelId="{1B6F6B8D-452E-42AD-BB8A-752069223C14}" type="pres">
      <dgm:prSet presAssocID="{99517E6A-89E6-4E0B-9CA3-58A3179B7330}" presName="linear" presStyleCnt="0">
        <dgm:presLayoutVars>
          <dgm:animLvl val="lvl"/>
          <dgm:resizeHandles val="exact"/>
        </dgm:presLayoutVars>
      </dgm:prSet>
      <dgm:spPr/>
      <dgm:t>
        <a:bodyPr/>
        <a:lstStyle/>
        <a:p>
          <a:endParaRPr lang="en-US"/>
        </a:p>
      </dgm:t>
    </dgm:pt>
    <dgm:pt modelId="{EC2F585B-1AD9-496D-AEC6-0682195651D3}" type="pres">
      <dgm:prSet presAssocID="{F68C49FE-4525-4E60-B2D1-C85D2B3B281E}" presName="parentText" presStyleLbl="node1" presStyleIdx="0" presStyleCnt="2">
        <dgm:presLayoutVars>
          <dgm:chMax val="0"/>
          <dgm:bulletEnabled val="1"/>
        </dgm:presLayoutVars>
      </dgm:prSet>
      <dgm:spPr/>
      <dgm:t>
        <a:bodyPr/>
        <a:lstStyle/>
        <a:p>
          <a:endParaRPr lang="en-US"/>
        </a:p>
      </dgm:t>
    </dgm:pt>
    <dgm:pt modelId="{391DF26B-201B-43F5-8A16-1404E9B39159}" type="pres">
      <dgm:prSet presAssocID="{B0CCD101-C9E3-4AE0-AFCB-881C5298FCDE}" presName="spacer" presStyleCnt="0"/>
      <dgm:spPr/>
      <dgm:t>
        <a:bodyPr/>
        <a:lstStyle/>
        <a:p>
          <a:endParaRPr lang="en-US"/>
        </a:p>
      </dgm:t>
    </dgm:pt>
    <dgm:pt modelId="{EAD12129-7447-43E0-A07E-C1B5DE637B08}" type="pres">
      <dgm:prSet presAssocID="{3BAB530E-894C-486E-97D5-461DB7196448}" presName="parentText" presStyleLbl="node1" presStyleIdx="1" presStyleCnt="2">
        <dgm:presLayoutVars>
          <dgm:chMax val="0"/>
          <dgm:bulletEnabled val="1"/>
        </dgm:presLayoutVars>
      </dgm:prSet>
      <dgm:spPr/>
      <dgm:t>
        <a:bodyPr/>
        <a:lstStyle/>
        <a:p>
          <a:endParaRPr lang="en-US"/>
        </a:p>
      </dgm:t>
    </dgm:pt>
  </dgm:ptLst>
  <dgm:cxnLst>
    <dgm:cxn modelId="{A7972DD4-DA03-43D3-91ED-77016BB571C5}" type="presOf" srcId="{3BAB530E-894C-486E-97D5-461DB7196448}" destId="{EAD12129-7447-43E0-A07E-C1B5DE637B08}" srcOrd="0" destOrd="0" presId="urn:microsoft.com/office/officeart/2005/8/layout/vList2"/>
    <dgm:cxn modelId="{08C5516F-BAAF-4013-9753-19C954ECB0CF}" type="presOf" srcId="{F68C49FE-4525-4E60-B2D1-C85D2B3B281E}" destId="{EC2F585B-1AD9-496D-AEC6-0682195651D3}" srcOrd="0" destOrd="0" presId="urn:microsoft.com/office/officeart/2005/8/layout/vList2"/>
    <dgm:cxn modelId="{BE69C776-353B-4586-B533-F536C27BEF87}" srcId="{99517E6A-89E6-4E0B-9CA3-58A3179B7330}" destId="{3BAB530E-894C-486E-97D5-461DB7196448}" srcOrd="1" destOrd="0" parTransId="{80811112-83EB-45E1-B2A0-CC16BBEE735E}" sibTransId="{AEF9A8E5-FF66-44C0-BEEA-3B141B076397}"/>
    <dgm:cxn modelId="{6B480007-11E3-40B7-B5FB-07DCDBD6BE53}" type="presOf" srcId="{99517E6A-89E6-4E0B-9CA3-58A3179B7330}" destId="{1B6F6B8D-452E-42AD-BB8A-752069223C14}" srcOrd="0" destOrd="0" presId="urn:microsoft.com/office/officeart/2005/8/layout/vList2"/>
    <dgm:cxn modelId="{9B98A657-E20D-41D8-A387-901D2138C395}" srcId="{99517E6A-89E6-4E0B-9CA3-58A3179B7330}" destId="{F68C49FE-4525-4E60-B2D1-C85D2B3B281E}" srcOrd="0" destOrd="0" parTransId="{5663194A-C929-4537-AF6E-7A0F2E493A74}" sibTransId="{B0CCD101-C9E3-4AE0-AFCB-881C5298FCDE}"/>
    <dgm:cxn modelId="{8E3E639A-5F42-4D16-A473-8F61914161F8}" type="presParOf" srcId="{1B6F6B8D-452E-42AD-BB8A-752069223C14}" destId="{EC2F585B-1AD9-496D-AEC6-0682195651D3}" srcOrd="0" destOrd="0" presId="urn:microsoft.com/office/officeart/2005/8/layout/vList2"/>
    <dgm:cxn modelId="{BD8CCBDF-43BB-4591-8D23-3451EF7A2358}" type="presParOf" srcId="{1B6F6B8D-452E-42AD-BB8A-752069223C14}" destId="{391DF26B-201B-43F5-8A16-1404E9B39159}" srcOrd="1" destOrd="0" presId="urn:microsoft.com/office/officeart/2005/8/layout/vList2"/>
    <dgm:cxn modelId="{725CB065-C850-4507-999E-E5203E2C648A}" type="presParOf" srcId="{1B6F6B8D-452E-42AD-BB8A-752069223C14}" destId="{EAD12129-7447-43E0-A07E-C1B5DE637B0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9517E6A-89E6-4E0B-9CA3-58A3179B7330}" type="doc">
      <dgm:prSet loTypeId="urn:microsoft.com/office/officeart/2005/8/layout/vList2" loCatId="list" qsTypeId="urn:microsoft.com/office/officeart/2005/8/quickstyle/simple1#12" qsCatId="simple" csTypeId="urn:microsoft.com/office/officeart/2005/8/colors/accent0_2" csCatId="mainScheme" phldr="1"/>
      <dgm:spPr/>
      <dgm:t>
        <a:bodyPr/>
        <a:lstStyle/>
        <a:p>
          <a:endParaRPr lang="en-US"/>
        </a:p>
      </dgm:t>
    </dgm:pt>
    <dgm:pt modelId="{F68C49FE-4525-4E60-B2D1-C85D2B3B281E}">
      <dgm:prSet phldrT="[Text]" custT="1"/>
      <dgm:spPr/>
      <dgm:t>
        <a:bodyPr/>
        <a:lstStyle/>
        <a:p>
          <a:pPr algn="just"/>
          <a:r>
            <a:rPr lang="en-US" sz="2200" u="none" dirty="0" smtClean="0"/>
            <a:t>#4: A provision prohibiting a district administrator or board member who has a relative who is a member of the bargaining unit from discussing or voting on the proposed collective bargaining agreement with that unit or from participating in any way in negotiations, including, but not limited to, being a member of the negotiating team.</a:t>
          </a:r>
          <a:r>
            <a:rPr lang="en-US" sz="2400" u="none" dirty="0" smtClean="0"/>
            <a:t> </a:t>
          </a:r>
        </a:p>
      </dgm:t>
    </dgm:pt>
    <dgm:pt modelId="{5663194A-C929-4537-AF6E-7A0F2E493A74}" type="parTrans" cxnId="{9B98A657-E20D-41D8-A387-901D2138C395}">
      <dgm:prSet/>
      <dgm:spPr/>
      <dgm:t>
        <a:bodyPr/>
        <a:lstStyle/>
        <a:p>
          <a:endParaRPr lang="en-US"/>
        </a:p>
      </dgm:t>
    </dgm:pt>
    <dgm:pt modelId="{B0CCD101-C9E3-4AE0-AFCB-881C5298FCDE}" type="sibTrans" cxnId="{9B98A657-E20D-41D8-A387-901D2138C395}">
      <dgm:prSet/>
      <dgm:spPr/>
      <dgm:t>
        <a:bodyPr/>
        <a:lstStyle/>
        <a:p>
          <a:endParaRPr lang="en-US"/>
        </a:p>
      </dgm:t>
    </dgm:pt>
    <dgm:pt modelId="{95A1ED80-3C1D-4D0D-8766-3DA601B12422}">
      <dgm:prSet phldrT="[Text]" custT="1"/>
      <dgm:spPr/>
      <dgm:t>
        <a:bodyPr/>
        <a:lstStyle/>
        <a:p>
          <a:pPr algn="just"/>
          <a:r>
            <a:rPr lang="en-US" sz="2200" dirty="0" smtClean="0"/>
            <a:t>Nor should that district administrator be present with the board in closed session when negotiations strategies are being discussed; provided, however, that the administrator may serve as a technical resource to the negotiating team and may provide technical information necessary to the collective bargaining process when no one else in the district can provide such information.</a:t>
          </a:r>
          <a:endParaRPr lang="en-US" sz="2200" u="none" dirty="0" smtClean="0"/>
        </a:p>
      </dgm:t>
    </dgm:pt>
    <dgm:pt modelId="{950CC7CC-3921-456B-AAD1-52060EF16F18}" type="parTrans" cxnId="{D401BFE8-AEC5-4394-8BBA-39EFFC5B8A59}">
      <dgm:prSet/>
      <dgm:spPr/>
      <dgm:t>
        <a:bodyPr/>
        <a:lstStyle/>
        <a:p>
          <a:endParaRPr lang="en-US"/>
        </a:p>
      </dgm:t>
    </dgm:pt>
    <dgm:pt modelId="{D8EADEBD-B388-408E-AB61-4A266956EE84}" type="sibTrans" cxnId="{D401BFE8-AEC5-4394-8BBA-39EFFC5B8A59}">
      <dgm:prSet/>
      <dgm:spPr/>
      <dgm:t>
        <a:bodyPr/>
        <a:lstStyle/>
        <a:p>
          <a:endParaRPr lang="en-US"/>
        </a:p>
      </dgm:t>
    </dgm:pt>
    <dgm:pt modelId="{1B6F6B8D-452E-42AD-BB8A-752069223C14}" type="pres">
      <dgm:prSet presAssocID="{99517E6A-89E6-4E0B-9CA3-58A3179B7330}" presName="linear" presStyleCnt="0">
        <dgm:presLayoutVars>
          <dgm:animLvl val="lvl"/>
          <dgm:resizeHandles val="exact"/>
        </dgm:presLayoutVars>
      </dgm:prSet>
      <dgm:spPr/>
      <dgm:t>
        <a:bodyPr/>
        <a:lstStyle/>
        <a:p>
          <a:endParaRPr lang="en-US"/>
        </a:p>
      </dgm:t>
    </dgm:pt>
    <dgm:pt modelId="{EC2F585B-1AD9-496D-AEC6-0682195651D3}" type="pres">
      <dgm:prSet presAssocID="{F68C49FE-4525-4E60-B2D1-C85D2B3B281E}" presName="parentText" presStyleLbl="node1" presStyleIdx="0" presStyleCnt="2" custLinFactNeighborX="926" custLinFactNeighborY="-4315">
        <dgm:presLayoutVars>
          <dgm:chMax val="0"/>
          <dgm:bulletEnabled val="1"/>
        </dgm:presLayoutVars>
      </dgm:prSet>
      <dgm:spPr/>
      <dgm:t>
        <a:bodyPr/>
        <a:lstStyle/>
        <a:p>
          <a:endParaRPr lang="en-US"/>
        </a:p>
      </dgm:t>
    </dgm:pt>
    <dgm:pt modelId="{391DF26B-201B-43F5-8A16-1404E9B39159}" type="pres">
      <dgm:prSet presAssocID="{B0CCD101-C9E3-4AE0-AFCB-881C5298FCDE}" presName="spacer" presStyleCnt="0"/>
      <dgm:spPr/>
      <dgm:t>
        <a:bodyPr/>
        <a:lstStyle/>
        <a:p>
          <a:endParaRPr lang="en-US"/>
        </a:p>
      </dgm:t>
    </dgm:pt>
    <dgm:pt modelId="{7AAE83FB-1DC0-418B-8EEE-7BAE2709329A}" type="pres">
      <dgm:prSet presAssocID="{95A1ED80-3C1D-4D0D-8766-3DA601B12422}" presName="parentText" presStyleLbl="node1" presStyleIdx="1" presStyleCnt="2">
        <dgm:presLayoutVars>
          <dgm:chMax val="0"/>
          <dgm:bulletEnabled val="1"/>
        </dgm:presLayoutVars>
      </dgm:prSet>
      <dgm:spPr/>
      <dgm:t>
        <a:bodyPr/>
        <a:lstStyle/>
        <a:p>
          <a:endParaRPr lang="en-US"/>
        </a:p>
      </dgm:t>
    </dgm:pt>
  </dgm:ptLst>
  <dgm:cxnLst>
    <dgm:cxn modelId="{F4831943-4039-4496-9116-23538AB56D09}" type="presOf" srcId="{99517E6A-89E6-4E0B-9CA3-58A3179B7330}" destId="{1B6F6B8D-452E-42AD-BB8A-752069223C14}" srcOrd="0" destOrd="0" presId="urn:microsoft.com/office/officeart/2005/8/layout/vList2"/>
    <dgm:cxn modelId="{BE5E4BC1-25EB-431C-96ED-888A9AF0E36F}" type="presOf" srcId="{F68C49FE-4525-4E60-B2D1-C85D2B3B281E}" destId="{EC2F585B-1AD9-496D-AEC6-0682195651D3}" srcOrd="0" destOrd="0" presId="urn:microsoft.com/office/officeart/2005/8/layout/vList2"/>
    <dgm:cxn modelId="{4FDB7228-1B48-4EFA-A160-C79D9F720E6C}" type="presOf" srcId="{95A1ED80-3C1D-4D0D-8766-3DA601B12422}" destId="{7AAE83FB-1DC0-418B-8EEE-7BAE2709329A}" srcOrd="0" destOrd="0" presId="urn:microsoft.com/office/officeart/2005/8/layout/vList2"/>
    <dgm:cxn modelId="{9B98A657-E20D-41D8-A387-901D2138C395}" srcId="{99517E6A-89E6-4E0B-9CA3-58A3179B7330}" destId="{F68C49FE-4525-4E60-B2D1-C85D2B3B281E}" srcOrd="0" destOrd="0" parTransId="{5663194A-C929-4537-AF6E-7A0F2E493A74}" sibTransId="{B0CCD101-C9E3-4AE0-AFCB-881C5298FCDE}"/>
    <dgm:cxn modelId="{D401BFE8-AEC5-4394-8BBA-39EFFC5B8A59}" srcId="{99517E6A-89E6-4E0B-9CA3-58A3179B7330}" destId="{95A1ED80-3C1D-4D0D-8766-3DA601B12422}" srcOrd="1" destOrd="0" parTransId="{950CC7CC-3921-456B-AAD1-52060EF16F18}" sibTransId="{D8EADEBD-B388-408E-AB61-4A266956EE84}"/>
    <dgm:cxn modelId="{14F14EF0-76B1-4735-8197-20B522FADE22}" type="presParOf" srcId="{1B6F6B8D-452E-42AD-BB8A-752069223C14}" destId="{EC2F585B-1AD9-496D-AEC6-0682195651D3}" srcOrd="0" destOrd="0" presId="urn:microsoft.com/office/officeart/2005/8/layout/vList2"/>
    <dgm:cxn modelId="{A46B308A-6D3C-4461-8457-0F1741C84948}" type="presParOf" srcId="{1B6F6B8D-452E-42AD-BB8A-752069223C14}" destId="{391DF26B-201B-43F5-8A16-1404E9B39159}" srcOrd="1" destOrd="0" presId="urn:microsoft.com/office/officeart/2005/8/layout/vList2"/>
    <dgm:cxn modelId="{07675D76-EFE7-44E5-9313-0FA478D0B3D6}" type="presParOf" srcId="{1B6F6B8D-452E-42AD-BB8A-752069223C14}" destId="{7AAE83FB-1DC0-418B-8EEE-7BAE2709329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9517E6A-89E6-4E0B-9CA3-58A3179B7330}" type="doc">
      <dgm:prSet loTypeId="urn:microsoft.com/office/officeart/2005/8/layout/vList2" loCatId="list" qsTypeId="urn:microsoft.com/office/officeart/2005/8/quickstyle/simple1#13" qsCatId="simple" csTypeId="urn:microsoft.com/office/officeart/2005/8/colors/accent0_2" csCatId="mainScheme" phldr="1"/>
      <dgm:spPr/>
      <dgm:t>
        <a:bodyPr/>
        <a:lstStyle/>
        <a:p>
          <a:endParaRPr lang="en-US"/>
        </a:p>
      </dgm:t>
    </dgm:pt>
    <dgm:pt modelId="{F68C49FE-4525-4E60-B2D1-C85D2B3B281E}">
      <dgm:prSet phldrT="[Text]" custT="1"/>
      <dgm:spPr/>
      <dgm:t>
        <a:bodyPr/>
        <a:lstStyle/>
        <a:p>
          <a:pPr algn="just"/>
          <a:r>
            <a:rPr lang="en-US" sz="2200" u="none" dirty="0" smtClean="0">
              <a:latin typeface="+mj-lt"/>
            </a:rPr>
            <a:t>#5: A provision prohibiting a district administrator or board member who has an immediate family member who is a member of the same statewide union in another district from participating in any way in negotiations, including, but not limited to, being a member of the negotiating team or being present with the school board in closed sessions when negotiation strategies are being discussed, prior to the school board attaining a tentative memorandum of agreement with the bargaining unit that includes a salary guide and total compensation package. </a:t>
          </a:r>
        </a:p>
      </dgm:t>
    </dgm:pt>
    <dgm:pt modelId="{5663194A-C929-4537-AF6E-7A0F2E493A74}" type="parTrans" cxnId="{9B98A657-E20D-41D8-A387-901D2138C395}">
      <dgm:prSet/>
      <dgm:spPr/>
      <dgm:t>
        <a:bodyPr/>
        <a:lstStyle/>
        <a:p>
          <a:endParaRPr lang="en-US"/>
        </a:p>
      </dgm:t>
    </dgm:pt>
    <dgm:pt modelId="{B0CCD101-C9E3-4AE0-AFCB-881C5298FCDE}" type="sibTrans" cxnId="{9B98A657-E20D-41D8-A387-901D2138C395}">
      <dgm:prSet/>
      <dgm:spPr/>
      <dgm:t>
        <a:bodyPr/>
        <a:lstStyle/>
        <a:p>
          <a:endParaRPr lang="en-US"/>
        </a:p>
      </dgm:t>
    </dgm:pt>
    <dgm:pt modelId="{95A1ED80-3C1D-4D0D-8766-3DA601B12422}">
      <dgm:prSet phldrT="[Text]" custT="1"/>
      <dgm:spPr/>
      <dgm:t>
        <a:bodyPr/>
        <a:lstStyle/>
        <a:p>
          <a:pPr algn="ctr"/>
          <a:r>
            <a:rPr lang="en-US" sz="2600" dirty="0" smtClean="0"/>
            <a:t>However…</a:t>
          </a:r>
          <a:endParaRPr lang="en-US" sz="2600" u="none" dirty="0" smtClean="0"/>
        </a:p>
      </dgm:t>
    </dgm:pt>
    <dgm:pt modelId="{950CC7CC-3921-456B-AAD1-52060EF16F18}" type="parTrans" cxnId="{D401BFE8-AEC5-4394-8BBA-39EFFC5B8A59}">
      <dgm:prSet/>
      <dgm:spPr/>
      <dgm:t>
        <a:bodyPr/>
        <a:lstStyle/>
        <a:p>
          <a:endParaRPr lang="en-US"/>
        </a:p>
      </dgm:t>
    </dgm:pt>
    <dgm:pt modelId="{D8EADEBD-B388-408E-AB61-4A266956EE84}" type="sibTrans" cxnId="{D401BFE8-AEC5-4394-8BBA-39EFFC5B8A59}">
      <dgm:prSet/>
      <dgm:spPr/>
      <dgm:t>
        <a:bodyPr/>
        <a:lstStyle/>
        <a:p>
          <a:endParaRPr lang="en-US"/>
        </a:p>
      </dgm:t>
    </dgm:pt>
    <dgm:pt modelId="{1B6F6B8D-452E-42AD-BB8A-752069223C14}" type="pres">
      <dgm:prSet presAssocID="{99517E6A-89E6-4E0B-9CA3-58A3179B7330}" presName="linear" presStyleCnt="0">
        <dgm:presLayoutVars>
          <dgm:animLvl val="lvl"/>
          <dgm:resizeHandles val="exact"/>
        </dgm:presLayoutVars>
      </dgm:prSet>
      <dgm:spPr/>
      <dgm:t>
        <a:bodyPr/>
        <a:lstStyle/>
        <a:p>
          <a:endParaRPr lang="en-US"/>
        </a:p>
      </dgm:t>
    </dgm:pt>
    <dgm:pt modelId="{EC2F585B-1AD9-496D-AEC6-0682195651D3}" type="pres">
      <dgm:prSet presAssocID="{F68C49FE-4525-4E60-B2D1-C85D2B3B281E}" presName="parentText" presStyleLbl="node1" presStyleIdx="0" presStyleCnt="2" custScaleY="120638">
        <dgm:presLayoutVars>
          <dgm:chMax val="0"/>
          <dgm:bulletEnabled val="1"/>
        </dgm:presLayoutVars>
      </dgm:prSet>
      <dgm:spPr/>
      <dgm:t>
        <a:bodyPr/>
        <a:lstStyle/>
        <a:p>
          <a:endParaRPr lang="en-US"/>
        </a:p>
      </dgm:t>
    </dgm:pt>
    <dgm:pt modelId="{391DF26B-201B-43F5-8A16-1404E9B39159}" type="pres">
      <dgm:prSet presAssocID="{B0CCD101-C9E3-4AE0-AFCB-881C5298FCDE}" presName="spacer" presStyleCnt="0"/>
      <dgm:spPr/>
      <dgm:t>
        <a:bodyPr/>
        <a:lstStyle/>
        <a:p>
          <a:endParaRPr lang="en-US"/>
        </a:p>
      </dgm:t>
    </dgm:pt>
    <dgm:pt modelId="{7AAE83FB-1DC0-418B-8EEE-7BAE2709329A}" type="pres">
      <dgm:prSet presAssocID="{95A1ED80-3C1D-4D0D-8766-3DA601B12422}" presName="parentText" presStyleLbl="node1" presStyleIdx="1" presStyleCnt="2" custScaleY="33727" custLinFactY="1813" custLinFactNeighborX="-2830" custLinFactNeighborY="100000">
        <dgm:presLayoutVars>
          <dgm:chMax val="0"/>
          <dgm:bulletEnabled val="1"/>
        </dgm:presLayoutVars>
      </dgm:prSet>
      <dgm:spPr/>
      <dgm:t>
        <a:bodyPr/>
        <a:lstStyle/>
        <a:p>
          <a:endParaRPr lang="en-US"/>
        </a:p>
      </dgm:t>
    </dgm:pt>
  </dgm:ptLst>
  <dgm:cxnLst>
    <dgm:cxn modelId="{9CD98BD9-D917-49B4-8286-5F7371F160FA}" type="presOf" srcId="{F68C49FE-4525-4E60-B2D1-C85D2B3B281E}" destId="{EC2F585B-1AD9-496D-AEC6-0682195651D3}" srcOrd="0" destOrd="0" presId="urn:microsoft.com/office/officeart/2005/8/layout/vList2"/>
    <dgm:cxn modelId="{D401BFE8-AEC5-4394-8BBA-39EFFC5B8A59}" srcId="{99517E6A-89E6-4E0B-9CA3-58A3179B7330}" destId="{95A1ED80-3C1D-4D0D-8766-3DA601B12422}" srcOrd="1" destOrd="0" parTransId="{950CC7CC-3921-456B-AAD1-52060EF16F18}" sibTransId="{D8EADEBD-B388-408E-AB61-4A266956EE84}"/>
    <dgm:cxn modelId="{9B98A657-E20D-41D8-A387-901D2138C395}" srcId="{99517E6A-89E6-4E0B-9CA3-58A3179B7330}" destId="{F68C49FE-4525-4E60-B2D1-C85D2B3B281E}" srcOrd="0" destOrd="0" parTransId="{5663194A-C929-4537-AF6E-7A0F2E493A74}" sibTransId="{B0CCD101-C9E3-4AE0-AFCB-881C5298FCDE}"/>
    <dgm:cxn modelId="{0BB5ED86-2094-47D7-BCCA-B011A71A7546}" type="presOf" srcId="{95A1ED80-3C1D-4D0D-8766-3DA601B12422}" destId="{7AAE83FB-1DC0-418B-8EEE-7BAE2709329A}" srcOrd="0" destOrd="0" presId="urn:microsoft.com/office/officeart/2005/8/layout/vList2"/>
    <dgm:cxn modelId="{080778DA-F6EF-43C1-BD1D-276C884EE212}" type="presOf" srcId="{99517E6A-89E6-4E0B-9CA3-58A3179B7330}" destId="{1B6F6B8D-452E-42AD-BB8A-752069223C14}" srcOrd="0" destOrd="0" presId="urn:microsoft.com/office/officeart/2005/8/layout/vList2"/>
    <dgm:cxn modelId="{694A7648-5A77-482A-8803-D26777A20FD9}" type="presParOf" srcId="{1B6F6B8D-452E-42AD-BB8A-752069223C14}" destId="{EC2F585B-1AD9-496D-AEC6-0682195651D3}" srcOrd="0" destOrd="0" presId="urn:microsoft.com/office/officeart/2005/8/layout/vList2"/>
    <dgm:cxn modelId="{6CB4FC2A-DD4E-4A25-B670-D86119DBAE08}" type="presParOf" srcId="{1B6F6B8D-452E-42AD-BB8A-752069223C14}" destId="{391DF26B-201B-43F5-8A16-1404E9B39159}" srcOrd="1" destOrd="0" presId="urn:microsoft.com/office/officeart/2005/8/layout/vList2"/>
    <dgm:cxn modelId="{406D9DC6-3984-4D2F-A2D3-55E68D86E440}" type="presParOf" srcId="{1B6F6B8D-452E-42AD-BB8A-752069223C14}" destId="{7AAE83FB-1DC0-418B-8EEE-7BAE2709329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9517E6A-89E6-4E0B-9CA3-58A3179B7330}" type="doc">
      <dgm:prSet loTypeId="urn:microsoft.com/office/officeart/2005/8/layout/vList2" loCatId="list" qsTypeId="urn:microsoft.com/office/officeart/2005/8/quickstyle/simple1#14" qsCatId="simple" csTypeId="urn:microsoft.com/office/officeart/2005/8/colors/accent0_2" csCatId="mainScheme" phldr="1"/>
      <dgm:spPr/>
      <dgm:t>
        <a:bodyPr/>
        <a:lstStyle/>
        <a:p>
          <a:endParaRPr lang="en-US"/>
        </a:p>
      </dgm:t>
    </dgm:pt>
    <dgm:pt modelId="{F68C49FE-4525-4E60-B2D1-C85D2B3B281E}">
      <dgm:prSet phldrT="[Text]" custT="1"/>
      <dgm:spPr/>
      <dgm:t>
        <a:bodyPr/>
        <a:lstStyle/>
        <a:p>
          <a:pPr algn="just"/>
          <a:r>
            <a:rPr lang="en-US" sz="2400" dirty="0" smtClean="0"/>
            <a:t>Once the tentative memorandum of agreement is established, a district administrator with an immediate family member who is a member of the same statewide union in another district may fully participate in the process, absent other conflicts.  </a:t>
          </a:r>
          <a:endParaRPr lang="en-US" sz="2400" u="none" dirty="0" smtClean="0">
            <a:latin typeface="+mj-lt"/>
          </a:endParaRPr>
        </a:p>
      </dgm:t>
    </dgm:pt>
    <dgm:pt modelId="{5663194A-C929-4537-AF6E-7A0F2E493A74}" type="parTrans" cxnId="{9B98A657-E20D-41D8-A387-901D2138C395}">
      <dgm:prSet/>
      <dgm:spPr/>
      <dgm:t>
        <a:bodyPr/>
        <a:lstStyle/>
        <a:p>
          <a:endParaRPr lang="en-US"/>
        </a:p>
      </dgm:t>
    </dgm:pt>
    <dgm:pt modelId="{B0CCD101-C9E3-4AE0-AFCB-881C5298FCDE}" type="sibTrans" cxnId="{9B98A657-E20D-41D8-A387-901D2138C395}">
      <dgm:prSet/>
      <dgm:spPr/>
      <dgm:t>
        <a:bodyPr/>
        <a:lstStyle/>
        <a:p>
          <a:endParaRPr lang="en-US"/>
        </a:p>
      </dgm:t>
    </dgm:pt>
    <dgm:pt modelId="{9C523880-0503-4378-94D4-49FB53ABDAA4}">
      <dgm:prSet phldrT="[Text]" custT="1"/>
      <dgm:spPr/>
      <dgm:t>
        <a:bodyPr/>
        <a:lstStyle/>
        <a:p>
          <a:pPr algn="just"/>
          <a:r>
            <a:rPr lang="en-US" sz="2400" dirty="0" smtClean="0"/>
            <a:t>Notwithstanding the above, a district administrator who has an immediate family member who is a member of the same statewide union in another district may serve as a technical resource to the negotiating team and may provide technical information necessary to the collective bargaining process when no one else in the district can provide such information.</a:t>
          </a:r>
          <a:endParaRPr lang="en-US" sz="2400" u="none" dirty="0" smtClean="0">
            <a:latin typeface="+mj-lt"/>
          </a:endParaRPr>
        </a:p>
      </dgm:t>
    </dgm:pt>
    <dgm:pt modelId="{9949257A-623C-4244-9B96-A9E4112D6929}" type="parTrans" cxnId="{6002E438-22D1-4FC6-848A-239AF2E51B3B}">
      <dgm:prSet/>
      <dgm:spPr/>
      <dgm:t>
        <a:bodyPr/>
        <a:lstStyle/>
        <a:p>
          <a:endParaRPr lang="en-US"/>
        </a:p>
      </dgm:t>
    </dgm:pt>
    <dgm:pt modelId="{EECF056C-E870-4D53-A5D3-6CE5E74032D8}" type="sibTrans" cxnId="{6002E438-22D1-4FC6-848A-239AF2E51B3B}">
      <dgm:prSet/>
      <dgm:spPr/>
      <dgm:t>
        <a:bodyPr/>
        <a:lstStyle/>
        <a:p>
          <a:endParaRPr lang="en-US"/>
        </a:p>
      </dgm:t>
    </dgm:pt>
    <dgm:pt modelId="{1B6F6B8D-452E-42AD-BB8A-752069223C14}" type="pres">
      <dgm:prSet presAssocID="{99517E6A-89E6-4E0B-9CA3-58A3179B7330}" presName="linear" presStyleCnt="0">
        <dgm:presLayoutVars>
          <dgm:animLvl val="lvl"/>
          <dgm:resizeHandles val="exact"/>
        </dgm:presLayoutVars>
      </dgm:prSet>
      <dgm:spPr/>
      <dgm:t>
        <a:bodyPr/>
        <a:lstStyle/>
        <a:p>
          <a:endParaRPr lang="en-US"/>
        </a:p>
      </dgm:t>
    </dgm:pt>
    <dgm:pt modelId="{EC2F585B-1AD9-496D-AEC6-0682195651D3}" type="pres">
      <dgm:prSet presAssocID="{F68C49FE-4525-4E60-B2D1-C85D2B3B281E}" presName="parentText" presStyleLbl="node1" presStyleIdx="0" presStyleCnt="2" custScaleY="97586">
        <dgm:presLayoutVars>
          <dgm:chMax val="0"/>
          <dgm:bulletEnabled val="1"/>
        </dgm:presLayoutVars>
      </dgm:prSet>
      <dgm:spPr/>
      <dgm:t>
        <a:bodyPr/>
        <a:lstStyle/>
        <a:p>
          <a:endParaRPr lang="en-US"/>
        </a:p>
      </dgm:t>
    </dgm:pt>
    <dgm:pt modelId="{391DF26B-201B-43F5-8A16-1404E9B39159}" type="pres">
      <dgm:prSet presAssocID="{B0CCD101-C9E3-4AE0-AFCB-881C5298FCDE}" presName="spacer" presStyleCnt="0"/>
      <dgm:spPr/>
      <dgm:t>
        <a:bodyPr/>
        <a:lstStyle/>
        <a:p>
          <a:endParaRPr lang="en-US"/>
        </a:p>
      </dgm:t>
    </dgm:pt>
    <dgm:pt modelId="{08C46A85-941A-464C-9801-82B65E762421}" type="pres">
      <dgm:prSet presAssocID="{9C523880-0503-4378-94D4-49FB53ABDAA4}" presName="parentText" presStyleLbl="node1" presStyleIdx="1" presStyleCnt="2">
        <dgm:presLayoutVars>
          <dgm:chMax val="0"/>
          <dgm:bulletEnabled val="1"/>
        </dgm:presLayoutVars>
      </dgm:prSet>
      <dgm:spPr/>
      <dgm:t>
        <a:bodyPr/>
        <a:lstStyle/>
        <a:p>
          <a:endParaRPr lang="en-US"/>
        </a:p>
      </dgm:t>
    </dgm:pt>
  </dgm:ptLst>
  <dgm:cxnLst>
    <dgm:cxn modelId="{87E04DEC-4BEF-45C6-969F-6CF0E30F6A29}" type="presOf" srcId="{99517E6A-89E6-4E0B-9CA3-58A3179B7330}" destId="{1B6F6B8D-452E-42AD-BB8A-752069223C14}" srcOrd="0" destOrd="0" presId="urn:microsoft.com/office/officeart/2005/8/layout/vList2"/>
    <dgm:cxn modelId="{B3B1D168-7716-4FEE-A200-0248856DDDC4}" type="presOf" srcId="{9C523880-0503-4378-94D4-49FB53ABDAA4}" destId="{08C46A85-941A-464C-9801-82B65E762421}" srcOrd="0" destOrd="0" presId="urn:microsoft.com/office/officeart/2005/8/layout/vList2"/>
    <dgm:cxn modelId="{6002E438-22D1-4FC6-848A-239AF2E51B3B}" srcId="{99517E6A-89E6-4E0B-9CA3-58A3179B7330}" destId="{9C523880-0503-4378-94D4-49FB53ABDAA4}" srcOrd="1" destOrd="0" parTransId="{9949257A-623C-4244-9B96-A9E4112D6929}" sibTransId="{EECF056C-E870-4D53-A5D3-6CE5E74032D8}"/>
    <dgm:cxn modelId="{505AA1C2-8BC7-4F7A-9359-C0D0FC01E10E}" type="presOf" srcId="{F68C49FE-4525-4E60-B2D1-C85D2B3B281E}" destId="{EC2F585B-1AD9-496D-AEC6-0682195651D3}" srcOrd="0" destOrd="0" presId="urn:microsoft.com/office/officeart/2005/8/layout/vList2"/>
    <dgm:cxn modelId="{9B98A657-E20D-41D8-A387-901D2138C395}" srcId="{99517E6A-89E6-4E0B-9CA3-58A3179B7330}" destId="{F68C49FE-4525-4E60-B2D1-C85D2B3B281E}" srcOrd="0" destOrd="0" parTransId="{5663194A-C929-4537-AF6E-7A0F2E493A74}" sibTransId="{B0CCD101-C9E3-4AE0-AFCB-881C5298FCDE}"/>
    <dgm:cxn modelId="{12E5D86D-9C96-47E9-A159-4B7473062651}" type="presParOf" srcId="{1B6F6B8D-452E-42AD-BB8A-752069223C14}" destId="{EC2F585B-1AD9-496D-AEC6-0682195651D3}" srcOrd="0" destOrd="0" presId="urn:microsoft.com/office/officeart/2005/8/layout/vList2"/>
    <dgm:cxn modelId="{331A686C-83E2-4FAA-8D56-9174C93CFCF1}" type="presParOf" srcId="{1B6F6B8D-452E-42AD-BB8A-752069223C14}" destId="{391DF26B-201B-43F5-8A16-1404E9B39159}" srcOrd="1" destOrd="0" presId="urn:microsoft.com/office/officeart/2005/8/layout/vList2"/>
    <dgm:cxn modelId="{8D34DC57-0C0D-4CF7-8A72-66AF67C24DDA}" type="presParOf" srcId="{1B6F6B8D-452E-42AD-BB8A-752069223C14}" destId="{08C46A85-941A-464C-9801-82B65E76242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9517E6A-89E6-4E0B-9CA3-58A3179B7330}" type="doc">
      <dgm:prSet loTypeId="urn:microsoft.com/office/officeart/2005/8/layout/vList2" loCatId="list" qsTypeId="urn:microsoft.com/office/officeart/2005/8/quickstyle/simple1#15" qsCatId="simple" csTypeId="urn:microsoft.com/office/officeart/2005/8/colors/accent1_2" csCatId="accent1" phldr="1"/>
      <dgm:spPr/>
      <dgm:t>
        <a:bodyPr/>
        <a:lstStyle/>
        <a:p>
          <a:endParaRPr lang="en-US"/>
        </a:p>
      </dgm:t>
    </dgm:pt>
    <dgm:pt modelId="{F68C49FE-4525-4E60-B2D1-C85D2B3B281E}">
      <dgm:prSet phldrT="[Text]" custT="1"/>
      <dgm:spPr/>
      <dgm:t>
        <a:bodyPr/>
        <a:lstStyle/>
        <a:p>
          <a:pPr algn="just"/>
          <a:r>
            <a:rPr lang="en-US" sz="3400" u="none" dirty="0" smtClean="0"/>
            <a:t>*A school district or county vocational school district may exclude per diem substitutes and student employees from its board nepotism policy.</a:t>
          </a:r>
        </a:p>
      </dgm:t>
    </dgm:pt>
    <dgm:pt modelId="{5663194A-C929-4537-AF6E-7A0F2E493A74}" type="parTrans" cxnId="{9B98A657-E20D-41D8-A387-901D2138C395}">
      <dgm:prSet/>
      <dgm:spPr/>
      <dgm:t>
        <a:bodyPr/>
        <a:lstStyle/>
        <a:p>
          <a:endParaRPr lang="en-US"/>
        </a:p>
      </dgm:t>
    </dgm:pt>
    <dgm:pt modelId="{B0CCD101-C9E3-4AE0-AFCB-881C5298FCDE}" type="sibTrans" cxnId="{9B98A657-E20D-41D8-A387-901D2138C395}">
      <dgm:prSet/>
      <dgm:spPr/>
      <dgm:t>
        <a:bodyPr/>
        <a:lstStyle/>
        <a:p>
          <a:endParaRPr lang="en-US"/>
        </a:p>
      </dgm:t>
    </dgm:pt>
    <dgm:pt modelId="{1B6F6B8D-452E-42AD-BB8A-752069223C14}" type="pres">
      <dgm:prSet presAssocID="{99517E6A-89E6-4E0B-9CA3-58A3179B7330}" presName="linear" presStyleCnt="0">
        <dgm:presLayoutVars>
          <dgm:animLvl val="lvl"/>
          <dgm:resizeHandles val="exact"/>
        </dgm:presLayoutVars>
      </dgm:prSet>
      <dgm:spPr/>
      <dgm:t>
        <a:bodyPr/>
        <a:lstStyle/>
        <a:p>
          <a:endParaRPr lang="en-US"/>
        </a:p>
      </dgm:t>
    </dgm:pt>
    <dgm:pt modelId="{EC2F585B-1AD9-496D-AEC6-0682195651D3}" type="pres">
      <dgm:prSet presAssocID="{F68C49FE-4525-4E60-B2D1-C85D2B3B281E}" presName="parentText" presStyleLbl="node1" presStyleIdx="0" presStyleCnt="1" custScaleY="752214">
        <dgm:presLayoutVars>
          <dgm:chMax val="0"/>
          <dgm:bulletEnabled val="1"/>
        </dgm:presLayoutVars>
      </dgm:prSet>
      <dgm:spPr/>
      <dgm:t>
        <a:bodyPr/>
        <a:lstStyle/>
        <a:p>
          <a:endParaRPr lang="en-US"/>
        </a:p>
      </dgm:t>
    </dgm:pt>
  </dgm:ptLst>
  <dgm:cxnLst>
    <dgm:cxn modelId="{257E4BC0-7ACF-43C1-A968-B8D681FF1783}" type="presOf" srcId="{F68C49FE-4525-4E60-B2D1-C85D2B3B281E}" destId="{EC2F585B-1AD9-496D-AEC6-0682195651D3}" srcOrd="0" destOrd="0" presId="urn:microsoft.com/office/officeart/2005/8/layout/vList2"/>
    <dgm:cxn modelId="{CEA2A0C0-D601-4C76-B6BC-9B3972830282}" type="presOf" srcId="{99517E6A-89E6-4E0B-9CA3-58A3179B7330}" destId="{1B6F6B8D-452E-42AD-BB8A-752069223C14}" srcOrd="0" destOrd="0" presId="urn:microsoft.com/office/officeart/2005/8/layout/vList2"/>
    <dgm:cxn modelId="{9B98A657-E20D-41D8-A387-901D2138C395}" srcId="{99517E6A-89E6-4E0B-9CA3-58A3179B7330}" destId="{F68C49FE-4525-4E60-B2D1-C85D2B3B281E}" srcOrd="0" destOrd="0" parTransId="{5663194A-C929-4537-AF6E-7A0F2E493A74}" sibTransId="{B0CCD101-C9E3-4AE0-AFCB-881C5298FCDE}"/>
    <dgm:cxn modelId="{75759C3C-3CCD-4A83-8757-4E12BE12DFB7}" type="presParOf" srcId="{1B6F6B8D-452E-42AD-BB8A-752069223C14}" destId="{EC2F585B-1AD9-496D-AEC6-0682195651D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1DADA35-AC1C-4C63-AF29-3BB79EB5BB40}" type="doc">
      <dgm:prSet loTypeId="urn:microsoft.com/office/officeart/2005/8/layout/process4" loCatId="process" qsTypeId="urn:microsoft.com/office/officeart/2005/8/quickstyle/simple2" qsCatId="simple" csTypeId="urn:microsoft.com/office/officeart/2005/8/colors/accent1_1" csCatId="accent1" phldr="1"/>
      <dgm:spPr/>
      <dgm:t>
        <a:bodyPr/>
        <a:lstStyle/>
        <a:p>
          <a:endParaRPr lang="en-US"/>
        </a:p>
      </dgm:t>
    </dgm:pt>
    <dgm:pt modelId="{34A4A3BC-18CE-480F-9256-508B02790073}">
      <dgm:prSet phldrT="[Text]" custT="1"/>
      <dgm:spPr/>
      <dgm:t>
        <a:bodyPr/>
        <a:lstStyle/>
        <a:p>
          <a:r>
            <a:rPr lang="en-US" sz="1900" dirty="0" smtClean="0"/>
            <a:t>May an assistant superintendent/interim superintendent serve as a paid educational consultant for a technology software company during personal and/or vacation time, where the district utilizes the company’s software and services?</a:t>
          </a:r>
          <a:endParaRPr lang="en-US" sz="1900" dirty="0"/>
        </a:p>
      </dgm:t>
    </dgm:pt>
    <dgm:pt modelId="{1890DD2A-C7A4-4792-ABE9-0EA910052A1F}" type="parTrans" cxnId="{2344CED5-D49E-4019-B088-35415C376A98}">
      <dgm:prSet/>
      <dgm:spPr/>
      <dgm:t>
        <a:bodyPr/>
        <a:lstStyle/>
        <a:p>
          <a:endParaRPr lang="en-US"/>
        </a:p>
      </dgm:t>
    </dgm:pt>
    <dgm:pt modelId="{D42765C9-4755-46E5-985E-317E3C786153}" type="sibTrans" cxnId="{2344CED5-D49E-4019-B088-35415C376A98}">
      <dgm:prSet/>
      <dgm:spPr/>
      <dgm:t>
        <a:bodyPr/>
        <a:lstStyle/>
        <a:p>
          <a:endParaRPr lang="en-US"/>
        </a:p>
      </dgm:t>
    </dgm:pt>
    <dgm:pt modelId="{58F478D1-3BC7-4962-892D-C7CC5B77DD20}">
      <dgm:prSet phldrT="[Text]" custT="1"/>
      <dgm:spPr/>
      <dgm:t>
        <a:bodyPr/>
        <a:lstStyle/>
        <a:p>
          <a:pPr algn="ctr"/>
          <a:r>
            <a:rPr lang="en-US" sz="2600" b="1" dirty="0" smtClean="0"/>
            <a:t>NO.  Violation of </a:t>
          </a:r>
          <a:r>
            <a:rPr lang="en-US" sz="2600" b="1" i="1" dirty="0" smtClean="0"/>
            <a:t>N.J.S.A. 18A:12-24 (a), (c) and (d).</a:t>
          </a:r>
        </a:p>
        <a:p>
          <a:pPr algn="just"/>
          <a:r>
            <a:rPr lang="en-US" sz="1800" b="0" i="0" dirty="0" smtClean="0"/>
            <a:t>As chief school administrator, the interim superintendent had general supervision over the district’s schools, which necessarily meant that he was the final authority for contracting for the provision of all goods and services and for evaluating those venders already providing such goods.  Therefore, if the interim superintendent accepted the educational consultant position he would be in the position to assess the quality of the goods and services used by the district while simultaneously receiving compensation from two companies that would be seeking favorable evaluations and competing for contracts in the district.  This would violate the Act.  It would be </a:t>
          </a:r>
          <a:r>
            <a:rPr lang="en-US" sz="1800" b="1" i="0" dirty="0" smtClean="0"/>
            <a:t>irrelevant</a:t>
          </a:r>
          <a:r>
            <a:rPr lang="en-US" sz="1800" b="0" i="0" dirty="0" smtClean="0"/>
            <a:t> that the consulting would be limited to personal and/or vacation time.  </a:t>
          </a:r>
          <a:endParaRPr lang="en-US" sz="1800" b="1" i="1" dirty="0" smtClean="0"/>
        </a:p>
        <a:p>
          <a:pPr algn="just"/>
          <a:r>
            <a:rPr lang="en-US" sz="1800" i="1" dirty="0" smtClean="0"/>
            <a:t>SEC Advisory Opinion A05-12 (June 26, 2012)</a:t>
          </a:r>
          <a:endParaRPr lang="en-US" sz="1800" dirty="0"/>
        </a:p>
      </dgm:t>
    </dgm:pt>
    <dgm:pt modelId="{4F9B8C03-EF53-4F67-80A7-0BA9667523C3}" type="parTrans" cxnId="{22647025-1695-4C24-8107-E603C77912F2}">
      <dgm:prSet/>
      <dgm:spPr/>
      <dgm:t>
        <a:bodyPr/>
        <a:lstStyle/>
        <a:p>
          <a:endParaRPr lang="en-US"/>
        </a:p>
      </dgm:t>
    </dgm:pt>
    <dgm:pt modelId="{D3D9F886-D59D-449D-8CC4-18F45F54F40A}" type="sibTrans" cxnId="{22647025-1695-4C24-8107-E603C77912F2}">
      <dgm:prSet/>
      <dgm:spPr/>
      <dgm:t>
        <a:bodyPr/>
        <a:lstStyle/>
        <a:p>
          <a:endParaRPr lang="en-US"/>
        </a:p>
      </dgm:t>
    </dgm:pt>
    <dgm:pt modelId="{68A8E02F-28AC-4557-B1AF-834108DAF2FE}" type="pres">
      <dgm:prSet presAssocID="{C1DADA35-AC1C-4C63-AF29-3BB79EB5BB40}" presName="Name0" presStyleCnt="0">
        <dgm:presLayoutVars>
          <dgm:dir/>
          <dgm:animLvl val="lvl"/>
          <dgm:resizeHandles val="exact"/>
        </dgm:presLayoutVars>
      </dgm:prSet>
      <dgm:spPr/>
      <dgm:t>
        <a:bodyPr/>
        <a:lstStyle/>
        <a:p>
          <a:endParaRPr lang="en-US"/>
        </a:p>
      </dgm:t>
    </dgm:pt>
    <dgm:pt modelId="{C06E29A3-C921-4BDD-9748-7F46DDF20B6F}" type="pres">
      <dgm:prSet presAssocID="{58F478D1-3BC7-4962-892D-C7CC5B77DD20}" presName="boxAndChildren" presStyleCnt="0"/>
      <dgm:spPr/>
      <dgm:t>
        <a:bodyPr/>
        <a:lstStyle/>
        <a:p>
          <a:endParaRPr lang="en-US"/>
        </a:p>
      </dgm:t>
    </dgm:pt>
    <dgm:pt modelId="{D7857E36-515A-4AA3-BCE1-663A1093A01F}" type="pres">
      <dgm:prSet presAssocID="{58F478D1-3BC7-4962-892D-C7CC5B77DD20}" presName="parentTextBox" presStyleLbl="node1" presStyleIdx="0" presStyleCnt="2" custLinFactNeighborY="-1113"/>
      <dgm:spPr/>
      <dgm:t>
        <a:bodyPr/>
        <a:lstStyle/>
        <a:p>
          <a:endParaRPr lang="en-US"/>
        </a:p>
      </dgm:t>
    </dgm:pt>
    <dgm:pt modelId="{4BDBEC5C-D80A-4F14-9D3B-076704380CC5}" type="pres">
      <dgm:prSet presAssocID="{D42765C9-4755-46E5-985E-317E3C786153}" presName="sp" presStyleCnt="0"/>
      <dgm:spPr/>
      <dgm:t>
        <a:bodyPr/>
        <a:lstStyle/>
        <a:p>
          <a:endParaRPr lang="en-US"/>
        </a:p>
      </dgm:t>
    </dgm:pt>
    <dgm:pt modelId="{CF5264BA-DDF0-4F21-A0CE-CF2CB02BDB81}" type="pres">
      <dgm:prSet presAssocID="{34A4A3BC-18CE-480F-9256-508B02790073}" presName="arrowAndChildren" presStyleCnt="0"/>
      <dgm:spPr/>
      <dgm:t>
        <a:bodyPr/>
        <a:lstStyle/>
        <a:p>
          <a:endParaRPr lang="en-US"/>
        </a:p>
      </dgm:t>
    </dgm:pt>
    <dgm:pt modelId="{606A0DA5-358E-4525-81B3-E5E6710D82AD}" type="pres">
      <dgm:prSet presAssocID="{34A4A3BC-18CE-480F-9256-508B02790073}" presName="parentTextArrow" presStyleLbl="node1" presStyleIdx="1" presStyleCnt="2" custScaleY="25731"/>
      <dgm:spPr/>
      <dgm:t>
        <a:bodyPr/>
        <a:lstStyle/>
        <a:p>
          <a:endParaRPr lang="en-US"/>
        </a:p>
      </dgm:t>
    </dgm:pt>
  </dgm:ptLst>
  <dgm:cxnLst>
    <dgm:cxn modelId="{590B76F3-083E-406A-86B9-506027C6BE43}" type="presOf" srcId="{34A4A3BC-18CE-480F-9256-508B02790073}" destId="{606A0DA5-358E-4525-81B3-E5E6710D82AD}" srcOrd="0" destOrd="0" presId="urn:microsoft.com/office/officeart/2005/8/layout/process4"/>
    <dgm:cxn modelId="{B91FF552-B948-4215-A7B4-AB3C46A63802}" type="presOf" srcId="{C1DADA35-AC1C-4C63-AF29-3BB79EB5BB40}" destId="{68A8E02F-28AC-4557-B1AF-834108DAF2FE}" srcOrd="0" destOrd="0" presId="urn:microsoft.com/office/officeart/2005/8/layout/process4"/>
    <dgm:cxn modelId="{2344CED5-D49E-4019-B088-35415C376A98}" srcId="{C1DADA35-AC1C-4C63-AF29-3BB79EB5BB40}" destId="{34A4A3BC-18CE-480F-9256-508B02790073}" srcOrd="0" destOrd="0" parTransId="{1890DD2A-C7A4-4792-ABE9-0EA910052A1F}" sibTransId="{D42765C9-4755-46E5-985E-317E3C786153}"/>
    <dgm:cxn modelId="{22647025-1695-4C24-8107-E603C77912F2}" srcId="{C1DADA35-AC1C-4C63-AF29-3BB79EB5BB40}" destId="{58F478D1-3BC7-4962-892D-C7CC5B77DD20}" srcOrd="1" destOrd="0" parTransId="{4F9B8C03-EF53-4F67-80A7-0BA9667523C3}" sibTransId="{D3D9F886-D59D-449D-8CC4-18F45F54F40A}"/>
    <dgm:cxn modelId="{9D1ACB68-946A-4DA6-8B1E-992D3F401DAA}" type="presOf" srcId="{58F478D1-3BC7-4962-892D-C7CC5B77DD20}" destId="{D7857E36-515A-4AA3-BCE1-663A1093A01F}" srcOrd="0" destOrd="0" presId="urn:microsoft.com/office/officeart/2005/8/layout/process4"/>
    <dgm:cxn modelId="{8A705DCF-6B54-49B6-9A08-A90C57E84D45}" type="presParOf" srcId="{68A8E02F-28AC-4557-B1AF-834108DAF2FE}" destId="{C06E29A3-C921-4BDD-9748-7F46DDF20B6F}" srcOrd="0" destOrd="0" presId="urn:microsoft.com/office/officeart/2005/8/layout/process4"/>
    <dgm:cxn modelId="{FE29EE07-F7BC-43A6-B17D-41186239529E}" type="presParOf" srcId="{C06E29A3-C921-4BDD-9748-7F46DDF20B6F}" destId="{D7857E36-515A-4AA3-BCE1-663A1093A01F}" srcOrd="0" destOrd="0" presId="urn:microsoft.com/office/officeart/2005/8/layout/process4"/>
    <dgm:cxn modelId="{BD469D7D-D5A4-409E-958C-1AE554D58D7D}" type="presParOf" srcId="{68A8E02F-28AC-4557-B1AF-834108DAF2FE}" destId="{4BDBEC5C-D80A-4F14-9D3B-076704380CC5}" srcOrd="1" destOrd="0" presId="urn:microsoft.com/office/officeart/2005/8/layout/process4"/>
    <dgm:cxn modelId="{626572D4-5AFA-4C29-8DBF-5824A69C1C5C}" type="presParOf" srcId="{68A8E02F-28AC-4557-B1AF-834108DAF2FE}" destId="{CF5264BA-DDF0-4F21-A0CE-CF2CB02BDB81}" srcOrd="2" destOrd="0" presId="urn:microsoft.com/office/officeart/2005/8/layout/process4"/>
    <dgm:cxn modelId="{A033FE33-4A28-408A-A05D-1307FE53F466}" type="presParOf" srcId="{CF5264BA-DDF0-4F21-A0CE-CF2CB02BDB81}" destId="{606A0DA5-358E-4525-81B3-E5E6710D82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C7E139-56BC-44D4-987A-FC3DB2F49D0B}" type="doc">
      <dgm:prSet loTypeId="urn:microsoft.com/office/officeart/2005/8/layout/vList5" loCatId="list" qsTypeId="urn:microsoft.com/office/officeart/2005/8/quickstyle/simple1#2" qsCatId="simple" csTypeId="urn:microsoft.com/office/officeart/2005/8/colors/accent1_2#2" csCatId="accent1" phldr="1"/>
      <dgm:spPr/>
      <dgm:t>
        <a:bodyPr/>
        <a:lstStyle/>
        <a:p>
          <a:endParaRPr lang="en-US"/>
        </a:p>
      </dgm:t>
    </dgm:pt>
    <dgm:pt modelId="{E4007590-D10E-43C6-9655-645714334CFF}">
      <dgm:prSet phldrT="[Text]" custT="1"/>
      <dgm:spPr/>
      <dgm:t>
        <a:bodyPr/>
        <a:lstStyle/>
        <a:p>
          <a:r>
            <a:rPr lang="en-US" sz="2800" u="none" dirty="0" smtClean="0">
              <a:latin typeface="+mj-lt"/>
            </a:rPr>
            <a:t>Member of Immediate Family </a:t>
          </a:r>
          <a:endParaRPr lang="en-US" sz="2800" u="none" dirty="0">
            <a:latin typeface="+mj-lt"/>
          </a:endParaRPr>
        </a:p>
      </dgm:t>
    </dgm:pt>
    <dgm:pt modelId="{CD9F0120-E2A5-425E-A19D-106EDEC1C58F}" type="parTrans" cxnId="{C35938E8-5001-45F5-989A-05BD0319E876}">
      <dgm:prSet/>
      <dgm:spPr/>
      <dgm:t>
        <a:bodyPr/>
        <a:lstStyle/>
        <a:p>
          <a:endParaRPr lang="en-US"/>
        </a:p>
      </dgm:t>
    </dgm:pt>
    <dgm:pt modelId="{D1FC2B7F-701D-45DA-B959-E0ACA3B4D494}" type="sibTrans" cxnId="{C35938E8-5001-45F5-989A-05BD0319E876}">
      <dgm:prSet/>
      <dgm:spPr/>
      <dgm:t>
        <a:bodyPr/>
        <a:lstStyle/>
        <a:p>
          <a:endParaRPr lang="en-US"/>
        </a:p>
      </dgm:t>
    </dgm:pt>
    <dgm:pt modelId="{4BF48954-2AFD-4969-B1CB-A43DC2131D60}">
      <dgm:prSet phldrT="[Text]" custT="1"/>
      <dgm:spPr/>
      <dgm:t>
        <a:bodyPr/>
        <a:lstStyle/>
        <a:p>
          <a:pPr algn="just"/>
          <a:r>
            <a:rPr lang="en-US" sz="2000" dirty="0" smtClean="0">
              <a:latin typeface="+mj-lt"/>
            </a:rPr>
            <a:t>Spouse, partner in a domestic union or dependent child of a school official residing in the same household.</a:t>
          </a:r>
          <a:endParaRPr lang="en-US" sz="2000" dirty="0">
            <a:latin typeface="+mj-lt"/>
          </a:endParaRPr>
        </a:p>
      </dgm:t>
    </dgm:pt>
    <dgm:pt modelId="{31B4C11B-9F57-45A5-94E6-86BAD4C9C153}" type="parTrans" cxnId="{591679A5-4AD9-488C-BF8F-B7C5A927F20E}">
      <dgm:prSet/>
      <dgm:spPr/>
      <dgm:t>
        <a:bodyPr/>
        <a:lstStyle/>
        <a:p>
          <a:endParaRPr lang="en-US"/>
        </a:p>
      </dgm:t>
    </dgm:pt>
    <dgm:pt modelId="{99FC05EA-64A3-4C29-9E7C-F85166EB0033}" type="sibTrans" cxnId="{591679A5-4AD9-488C-BF8F-B7C5A927F20E}">
      <dgm:prSet/>
      <dgm:spPr/>
      <dgm:t>
        <a:bodyPr/>
        <a:lstStyle/>
        <a:p>
          <a:endParaRPr lang="en-US"/>
        </a:p>
      </dgm:t>
    </dgm:pt>
    <dgm:pt modelId="{C6E6D2DF-C86B-4B5A-A9EF-1B36E4981049}">
      <dgm:prSet phldrT="[Text]" custT="1"/>
      <dgm:spPr/>
      <dgm:t>
        <a:bodyPr/>
        <a:lstStyle/>
        <a:p>
          <a:r>
            <a:rPr lang="en-US" sz="2800" dirty="0" smtClean="0">
              <a:latin typeface="+mj-lt"/>
            </a:rPr>
            <a:t>Relative</a:t>
          </a:r>
          <a:endParaRPr lang="en-US" sz="2800" dirty="0">
            <a:latin typeface="+mj-lt"/>
          </a:endParaRPr>
        </a:p>
      </dgm:t>
    </dgm:pt>
    <dgm:pt modelId="{B5EE33A3-EE36-402D-A666-4B8A0D246D41}" type="parTrans" cxnId="{D9175FBD-54CA-4F7F-BFFD-351F20675025}">
      <dgm:prSet/>
      <dgm:spPr/>
      <dgm:t>
        <a:bodyPr/>
        <a:lstStyle/>
        <a:p>
          <a:endParaRPr lang="en-US"/>
        </a:p>
      </dgm:t>
    </dgm:pt>
    <dgm:pt modelId="{8B715E02-0C59-4839-8B48-4E3AB92B9EAC}" type="sibTrans" cxnId="{D9175FBD-54CA-4F7F-BFFD-351F20675025}">
      <dgm:prSet/>
      <dgm:spPr/>
      <dgm:t>
        <a:bodyPr/>
        <a:lstStyle/>
        <a:p>
          <a:endParaRPr lang="en-US"/>
        </a:p>
      </dgm:t>
    </dgm:pt>
    <dgm:pt modelId="{E1F123D8-8022-4E76-8AEB-42C782219382}">
      <dgm:prSet phldrT="[Text]" custT="1"/>
      <dgm:spPr/>
      <dgm:t>
        <a:bodyPr/>
        <a:lstStyle/>
        <a:p>
          <a:pPr algn="just"/>
          <a:r>
            <a:rPr lang="en-US" sz="2000" dirty="0" smtClean="0">
              <a:latin typeface="+mj-lt"/>
            </a:rPr>
            <a:t>Spouse, natural or adopted child, parent or sibling of a school official.</a:t>
          </a:r>
          <a:endParaRPr lang="en-US" sz="2000" dirty="0">
            <a:latin typeface="+mj-lt"/>
          </a:endParaRPr>
        </a:p>
      </dgm:t>
    </dgm:pt>
    <dgm:pt modelId="{2BE2B008-CCE3-4DD7-8C7F-9EE29377C1DE}" type="parTrans" cxnId="{8A6A812A-A34D-4676-98D4-A1D2CA218B93}">
      <dgm:prSet/>
      <dgm:spPr/>
      <dgm:t>
        <a:bodyPr/>
        <a:lstStyle/>
        <a:p>
          <a:endParaRPr lang="en-US"/>
        </a:p>
      </dgm:t>
    </dgm:pt>
    <dgm:pt modelId="{3923F53C-51BB-421B-B52B-7440609A25D1}" type="sibTrans" cxnId="{8A6A812A-A34D-4676-98D4-A1D2CA218B93}">
      <dgm:prSet/>
      <dgm:spPr/>
      <dgm:t>
        <a:bodyPr/>
        <a:lstStyle/>
        <a:p>
          <a:endParaRPr lang="en-US"/>
        </a:p>
      </dgm:t>
    </dgm:pt>
    <dgm:pt modelId="{0EFFA6FB-ECD3-4101-8587-131D78623F4F}">
      <dgm:prSet phldrT="[Text]" custT="1"/>
      <dgm:spPr/>
      <dgm:t>
        <a:bodyPr/>
        <a:lstStyle/>
        <a:p>
          <a:r>
            <a:rPr lang="en-US" sz="2800" dirty="0" smtClean="0">
              <a:latin typeface="+mj-lt"/>
            </a:rPr>
            <a:t>Administrator</a:t>
          </a:r>
          <a:endParaRPr lang="en-US" sz="2800" dirty="0">
            <a:latin typeface="+mj-lt"/>
          </a:endParaRPr>
        </a:p>
      </dgm:t>
    </dgm:pt>
    <dgm:pt modelId="{A2B8E625-2914-490D-98A3-EB35FB09E8B3}" type="parTrans" cxnId="{0248B6A9-A23A-46EE-A0A9-475EACF8C7FA}">
      <dgm:prSet/>
      <dgm:spPr/>
      <dgm:t>
        <a:bodyPr/>
        <a:lstStyle/>
        <a:p>
          <a:endParaRPr lang="en-US"/>
        </a:p>
      </dgm:t>
    </dgm:pt>
    <dgm:pt modelId="{5709337E-9F02-4E0F-BDFD-DE1FDC35D16C}" type="sibTrans" cxnId="{0248B6A9-A23A-46EE-A0A9-475EACF8C7FA}">
      <dgm:prSet/>
      <dgm:spPr/>
      <dgm:t>
        <a:bodyPr/>
        <a:lstStyle/>
        <a:p>
          <a:endParaRPr lang="en-US"/>
        </a:p>
      </dgm:t>
    </dgm:pt>
    <dgm:pt modelId="{40E57976-76AD-4C72-996D-B9446AA67077}">
      <dgm:prSet phldrT="[Text]" custT="1"/>
      <dgm:spPr/>
      <dgm:t>
        <a:bodyPr/>
        <a:lstStyle/>
        <a:p>
          <a:pPr algn="just"/>
          <a:r>
            <a:rPr lang="en-US" sz="1800" dirty="0" smtClean="0">
              <a:latin typeface="+mj-lt"/>
            </a:rPr>
            <a:t>Holds a position that authorizes to serve as administrator, principal or SBA; or</a:t>
          </a:r>
          <a:endParaRPr lang="en-US" sz="1800" dirty="0">
            <a:latin typeface="+mj-lt"/>
          </a:endParaRPr>
        </a:p>
      </dgm:t>
    </dgm:pt>
    <dgm:pt modelId="{A1C47B16-8C72-48C6-9B62-47448D4E1D13}" type="parTrans" cxnId="{8A889151-3057-443A-93F9-66DFBE93A6B9}">
      <dgm:prSet/>
      <dgm:spPr/>
      <dgm:t>
        <a:bodyPr/>
        <a:lstStyle/>
        <a:p>
          <a:endParaRPr lang="en-US"/>
        </a:p>
      </dgm:t>
    </dgm:pt>
    <dgm:pt modelId="{DE0B3576-08D8-48D0-AA50-2E5763012C4D}" type="sibTrans" cxnId="{8A889151-3057-443A-93F9-66DFBE93A6B9}">
      <dgm:prSet/>
      <dgm:spPr/>
      <dgm:t>
        <a:bodyPr/>
        <a:lstStyle/>
        <a:p>
          <a:endParaRPr lang="en-US"/>
        </a:p>
      </dgm:t>
    </dgm:pt>
    <dgm:pt modelId="{7EB1FD91-AAE9-4748-ACC5-46F81F1E738F}">
      <dgm:prSet phldrT="[Text]" custT="1"/>
      <dgm:spPr/>
      <dgm:t>
        <a:bodyPr/>
        <a:lstStyle/>
        <a:p>
          <a:pPr algn="just"/>
          <a:endParaRPr lang="en-US" sz="1400" dirty="0">
            <a:latin typeface="+mj-lt"/>
          </a:endParaRPr>
        </a:p>
      </dgm:t>
    </dgm:pt>
    <dgm:pt modelId="{8EA8FE9B-26E9-4E88-ADA4-87022515566D}" type="parTrans" cxnId="{442FDB8D-BE0D-4D88-8FB3-F11181ED54A0}">
      <dgm:prSet/>
      <dgm:spPr/>
      <dgm:t>
        <a:bodyPr/>
        <a:lstStyle/>
        <a:p>
          <a:endParaRPr lang="en-US"/>
        </a:p>
      </dgm:t>
    </dgm:pt>
    <dgm:pt modelId="{AC839017-EF26-4044-B786-DC45B91D16C2}" type="sibTrans" cxnId="{442FDB8D-BE0D-4D88-8FB3-F11181ED54A0}">
      <dgm:prSet/>
      <dgm:spPr/>
      <dgm:t>
        <a:bodyPr/>
        <a:lstStyle/>
        <a:p>
          <a:endParaRPr lang="en-US"/>
        </a:p>
      </dgm:t>
    </dgm:pt>
    <dgm:pt modelId="{3A3D8821-3B4B-4CF4-9290-2B5904F6D787}">
      <dgm:prSet phldrT="[Text]" custT="1"/>
      <dgm:spPr/>
      <dgm:t>
        <a:bodyPr/>
        <a:lstStyle/>
        <a:p>
          <a:pPr algn="just"/>
          <a:r>
            <a:rPr lang="en-US" sz="1800" dirty="0" smtClean="0">
              <a:latin typeface="+mj-lt"/>
            </a:rPr>
            <a:t>Holds a position where responsible for making recommendations regarding hiring or purchasing, or</a:t>
          </a:r>
          <a:endParaRPr lang="en-US" sz="1800" dirty="0">
            <a:latin typeface="+mj-lt"/>
          </a:endParaRPr>
        </a:p>
      </dgm:t>
    </dgm:pt>
    <dgm:pt modelId="{78A62F20-1911-4CEE-89BB-8702C6C26B24}" type="parTrans" cxnId="{23168CD5-EC2E-4880-A394-79B3C0652774}">
      <dgm:prSet/>
      <dgm:spPr/>
      <dgm:t>
        <a:bodyPr/>
        <a:lstStyle/>
        <a:p>
          <a:endParaRPr lang="en-US"/>
        </a:p>
      </dgm:t>
    </dgm:pt>
    <dgm:pt modelId="{92517C40-7DE2-4621-8CB4-F1022065BD3D}" type="sibTrans" cxnId="{23168CD5-EC2E-4880-A394-79B3C0652774}">
      <dgm:prSet/>
      <dgm:spPr/>
      <dgm:t>
        <a:bodyPr/>
        <a:lstStyle/>
        <a:p>
          <a:endParaRPr lang="en-US"/>
        </a:p>
      </dgm:t>
    </dgm:pt>
    <dgm:pt modelId="{D0417441-C414-4DC8-9D65-8570F33B4C83}">
      <dgm:prSet phldrT="[Text]" custT="1"/>
      <dgm:spPr/>
      <dgm:t>
        <a:bodyPr/>
        <a:lstStyle/>
        <a:p>
          <a:pPr algn="just"/>
          <a:r>
            <a:rPr lang="en-US" sz="1800" dirty="0" smtClean="0">
              <a:latin typeface="+mj-lt"/>
            </a:rPr>
            <a:t>Holds position requiring supervisor certificate and responsible for making recommendations regarding hiring or purchasing.</a:t>
          </a:r>
          <a:endParaRPr lang="en-US" sz="1800" dirty="0">
            <a:latin typeface="+mj-lt"/>
          </a:endParaRPr>
        </a:p>
      </dgm:t>
    </dgm:pt>
    <dgm:pt modelId="{A945A911-0913-49F5-A066-8CB79908585C}" type="parTrans" cxnId="{2F98871B-2FE3-482F-BE2E-837A69A9EA55}">
      <dgm:prSet/>
      <dgm:spPr/>
      <dgm:t>
        <a:bodyPr/>
        <a:lstStyle/>
        <a:p>
          <a:endParaRPr lang="en-US"/>
        </a:p>
      </dgm:t>
    </dgm:pt>
    <dgm:pt modelId="{9657A7C7-CB6B-4C50-BD84-2D4A499AB8B9}" type="sibTrans" cxnId="{2F98871B-2FE3-482F-BE2E-837A69A9EA55}">
      <dgm:prSet/>
      <dgm:spPr/>
      <dgm:t>
        <a:bodyPr/>
        <a:lstStyle/>
        <a:p>
          <a:endParaRPr lang="en-US"/>
        </a:p>
      </dgm:t>
    </dgm:pt>
    <dgm:pt modelId="{B92FB01F-1DAC-44F7-BEAC-3B2BC9E61BFF}" type="pres">
      <dgm:prSet presAssocID="{BDC7E139-56BC-44D4-987A-FC3DB2F49D0B}" presName="Name0" presStyleCnt="0">
        <dgm:presLayoutVars>
          <dgm:dir/>
          <dgm:animLvl val="lvl"/>
          <dgm:resizeHandles val="exact"/>
        </dgm:presLayoutVars>
      </dgm:prSet>
      <dgm:spPr/>
      <dgm:t>
        <a:bodyPr/>
        <a:lstStyle/>
        <a:p>
          <a:endParaRPr lang="en-US"/>
        </a:p>
      </dgm:t>
    </dgm:pt>
    <dgm:pt modelId="{B81F12E9-B363-4EC4-AC4A-CD96B6076A53}" type="pres">
      <dgm:prSet presAssocID="{E4007590-D10E-43C6-9655-645714334CFF}" presName="linNode" presStyleCnt="0"/>
      <dgm:spPr/>
    </dgm:pt>
    <dgm:pt modelId="{93C02B3C-B254-4DC3-B371-903C8113ED15}" type="pres">
      <dgm:prSet presAssocID="{E4007590-D10E-43C6-9655-645714334CFF}" presName="parentText" presStyleLbl="node1" presStyleIdx="0" presStyleCnt="3" custScaleX="100000" custScaleY="51391">
        <dgm:presLayoutVars>
          <dgm:chMax val="1"/>
          <dgm:bulletEnabled val="1"/>
        </dgm:presLayoutVars>
      </dgm:prSet>
      <dgm:spPr/>
      <dgm:t>
        <a:bodyPr/>
        <a:lstStyle/>
        <a:p>
          <a:endParaRPr lang="en-US"/>
        </a:p>
      </dgm:t>
    </dgm:pt>
    <dgm:pt modelId="{0261A96D-9252-4EDF-A15A-707282D48227}" type="pres">
      <dgm:prSet presAssocID="{E4007590-D10E-43C6-9655-645714334CFF}" presName="descendantText" presStyleLbl="alignAccFollowNode1" presStyleIdx="0" presStyleCnt="3" custScaleY="64204">
        <dgm:presLayoutVars>
          <dgm:bulletEnabled val="1"/>
        </dgm:presLayoutVars>
      </dgm:prSet>
      <dgm:spPr/>
      <dgm:t>
        <a:bodyPr/>
        <a:lstStyle/>
        <a:p>
          <a:endParaRPr lang="en-US"/>
        </a:p>
      </dgm:t>
    </dgm:pt>
    <dgm:pt modelId="{BC96BD52-9792-413C-993F-0A3093B1959E}" type="pres">
      <dgm:prSet presAssocID="{D1FC2B7F-701D-45DA-B959-E0ACA3B4D494}" presName="sp" presStyleCnt="0"/>
      <dgm:spPr/>
    </dgm:pt>
    <dgm:pt modelId="{F9ED6119-8F00-4BC9-BEC7-4474FAFEB5AF}" type="pres">
      <dgm:prSet presAssocID="{C6E6D2DF-C86B-4B5A-A9EF-1B36E4981049}" presName="linNode" presStyleCnt="0"/>
      <dgm:spPr/>
    </dgm:pt>
    <dgm:pt modelId="{49E44477-5F31-480E-BD81-335A8160AB90}" type="pres">
      <dgm:prSet presAssocID="{C6E6D2DF-C86B-4B5A-A9EF-1B36E4981049}" presName="parentText" presStyleLbl="node1" presStyleIdx="1" presStyleCnt="3" custScaleX="102425" custScaleY="45830">
        <dgm:presLayoutVars>
          <dgm:chMax val="1"/>
          <dgm:bulletEnabled val="1"/>
        </dgm:presLayoutVars>
      </dgm:prSet>
      <dgm:spPr/>
      <dgm:t>
        <a:bodyPr/>
        <a:lstStyle/>
        <a:p>
          <a:endParaRPr lang="en-US"/>
        </a:p>
      </dgm:t>
    </dgm:pt>
    <dgm:pt modelId="{E651F97C-BC4C-46CB-82BD-41C5E51BFFDB}" type="pres">
      <dgm:prSet presAssocID="{C6E6D2DF-C86B-4B5A-A9EF-1B36E4981049}" presName="descendantText" presStyleLbl="alignAccFollowNode1" presStyleIdx="1" presStyleCnt="3" custScaleY="50029">
        <dgm:presLayoutVars>
          <dgm:bulletEnabled val="1"/>
        </dgm:presLayoutVars>
      </dgm:prSet>
      <dgm:spPr/>
      <dgm:t>
        <a:bodyPr/>
        <a:lstStyle/>
        <a:p>
          <a:endParaRPr lang="en-US"/>
        </a:p>
      </dgm:t>
    </dgm:pt>
    <dgm:pt modelId="{A8E8B13B-752B-4695-9EC1-8A5267EF6B4A}" type="pres">
      <dgm:prSet presAssocID="{8B715E02-0C59-4839-8B48-4E3AB92B9EAC}" presName="sp" presStyleCnt="0"/>
      <dgm:spPr/>
    </dgm:pt>
    <dgm:pt modelId="{615E2DFF-2906-43CB-9B97-1436D7554F56}" type="pres">
      <dgm:prSet presAssocID="{0EFFA6FB-ECD3-4101-8587-131D78623F4F}" presName="linNode" presStyleCnt="0"/>
      <dgm:spPr/>
    </dgm:pt>
    <dgm:pt modelId="{8746CB2C-0FD9-4713-ACD2-B32CFF7B08DD}" type="pres">
      <dgm:prSet presAssocID="{0EFFA6FB-ECD3-4101-8587-131D78623F4F}" presName="parentText" presStyleLbl="node1" presStyleIdx="2" presStyleCnt="3" custScaleY="79471">
        <dgm:presLayoutVars>
          <dgm:chMax val="1"/>
          <dgm:bulletEnabled val="1"/>
        </dgm:presLayoutVars>
      </dgm:prSet>
      <dgm:spPr/>
      <dgm:t>
        <a:bodyPr/>
        <a:lstStyle/>
        <a:p>
          <a:endParaRPr lang="en-US"/>
        </a:p>
      </dgm:t>
    </dgm:pt>
    <dgm:pt modelId="{68B6FDD3-BFDA-4098-9106-E63CE2711B9F}" type="pres">
      <dgm:prSet presAssocID="{0EFFA6FB-ECD3-4101-8587-131D78623F4F}" presName="descendantText" presStyleLbl="alignAccFollowNode1" presStyleIdx="2" presStyleCnt="3" custScaleY="126794">
        <dgm:presLayoutVars>
          <dgm:bulletEnabled val="1"/>
        </dgm:presLayoutVars>
      </dgm:prSet>
      <dgm:spPr/>
      <dgm:t>
        <a:bodyPr/>
        <a:lstStyle/>
        <a:p>
          <a:endParaRPr lang="en-US"/>
        </a:p>
      </dgm:t>
    </dgm:pt>
  </dgm:ptLst>
  <dgm:cxnLst>
    <dgm:cxn modelId="{BA7A7E07-1BD7-48CE-AAD6-D916DDCD5F8E}" type="presOf" srcId="{40E57976-76AD-4C72-996D-B9446AA67077}" destId="{68B6FDD3-BFDA-4098-9106-E63CE2711B9F}" srcOrd="0" destOrd="0" presId="urn:microsoft.com/office/officeart/2005/8/layout/vList5"/>
    <dgm:cxn modelId="{8A889151-3057-443A-93F9-66DFBE93A6B9}" srcId="{0EFFA6FB-ECD3-4101-8587-131D78623F4F}" destId="{40E57976-76AD-4C72-996D-B9446AA67077}" srcOrd="0" destOrd="0" parTransId="{A1C47B16-8C72-48C6-9B62-47448D4E1D13}" sibTransId="{DE0B3576-08D8-48D0-AA50-2E5763012C4D}"/>
    <dgm:cxn modelId="{D833819B-4389-4ECE-A824-7211615D1CF3}" type="presOf" srcId="{4BF48954-2AFD-4969-B1CB-A43DC2131D60}" destId="{0261A96D-9252-4EDF-A15A-707282D48227}" srcOrd="0" destOrd="0" presId="urn:microsoft.com/office/officeart/2005/8/layout/vList5"/>
    <dgm:cxn modelId="{8A6A812A-A34D-4676-98D4-A1D2CA218B93}" srcId="{C6E6D2DF-C86B-4B5A-A9EF-1B36E4981049}" destId="{E1F123D8-8022-4E76-8AEB-42C782219382}" srcOrd="0" destOrd="0" parTransId="{2BE2B008-CCE3-4DD7-8C7F-9EE29377C1DE}" sibTransId="{3923F53C-51BB-421B-B52B-7440609A25D1}"/>
    <dgm:cxn modelId="{BF5207BD-8B3F-46D5-9DA7-AFBE2EC4AF95}" type="presOf" srcId="{3A3D8821-3B4B-4CF4-9290-2B5904F6D787}" destId="{68B6FDD3-BFDA-4098-9106-E63CE2711B9F}" srcOrd="0" destOrd="1" presId="urn:microsoft.com/office/officeart/2005/8/layout/vList5"/>
    <dgm:cxn modelId="{F99619DF-62C4-495A-8E78-C810E4591D1C}" type="presOf" srcId="{D0417441-C414-4DC8-9D65-8570F33B4C83}" destId="{68B6FDD3-BFDA-4098-9106-E63CE2711B9F}" srcOrd="0" destOrd="2" presId="urn:microsoft.com/office/officeart/2005/8/layout/vList5"/>
    <dgm:cxn modelId="{6495A52E-79EC-479C-89E0-6C1131B16CBA}" type="presOf" srcId="{0EFFA6FB-ECD3-4101-8587-131D78623F4F}" destId="{8746CB2C-0FD9-4713-ACD2-B32CFF7B08DD}" srcOrd="0" destOrd="0" presId="urn:microsoft.com/office/officeart/2005/8/layout/vList5"/>
    <dgm:cxn modelId="{591679A5-4AD9-488C-BF8F-B7C5A927F20E}" srcId="{E4007590-D10E-43C6-9655-645714334CFF}" destId="{4BF48954-2AFD-4969-B1CB-A43DC2131D60}" srcOrd="0" destOrd="0" parTransId="{31B4C11B-9F57-45A5-94E6-86BAD4C9C153}" sibTransId="{99FC05EA-64A3-4C29-9E7C-F85166EB0033}"/>
    <dgm:cxn modelId="{2F98871B-2FE3-482F-BE2E-837A69A9EA55}" srcId="{0EFFA6FB-ECD3-4101-8587-131D78623F4F}" destId="{D0417441-C414-4DC8-9D65-8570F33B4C83}" srcOrd="2" destOrd="0" parTransId="{A945A911-0913-49F5-A066-8CB79908585C}" sibTransId="{9657A7C7-CB6B-4C50-BD84-2D4A499AB8B9}"/>
    <dgm:cxn modelId="{D9175FBD-54CA-4F7F-BFFD-351F20675025}" srcId="{BDC7E139-56BC-44D4-987A-FC3DB2F49D0B}" destId="{C6E6D2DF-C86B-4B5A-A9EF-1B36E4981049}" srcOrd="1" destOrd="0" parTransId="{B5EE33A3-EE36-402D-A666-4B8A0D246D41}" sibTransId="{8B715E02-0C59-4839-8B48-4E3AB92B9EAC}"/>
    <dgm:cxn modelId="{C35938E8-5001-45F5-989A-05BD0319E876}" srcId="{BDC7E139-56BC-44D4-987A-FC3DB2F49D0B}" destId="{E4007590-D10E-43C6-9655-645714334CFF}" srcOrd="0" destOrd="0" parTransId="{CD9F0120-E2A5-425E-A19D-106EDEC1C58F}" sibTransId="{D1FC2B7F-701D-45DA-B959-E0ACA3B4D494}"/>
    <dgm:cxn modelId="{0248B6A9-A23A-46EE-A0A9-475EACF8C7FA}" srcId="{BDC7E139-56BC-44D4-987A-FC3DB2F49D0B}" destId="{0EFFA6FB-ECD3-4101-8587-131D78623F4F}" srcOrd="2" destOrd="0" parTransId="{A2B8E625-2914-490D-98A3-EB35FB09E8B3}" sibTransId="{5709337E-9F02-4E0F-BDFD-DE1FDC35D16C}"/>
    <dgm:cxn modelId="{02EF8F9B-90D1-4822-9A0A-B113F11FBA67}" type="presOf" srcId="{C6E6D2DF-C86B-4B5A-A9EF-1B36E4981049}" destId="{49E44477-5F31-480E-BD81-335A8160AB90}" srcOrd="0" destOrd="0" presId="urn:microsoft.com/office/officeart/2005/8/layout/vList5"/>
    <dgm:cxn modelId="{442FDB8D-BE0D-4D88-8FB3-F11181ED54A0}" srcId="{0EFFA6FB-ECD3-4101-8587-131D78623F4F}" destId="{7EB1FD91-AAE9-4748-ACC5-46F81F1E738F}" srcOrd="3" destOrd="0" parTransId="{8EA8FE9B-26E9-4E88-ADA4-87022515566D}" sibTransId="{AC839017-EF26-4044-B786-DC45B91D16C2}"/>
    <dgm:cxn modelId="{A737ECA5-05D4-48AB-A92E-0D9DAA65C117}" type="presOf" srcId="{E1F123D8-8022-4E76-8AEB-42C782219382}" destId="{E651F97C-BC4C-46CB-82BD-41C5E51BFFDB}" srcOrd="0" destOrd="0" presId="urn:microsoft.com/office/officeart/2005/8/layout/vList5"/>
    <dgm:cxn modelId="{4F334585-98BD-48CE-8724-08CD2CD72831}" type="presOf" srcId="{BDC7E139-56BC-44D4-987A-FC3DB2F49D0B}" destId="{B92FB01F-1DAC-44F7-BEAC-3B2BC9E61BFF}" srcOrd="0" destOrd="0" presId="urn:microsoft.com/office/officeart/2005/8/layout/vList5"/>
    <dgm:cxn modelId="{9A68BC1C-9F83-4DB2-B694-EAEE38363C97}" type="presOf" srcId="{E4007590-D10E-43C6-9655-645714334CFF}" destId="{93C02B3C-B254-4DC3-B371-903C8113ED15}" srcOrd="0" destOrd="0" presId="urn:microsoft.com/office/officeart/2005/8/layout/vList5"/>
    <dgm:cxn modelId="{23168CD5-EC2E-4880-A394-79B3C0652774}" srcId="{0EFFA6FB-ECD3-4101-8587-131D78623F4F}" destId="{3A3D8821-3B4B-4CF4-9290-2B5904F6D787}" srcOrd="1" destOrd="0" parTransId="{78A62F20-1911-4CEE-89BB-8702C6C26B24}" sibTransId="{92517C40-7DE2-4621-8CB4-F1022065BD3D}"/>
    <dgm:cxn modelId="{341FCB5F-66D6-45BD-817E-648AAB0CA1B4}" type="presOf" srcId="{7EB1FD91-AAE9-4748-ACC5-46F81F1E738F}" destId="{68B6FDD3-BFDA-4098-9106-E63CE2711B9F}" srcOrd="0" destOrd="3" presId="urn:microsoft.com/office/officeart/2005/8/layout/vList5"/>
    <dgm:cxn modelId="{7324AA44-C54F-49CF-8E47-8EDE974A8A3E}" type="presParOf" srcId="{B92FB01F-1DAC-44F7-BEAC-3B2BC9E61BFF}" destId="{B81F12E9-B363-4EC4-AC4A-CD96B6076A53}" srcOrd="0" destOrd="0" presId="urn:microsoft.com/office/officeart/2005/8/layout/vList5"/>
    <dgm:cxn modelId="{088CB059-D904-4403-99E0-26E9AF6F96A5}" type="presParOf" srcId="{B81F12E9-B363-4EC4-AC4A-CD96B6076A53}" destId="{93C02B3C-B254-4DC3-B371-903C8113ED15}" srcOrd="0" destOrd="0" presId="urn:microsoft.com/office/officeart/2005/8/layout/vList5"/>
    <dgm:cxn modelId="{43BA619F-C5B9-4759-9BD1-B826D455AB6B}" type="presParOf" srcId="{B81F12E9-B363-4EC4-AC4A-CD96B6076A53}" destId="{0261A96D-9252-4EDF-A15A-707282D48227}" srcOrd="1" destOrd="0" presId="urn:microsoft.com/office/officeart/2005/8/layout/vList5"/>
    <dgm:cxn modelId="{13ED88CC-85D7-43E6-969F-090A14852647}" type="presParOf" srcId="{B92FB01F-1DAC-44F7-BEAC-3B2BC9E61BFF}" destId="{BC96BD52-9792-413C-993F-0A3093B1959E}" srcOrd="1" destOrd="0" presId="urn:microsoft.com/office/officeart/2005/8/layout/vList5"/>
    <dgm:cxn modelId="{DA7FFC0F-A196-49D1-81EF-06872909ADEC}" type="presParOf" srcId="{B92FB01F-1DAC-44F7-BEAC-3B2BC9E61BFF}" destId="{F9ED6119-8F00-4BC9-BEC7-4474FAFEB5AF}" srcOrd="2" destOrd="0" presId="urn:microsoft.com/office/officeart/2005/8/layout/vList5"/>
    <dgm:cxn modelId="{25D549DB-5AA2-406A-8958-4C6347C7D0AB}" type="presParOf" srcId="{F9ED6119-8F00-4BC9-BEC7-4474FAFEB5AF}" destId="{49E44477-5F31-480E-BD81-335A8160AB90}" srcOrd="0" destOrd="0" presId="urn:microsoft.com/office/officeart/2005/8/layout/vList5"/>
    <dgm:cxn modelId="{4908B182-0C8F-4307-B8A4-9A7F1090A207}" type="presParOf" srcId="{F9ED6119-8F00-4BC9-BEC7-4474FAFEB5AF}" destId="{E651F97C-BC4C-46CB-82BD-41C5E51BFFDB}" srcOrd="1" destOrd="0" presId="urn:microsoft.com/office/officeart/2005/8/layout/vList5"/>
    <dgm:cxn modelId="{57F8BCB8-C477-4B53-AEC2-FCCFA0EEB5FA}" type="presParOf" srcId="{B92FB01F-1DAC-44F7-BEAC-3B2BC9E61BFF}" destId="{A8E8B13B-752B-4695-9EC1-8A5267EF6B4A}" srcOrd="3" destOrd="0" presId="urn:microsoft.com/office/officeart/2005/8/layout/vList5"/>
    <dgm:cxn modelId="{7BBBDFC5-6547-470F-9066-596E8CC1B518}" type="presParOf" srcId="{B92FB01F-1DAC-44F7-BEAC-3B2BC9E61BFF}" destId="{615E2DFF-2906-43CB-9B97-1436D7554F56}" srcOrd="4" destOrd="0" presId="urn:microsoft.com/office/officeart/2005/8/layout/vList5"/>
    <dgm:cxn modelId="{F071BA7F-DF1F-4792-9B6E-A0FDBB3B850F}" type="presParOf" srcId="{615E2DFF-2906-43CB-9B97-1436D7554F56}" destId="{8746CB2C-0FD9-4713-ACD2-B32CFF7B08DD}" srcOrd="0" destOrd="0" presId="urn:microsoft.com/office/officeart/2005/8/layout/vList5"/>
    <dgm:cxn modelId="{CB7895DF-4CDF-40AB-9AEE-1A39AAED2569}" type="presParOf" srcId="{615E2DFF-2906-43CB-9B97-1436D7554F56}" destId="{68B6FDD3-BFDA-4098-9106-E63CE2711B9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1DADA35-AC1C-4C63-AF29-3BB79EB5BB40}" type="doc">
      <dgm:prSet loTypeId="urn:microsoft.com/office/officeart/2005/8/layout/process4" loCatId="process" qsTypeId="urn:microsoft.com/office/officeart/2005/8/quickstyle/simple2" qsCatId="simple" csTypeId="urn:microsoft.com/office/officeart/2005/8/colors/accent1_1" csCatId="accent1" phldr="1"/>
      <dgm:spPr/>
      <dgm:t>
        <a:bodyPr/>
        <a:lstStyle/>
        <a:p>
          <a:endParaRPr lang="en-US"/>
        </a:p>
      </dgm:t>
    </dgm:pt>
    <dgm:pt modelId="{34A4A3BC-18CE-480F-9256-508B02790073}">
      <dgm:prSet phldrT="[Text]"/>
      <dgm:spPr/>
      <dgm:t>
        <a:bodyPr/>
        <a:lstStyle/>
        <a:p>
          <a:r>
            <a:rPr lang="en-US" dirty="0" smtClean="0"/>
            <a:t>May a board member, whose adult son is a custodial employee and association member, participate in negotiations for administrators, where no one in the administrators’ bargaining unit is the son’s immediate supervisor?</a:t>
          </a:r>
          <a:endParaRPr lang="en-US" dirty="0"/>
        </a:p>
      </dgm:t>
    </dgm:pt>
    <dgm:pt modelId="{1890DD2A-C7A4-4792-ABE9-0EA910052A1F}" type="parTrans" cxnId="{2344CED5-D49E-4019-B088-35415C376A98}">
      <dgm:prSet/>
      <dgm:spPr/>
      <dgm:t>
        <a:bodyPr/>
        <a:lstStyle/>
        <a:p>
          <a:endParaRPr lang="en-US"/>
        </a:p>
      </dgm:t>
    </dgm:pt>
    <dgm:pt modelId="{D42765C9-4755-46E5-985E-317E3C786153}" type="sibTrans" cxnId="{2344CED5-D49E-4019-B088-35415C376A98}">
      <dgm:prSet/>
      <dgm:spPr/>
      <dgm:t>
        <a:bodyPr/>
        <a:lstStyle/>
        <a:p>
          <a:endParaRPr lang="en-US"/>
        </a:p>
      </dgm:t>
    </dgm:pt>
    <dgm:pt modelId="{ED1C1903-C608-47AD-9867-56E0FAE9A794}">
      <dgm:prSet custT="1"/>
      <dgm:spPr/>
      <dgm:t>
        <a:bodyPr/>
        <a:lstStyle/>
        <a:p>
          <a:endParaRPr lang="en-US" sz="2600" b="1" dirty="0" smtClean="0"/>
        </a:p>
        <a:p>
          <a:r>
            <a:rPr lang="en-US" sz="2600" b="1" dirty="0" smtClean="0"/>
            <a:t>YES. There is no violation of </a:t>
          </a:r>
          <a:r>
            <a:rPr lang="en-US" sz="2600" b="1" i="1" dirty="0" smtClean="0"/>
            <a:t>N.J.S.A.</a:t>
          </a:r>
          <a:r>
            <a:rPr lang="en-US" sz="2600" b="1" i="0" dirty="0" smtClean="0"/>
            <a:t> 18A:12-24(c).</a:t>
          </a:r>
          <a:endParaRPr lang="en-US" sz="2600" b="1" u="none" dirty="0" smtClean="0"/>
        </a:p>
        <a:p>
          <a:r>
            <a:rPr lang="en-US" sz="2000" b="0" i="0" dirty="0" smtClean="0"/>
            <a:t>The Commission did not find any conflict with the board member’s involvement in negotiations because there was no nexus or relationship between the son and the administrators that would give rise to a public perception that the board member’s independence of judgment or objectivity would be compromised.  </a:t>
          </a:r>
          <a:r>
            <a:rPr lang="en-US" sz="2000" b="1" i="0" dirty="0" smtClean="0"/>
            <a:t>However</a:t>
          </a:r>
          <a:r>
            <a:rPr lang="en-US" sz="2000" b="0" i="0" dirty="0" smtClean="0"/>
            <a:t>, if there is any latent financial connection with the administrators (e.g., benefits, salary, schedules, insurance), then this indirect financial involvement would create a conflict prohibiting her participation.</a:t>
          </a:r>
        </a:p>
        <a:p>
          <a:r>
            <a:rPr lang="en-US" sz="1600" b="0" i="1" dirty="0" smtClean="0"/>
            <a:t>SEC Advisory Opinion A14-12 (July 26, 2012)</a:t>
          </a:r>
        </a:p>
        <a:p>
          <a:endParaRPr lang="en-US" sz="2100" b="0" i="1" dirty="0" smtClean="0"/>
        </a:p>
      </dgm:t>
    </dgm:pt>
    <dgm:pt modelId="{80F9F2D3-D8B0-438A-9448-1505167ED7AF}" type="parTrans" cxnId="{ADA0BC5C-2B65-4214-894F-2C7E1DD2C6A0}">
      <dgm:prSet/>
      <dgm:spPr/>
      <dgm:t>
        <a:bodyPr/>
        <a:lstStyle/>
        <a:p>
          <a:endParaRPr lang="en-US"/>
        </a:p>
      </dgm:t>
    </dgm:pt>
    <dgm:pt modelId="{F26E66C4-3E4F-424D-9C1B-77897C6EB93E}" type="sibTrans" cxnId="{ADA0BC5C-2B65-4214-894F-2C7E1DD2C6A0}">
      <dgm:prSet/>
      <dgm:spPr/>
      <dgm:t>
        <a:bodyPr/>
        <a:lstStyle/>
        <a:p>
          <a:endParaRPr lang="en-US"/>
        </a:p>
      </dgm:t>
    </dgm:pt>
    <dgm:pt modelId="{68A8E02F-28AC-4557-B1AF-834108DAF2FE}" type="pres">
      <dgm:prSet presAssocID="{C1DADA35-AC1C-4C63-AF29-3BB79EB5BB40}" presName="Name0" presStyleCnt="0">
        <dgm:presLayoutVars>
          <dgm:dir/>
          <dgm:animLvl val="lvl"/>
          <dgm:resizeHandles val="exact"/>
        </dgm:presLayoutVars>
      </dgm:prSet>
      <dgm:spPr/>
      <dgm:t>
        <a:bodyPr/>
        <a:lstStyle/>
        <a:p>
          <a:endParaRPr lang="en-US"/>
        </a:p>
      </dgm:t>
    </dgm:pt>
    <dgm:pt modelId="{92042A0D-786B-4685-9BDF-FD0E7CABE53E}" type="pres">
      <dgm:prSet presAssocID="{ED1C1903-C608-47AD-9867-56E0FAE9A794}" presName="boxAndChildren" presStyleCnt="0"/>
      <dgm:spPr/>
    </dgm:pt>
    <dgm:pt modelId="{53FE7F7A-7CB7-4D18-8B2F-6B6BBD927A6A}" type="pres">
      <dgm:prSet presAssocID="{ED1C1903-C608-47AD-9867-56E0FAE9A794}" presName="parentTextBox" presStyleLbl="node1" presStyleIdx="0" presStyleCnt="2" custLinFactNeighborX="-893" custLinFactNeighborY="574"/>
      <dgm:spPr/>
      <dgm:t>
        <a:bodyPr/>
        <a:lstStyle/>
        <a:p>
          <a:endParaRPr lang="en-US"/>
        </a:p>
      </dgm:t>
    </dgm:pt>
    <dgm:pt modelId="{4BDBEC5C-D80A-4F14-9D3B-076704380CC5}" type="pres">
      <dgm:prSet presAssocID="{D42765C9-4755-46E5-985E-317E3C786153}" presName="sp" presStyleCnt="0"/>
      <dgm:spPr/>
      <dgm:t>
        <a:bodyPr/>
        <a:lstStyle/>
        <a:p>
          <a:endParaRPr lang="en-US"/>
        </a:p>
      </dgm:t>
    </dgm:pt>
    <dgm:pt modelId="{CF5264BA-DDF0-4F21-A0CE-CF2CB02BDB81}" type="pres">
      <dgm:prSet presAssocID="{34A4A3BC-18CE-480F-9256-508B02790073}" presName="arrowAndChildren" presStyleCnt="0"/>
      <dgm:spPr/>
      <dgm:t>
        <a:bodyPr/>
        <a:lstStyle/>
        <a:p>
          <a:endParaRPr lang="en-US"/>
        </a:p>
      </dgm:t>
    </dgm:pt>
    <dgm:pt modelId="{606A0DA5-358E-4525-81B3-E5E6710D82AD}" type="pres">
      <dgm:prSet presAssocID="{34A4A3BC-18CE-480F-9256-508B02790073}" presName="parentTextArrow" presStyleLbl="node1" presStyleIdx="1" presStyleCnt="2" custScaleY="42252"/>
      <dgm:spPr/>
      <dgm:t>
        <a:bodyPr/>
        <a:lstStyle/>
        <a:p>
          <a:endParaRPr lang="en-US"/>
        </a:p>
      </dgm:t>
    </dgm:pt>
  </dgm:ptLst>
  <dgm:cxnLst>
    <dgm:cxn modelId="{ADA0BC5C-2B65-4214-894F-2C7E1DD2C6A0}" srcId="{C1DADA35-AC1C-4C63-AF29-3BB79EB5BB40}" destId="{ED1C1903-C608-47AD-9867-56E0FAE9A794}" srcOrd="1" destOrd="0" parTransId="{80F9F2D3-D8B0-438A-9448-1505167ED7AF}" sibTransId="{F26E66C4-3E4F-424D-9C1B-77897C6EB93E}"/>
    <dgm:cxn modelId="{F17AB19E-974F-4D72-BFA5-E75B71116F1A}" type="presOf" srcId="{ED1C1903-C608-47AD-9867-56E0FAE9A794}" destId="{53FE7F7A-7CB7-4D18-8B2F-6B6BBD927A6A}" srcOrd="0" destOrd="0" presId="urn:microsoft.com/office/officeart/2005/8/layout/process4"/>
    <dgm:cxn modelId="{879D32B1-086E-452A-B2D1-D63B86000604}" type="presOf" srcId="{C1DADA35-AC1C-4C63-AF29-3BB79EB5BB40}" destId="{68A8E02F-28AC-4557-B1AF-834108DAF2FE}" srcOrd="0" destOrd="0" presId="urn:microsoft.com/office/officeart/2005/8/layout/process4"/>
    <dgm:cxn modelId="{C34402A1-D382-47EB-AC12-F974B2C0D038}" type="presOf" srcId="{34A4A3BC-18CE-480F-9256-508B02790073}" destId="{606A0DA5-358E-4525-81B3-E5E6710D82AD}" srcOrd="0" destOrd="0" presId="urn:microsoft.com/office/officeart/2005/8/layout/process4"/>
    <dgm:cxn modelId="{2344CED5-D49E-4019-B088-35415C376A98}" srcId="{C1DADA35-AC1C-4C63-AF29-3BB79EB5BB40}" destId="{34A4A3BC-18CE-480F-9256-508B02790073}" srcOrd="0" destOrd="0" parTransId="{1890DD2A-C7A4-4792-ABE9-0EA910052A1F}" sibTransId="{D42765C9-4755-46E5-985E-317E3C786153}"/>
    <dgm:cxn modelId="{396E3304-C7ED-4F55-AFF6-EF7CD1946DDD}" type="presParOf" srcId="{68A8E02F-28AC-4557-B1AF-834108DAF2FE}" destId="{92042A0D-786B-4685-9BDF-FD0E7CABE53E}" srcOrd="0" destOrd="0" presId="urn:microsoft.com/office/officeart/2005/8/layout/process4"/>
    <dgm:cxn modelId="{65881F74-E3C1-4E8E-B56A-0664D9FF1C2E}" type="presParOf" srcId="{92042A0D-786B-4685-9BDF-FD0E7CABE53E}" destId="{53FE7F7A-7CB7-4D18-8B2F-6B6BBD927A6A}" srcOrd="0" destOrd="0" presId="urn:microsoft.com/office/officeart/2005/8/layout/process4"/>
    <dgm:cxn modelId="{7CEBAA71-222A-4537-953D-27CB5439D314}" type="presParOf" srcId="{68A8E02F-28AC-4557-B1AF-834108DAF2FE}" destId="{4BDBEC5C-D80A-4F14-9D3B-076704380CC5}" srcOrd="1" destOrd="0" presId="urn:microsoft.com/office/officeart/2005/8/layout/process4"/>
    <dgm:cxn modelId="{2E4C276D-2C9C-47A4-B4DB-2370B1F71A46}" type="presParOf" srcId="{68A8E02F-28AC-4557-B1AF-834108DAF2FE}" destId="{CF5264BA-DDF0-4F21-A0CE-CF2CB02BDB81}" srcOrd="2" destOrd="0" presId="urn:microsoft.com/office/officeart/2005/8/layout/process4"/>
    <dgm:cxn modelId="{05C72D74-47B6-40F2-AF01-8F0497646FF4}" type="presParOf" srcId="{CF5264BA-DDF0-4F21-A0CE-CF2CB02BDB81}" destId="{606A0DA5-358E-4525-81B3-E5E6710D82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1DADA35-AC1C-4C63-AF29-3BB79EB5BB40}" type="doc">
      <dgm:prSet loTypeId="urn:microsoft.com/office/officeart/2005/8/layout/process4" loCatId="process" qsTypeId="urn:microsoft.com/office/officeart/2005/8/quickstyle/simple2" qsCatId="simple" csTypeId="urn:microsoft.com/office/officeart/2005/8/colors/accent1_1" csCatId="accent1" phldr="1"/>
      <dgm:spPr/>
      <dgm:t>
        <a:bodyPr/>
        <a:lstStyle/>
        <a:p>
          <a:endParaRPr lang="en-US"/>
        </a:p>
      </dgm:t>
    </dgm:pt>
    <dgm:pt modelId="{34A4A3BC-18CE-480F-9256-508B02790073}">
      <dgm:prSet phldrT="[Text]"/>
      <dgm:spPr/>
      <dgm:t>
        <a:bodyPr/>
        <a:lstStyle/>
        <a:p>
          <a:r>
            <a:rPr lang="en-US" dirty="0" smtClean="0"/>
            <a:t>May</a:t>
          </a:r>
          <a:r>
            <a:rPr lang="en-US" baseline="0" dirty="0" smtClean="0"/>
            <a:t> a school board member, whose husband and brother teach in the district and who therefore recused herself from participation in an executive session evaluating the Superintendent’s performance, read the executive session meeting minutes so as to understand the policies and decisions made during those closed executive sessions? </a:t>
          </a:r>
          <a:endParaRPr lang="en-US" dirty="0"/>
        </a:p>
      </dgm:t>
    </dgm:pt>
    <dgm:pt modelId="{1890DD2A-C7A4-4792-ABE9-0EA910052A1F}" type="parTrans" cxnId="{2344CED5-D49E-4019-B088-35415C376A98}">
      <dgm:prSet/>
      <dgm:spPr/>
      <dgm:t>
        <a:bodyPr/>
        <a:lstStyle/>
        <a:p>
          <a:endParaRPr lang="en-US"/>
        </a:p>
      </dgm:t>
    </dgm:pt>
    <dgm:pt modelId="{D42765C9-4755-46E5-985E-317E3C786153}" type="sibTrans" cxnId="{2344CED5-D49E-4019-B088-35415C376A98}">
      <dgm:prSet/>
      <dgm:spPr/>
      <dgm:t>
        <a:bodyPr/>
        <a:lstStyle/>
        <a:p>
          <a:endParaRPr lang="en-US"/>
        </a:p>
      </dgm:t>
    </dgm:pt>
    <dgm:pt modelId="{58F478D1-3BC7-4962-892D-C7CC5B77DD20}">
      <dgm:prSet phldrT="[Text]" custT="1"/>
      <dgm:spPr/>
      <dgm:t>
        <a:bodyPr/>
        <a:lstStyle/>
        <a:p>
          <a:r>
            <a:rPr lang="en-US" sz="2600" b="1" dirty="0" smtClean="0"/>
            <a:t>Sometimes.  Only when Minutes are made available to the public, otherwise it would violate </a:t>
          </a:r>
          <a:r>
            <a:rPr lang="en-US" sz="2600" b="1" i="1" u="none" dirty="0" smtClean="0"/>
            <a:t>N.J.S.A.</a:t>
          </a:r>
          <a:r>
            <a:rPr lang="en-US" sz="2600" b="1" u="none" dirty="0" smtClean="0"/>
            <a:t> 18A:12-24(c).</a:t>
          </a:r>
          <a:endParaRPr lang="en-US" sz="2600" b="1" i="1" dirty="0" smtClean="0"/>
        </a:p>
        <a:p>
          <a:r>
            <a:rPr lang="en-US" sz="1800" b="0" i="0" dirty="0" smtClean="0"/>
            <a:t>The Commission determined that, due to the personal conflict, the board member’s rights were limited to the rights given to the general public.  As such, the board member could only view the Minutes once the need for confidentiality no longer existed and they were made available for public review.  The Commission also cautioned that any board member who inappropriately shared the executive minutes with the conflicted board member prior to public release would violate </a:t>
          </a:r>
          <a:r>
            <a:rPr lang="en-US" sz="1800" b="0" i="1" u="none" dirty="0" smtClean="0"/>
            <a:t>N.J.S.A. </a:t>
          </a:r>
          <a:r>
            <a:rPr lang="en-US" sz="1800" b="0" i="0" u="none" dirty="0" smtClean="0"/>
            <a:t>18A:12-24.1(g).</a:t>
          </a:r>
          <a:endParaRPr lang="en-US" sz="1800" b="0" i="0" dirty="0" smtClean="0"/>
        </a:p>
        <a:p>
          <a:r>
            <a:rPr lang="en-US" sz="1600" i="1" dirty="0" smtClean="0"/>
            <a:t>SEC Advisory Opinion A20-12 (October 31, 2012)</a:t>
          </a:r>
          <a:endParaRPr lang="en-US" sz="1600" dirty="0"/>
        </a:p>
      </dgm:t>
    </dgm:pt>
    <dgm:pt modelId="{4F9B8C03-EF53-4F67-80A7-0BA9667523C3}" type="parTrans" cxnId="{22647025-1695-4C24-8107-E603C77912F2}">
      <dgm:prSet/>
      <dgm:spPr/>
      <dgm:t>
        <a:bodyPr/>
        <a:lstStyle/>
        <a:p>
          <a:endParaRPr lang="en-US"/>
        </a:p>
      </dgm:t>
    </dgm:pt>
    <dgm:pt modelId="{D3D9F886-D59D-449D-8CC4-18F45F54F40A}" type="sibTrans" cxnId="{22647025-1695-4C24-8107-E603C77912F2}">
      <dgm:prSet/>
      <dgm:spPr/>
      <dgm:t>
        <a:bodyPr/>
        <a:lstStyle/>
        <a:p>
          <a:endParaRPr lang="en-US"/>
        </a:p>
      </dgm:t>
    </dgm:pt>
    <dgm:pt modelId="{68A8E02F-28AC-4557-B1AF-834108DAF2FE}" type="pres">
      <dgm:prSet presAssocID="{C1DADA35-AC1C-4C63-AF29-3BB79EB5BB40}" presName="Name0" presStyleCnt="0">
        <dgm:presLayoutVars>
          <dgm:dir/>
          <dgm:animLvl val="lvl"/>
          <dgm:resizeHandles val="exact"/>
        </dgm:presLayoutVars>
      </dgm:prSet>
      <dgm:spPr/>
      <dgm:t>
        <a:bodyPr/>
        <a:lstStyle/>
        <a:p>
          <a:endParaRPr lang="en-US"/>
        </a:p>
      </dgm:t>
    </dgm:pt>
    <dgm:pt modelId="{C06E29A3-C921-4BDD-9748-7F46DDF20B6F}" type="pres">
      <dgm:prSet presAssocID="{58F478D1-3BC7-4962-892D-C7CC5B77DD20}" presName="boxAndChildren" presStyleCnt="0"/>
      <dgm:spPr/>
      <dgm:t>
        <a:bodyPr/>
        <a:lstStyle/>
        <a:p>
          <a:endParaRPr lang="en-US"/>
        </a:p>
      </dgm:t>
    </dgm:pt>
    <dgm:pt modelId="{D7857E36-515A-4AA3-BCE1-663A1093A01F}" type="pres">
      <dgm:prSet presAssocID="{58F478D1-3BC7-4962-892D-C7CC5B77DD20}" presName="parentTextBox" presStyleLbl="node1" presStyleIdx="0" presStyleCnt="2" custLinFactNeighborX="31481" custLinFactNeighborY="9147"/>
      <dgm:spPr/>
      <dgm:t>
        <a:bodyPr/>
        <a:lstStyle/>
        <a:p>
          <a:endParaRPr lang="en-US"/>
        </a:p>
      </dgm:t>
    </dgm:pt>
    <dgm:pt modelId="{4BDBEC5C-D80A-4F14-9D3B-076704380CC5}" type="pres">
      <dgm:prSet presAssocID="{D42765C9-4755-46E5-985E-317E3C786153}" presName="sp" presStyleCnt="0"/>
      <dgm:spPr/>
      <dgm:t>
        <a:bodyPr/>
        <a:lstStyle/>
        <a:p>
          <a:endParaRPr lang="en-US"/>
        </a:p>
      </dgm:t>
    </dgm:pt>
    <dgm:pt modelId="{CF5264BA-DDF0-4F21-A0CE-CF2CB02BDB81}" type="pres">
      <dgm:prSet presAssocID="{34A4A3BC-18CE-480F-9256-508B02790073}" presName="arrowAndChildren" presStyleCnt="0"/>
      <dgm:spPr/>
      <dgm:t>
        <a:bodyPr/>
        <a:lstStyle/>
        <a:p>
          <a:endParaRPr lang="en-US"/>
        </a:p>
      </dgm:t>
    </dgm:pt>
    <dgm:pt modelId="{606A0DA5-358E-4525-81B3-E5E6710D82AD}" type="pres">
      <dgm:prSet presAssocID="{34A4A3BC-18CE-480F-9256-508B02790073}" presName="parentTextArrow" presStyleLbl="node1" presStyleIdx="1" presStyleCnt="2" custScaleY="42252"/>
      <dgm:spPr/>
      <dgm:t>
        <a:bodyPr/>
        <a:lstStyle/>
        <a:p>
          <a:endParaRPr lang="en-US"/>
        </a:p>
      </dgm:t>
    </dgm:pt>
  </dgm:ptLst>
  <dgm:cxnLst>
    <dgm:cxn modelId="{975DA02D-7A58-46A3-B56E-161D7F85298E}" type="presOf" srcId="{C1DADA35-AC1C-4C63-AF29-3BB79EB5BB40}" destId="{68A8E02F-28AC-4557-B1AF-834108DAF2FE}" srcOrd="0" destOrd="0" presId="urn:microsoft.com/office/officeart/2005/8/layout/process4"/>
    <dgm:cxn modelId="{8695733F-CDD3-4189-9093-B76C1DA60D4C}" type="presOf" srcId="{34A4A3BC-18CE-480F-9256-508B02790073}" destId="{606A0DA5-358E-4525-81B3-E5E6710D82AD}" srcOrd="0" destOrd="0" presId="urn:microsoft.com/office/officeart/2005/8/layout/process4"/>
    <dgm:cxn modelId="{2344CED5-D49E-4019-B088-35415C376A98}" srcId="{C1DADA35-AC1C-4C63-AF29-3BB79EB5BB40}" destId="{34A4A3BC-18CE-480F-9256-508B02790073}" srcOrd="0" destOrd="0" parTransId="{1890DD2A-C7A4-4792-ABE9-0EA910052A1F}" sibTransId="{D42765C9-4755-46E5-985E-317E3C786153}"/>
    <dgm:cxn modelId="{22647025-1695-4C24-8107-E603C77912F2}" srcId="{C1DADA35-AC1C-4C63-AF29-3BB79EB5BB40}" destId="{58F478D1-3BC7-4962-892D-C7CC5B77DD20}" srcOrd="1" destOrd="0" parTransId="{4F9B8C03-EF53-4F67-80A7-0BA9667523C3}" sibTransId="{D3D9F886-D59D-449D-8CC4-18F45F54F40A}"/>
    <dgm:cxn modelId="{B018A272-EFB4-4EB1-96A4-BC5C4E1B1B0B}" type="presOf" srcId="{58F478D1-3BC7-4962-892D-C7CC5B77DD20}" destId="{D7857E36-515A-4AA3-BCE1-663A1093A01F}" srcOrd="0" destOrd="0" presId="urn:microsoft.com/office/officeart/2005/8/layout/process4"/>
    <dgm:cxn modelId="{4175DA55-E972-490D-B0E4-86A857DEDA21}" type="presParOf" srcId="{68A8E02F-28AC-4557-B1AF-834108DAF2FE}" destId="{C06E29A3-C921-4BDD-9748-7F46DDF20B6F}" srcOrd="0" destOrd="0" presId="urn:microsoft.com/office/officeart/2005/8/layout/process4"/>
    <dgm:cxn modelId="{3D49F626-F65B-47A4-BA7E-A6674FC63EDE}" type="presParOf" srcId="{C06E29A3-C921-4BDD-9748-7F46DDF20B6F}" destId="{D7857E36-515A-4AA3-BCE1-663A1093A01F}" srcOrd="0" destOrd="0" presId="urn:microsoft.com/office/officeart/2005/8/layout/process4"/>
    <dgm:cxn modelId="{8DEA8CDA-5F58-4697-A687-60AB6057A51D}" type="presParOf" srcId="{68A8E02F-28AC-4557-B1AF-834108DAF2FE}" destId="{4BDBEC5C-D80A-4F14-9D3B-076704380CC5}" srcOrd="1" destOrd="0" presId="urn:microsoft.com/office/officeart/2005/8/layout/process4"/>
    <dgm:cxn modelId="{5156046B-3824-4DFD-8350-1FFA3AF80214}" type="presParOf" srcId="{68A8E02F-28AC-4557-B1AF-834108DAF2FE}" destId="{CF5264BA-DDF0-4F21-A0CE-CF2CB02BDB81}" srcOrd="2" destOrd="0" presId="urn:microsoft.com/office/officeart/2005/8/layout/process4"/>
    <dgm:cxn modelId="{D9DEC82F-207D-419D-A5C6-BEC96AD06FC2}" type="presParOf" srcId="{CF5264BA-DDF0-4F21-A0CE-CF2CB02BDB81}" destId="{606A0DA5-358E-4525-81B3-E5E6710D82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1DADA35-AC1C-4C63-AF29-3BB79EB5BB40}" type="doc">
      <dgm:prSet loTypeId="urn:microsoft.com/office/officeart/2005/8/layout/process4" loCatId="process" qsTypeId="urn:microsoft.com/office/officeart/2005/8/quickstyle/simple2" qsCatId="simple" csTypeId="urn:microsoft.com/office/officeart/2005/8/colors/accent1_1" csCatId="accent1" phldr="1"/>
      <dgm:spPr/>
      <dgm:t>
        <a:bodyPr/>
        <a:lstStyle/>
        <a:p>
          <a:endParaRPr lang="en-US"/>
        </a:p>
      </dgm:t>
    </dgm:pt>
    <dgm:pt modelId="{34A4A3BC-18CE-480F-9256-508B02790073}">
      <dgm:prSet phldrT="[Text]"/>
      <dgm:spPr/>
      <dgm:t>
        <a:bodyPr/>
        <a:lstStyle/>
        <a:p>
          <a:r>
            <a:rPr lang="en-US" dirty="0" smtClean="0"/>
            <a:t>May a board member participate in an executive session that considers the administrators’ positions in schools in which the board member’s brother teaches?</a:t>
          </a:r>
          <a:endParaRPr lang="en-US" dirty="0"/>
        </a:p>
      </dgm:t>
    </dgm:pt>
    <dgm:pt modelId="{1890DD2A-C7A4-4792-ABE9-0EA910052A1F}" type="parTrans" cxnId="{2344CED5-D49E-4019-B088-35415C376A98}">
      <dgm:prSet/>
      <dgm:spPr/>
      <dgm:t>
        <a:bodyPr/>
        <a:lstStyle/>
        <a:p>
          <a:endParaRPr lang="en-US"/>
        </a:p>
      </dgm:t>
    </dgm:pt>
    <dgm:pt modelId="{D42765C9-4755-46E5-985E-317E3C786153}" type="sibTrans" cxnId="{2344CED5-D49E-4019-B088-35415C376A98}">
      <dgm:prSet/>
      <dgm:spPr/>
      <dgm:t>
        <a:bodyPr/>
        <a:lstStyle/>
        <a:p>
          <a:endParaRPr lang="en-US"/>
        </a:p>
      </dgm:t>
    </dgm:pt>
    <dgm:pt modelId="{58F478D1-3BC7-4962-892D-C7CC5B77DD20}">
      <dgm:prSet phldrT="[Text]" custT="1"/>
      <dgm:spPr/>
      <dgm:t>
        <a:bodyPr/>
        <a:lstStyle/>
        <a:p>
          <a:r>
            <a:rPr lang="en-US" sz="1800" b="1" dirty="0" smtClean="0"/>
            <a:t>NO.  This would violate the Act even though “sibling” does </a:t>
          </a:r>
          <a:r>
            <a:rPr lang="en-US" sz="1800" b="1" u="sng" dirty="0" smtClean="0"/>
            <a:t>not</a:t>
          </a:r>
          <a:r>
            <a:rPr lang="en-US" sz="1800" b="1" dirty="0" smtClean="0"/>
            <a:t> fall within the definition of immediate family member</a:t>
          </a:r>
          <a:r>
            <a:rPr lang="en-US" sz="1800" b="1" i="0" dirty="0" smtClean="0"/>
            <a:t>.</a:t>
          </a:r>
          <a:endParaRPr lang="en-US" sz="1800" b="1" i="1" dirty="0" smtClean="0"/>
        </a:p>
        <a:p>
          <a:r>
            <a:rPr lang="en-US" sz="1800" b="0" i="0" dirty="0" smtClean="0"/>
            <a:t>The Commission compared the Act’s definition of “immediate family member,” which is limited to (1) a spouse and  (2) a dependent child residing in the same household, with “relative,” which is more broadly defined to include all children, parents and siblings of the school official.  The Commission explained that although the applicable provisions of the Act only reference “immediate family members,” the Commission has previously construed the Act broadly and held that board members should abstain from voting on all matters pertaining to “relatives” </a:t>
          </a:r>
          <a:r>
            <a:rPr lang="en-US" sz="1800" b="1" i="0" dirty="0" smtClean="0"/>
            <a:t>not</a:t>
          </a:r>
          <a:r>
            <a:rPr lang="en-US" sz="1800" b="0" i="0" dirty="0" smtClean="0"/>
            <a:t> just “immediate family members.”</a:t>
          </a:r>
        </a:p>
        <a:p>
          <a:r>
            <a:rPr lang="en-US" sz="1600" i="1" dirty="0" smtClean="0"/>
            <a:t>SEC Advisory Opinion A20-12 (October 31, 2012)</a:t>
          </a:r>
          <a:endParaRPr lang="en-US" sz="1600" dirty="0"/>
        </a:p>
      </dgm:t>
    </dgm:pt>
    <dgm:pt modelId="{4F9B8C03-EF53-4F67-80A7-0BA9667523C3}" type="parTrans" cxnId="{22647025-1695-4C24-8107-E603C77912F2}">
      <dgm:prSet/>
      <dgm:spPr/>
      <dgm:t>
        <a:bodyPr/>
        <a:lstStyle/>
        <a:p>
          <a:endParaRPr lang="en-US"/>
        </a:p>
      </dgm:t>
    </dgm:pt>
    <dgm:pt modelId="{D3D9F886-D59D-449D-8CC4-18F45F54F40A}" type="sibTrans" cxnId="{22647025-1695-4C24-8107-E603C77912F2}">
      <dgm:prSet/>
      <dgm:spPr/>
      <dgm:t>
        <a:bodyPr/>
        <a:lstStyle/>
        <a:p>
          <a:endParaRPr lang="en-US"/>
        </a:p>
      </dgm:t>
    </dgm:pt>
    <dgm:pt modelId="{68A8E02F-28AC-4557-B1AF-834108DAF2FE}" type="pres">
      <dgm:prSet presAssocID="{C1DADA35-AC1C-4C63-AF29-3BB79EB5BB40}" presName="Name0" presStyleCnt="0">
        <dgm:presLayoutVars>
          <dgm:dir/>
          <dgm:animLvl val="lvl"/>
          <dgm:resizeHandles val="exact"/>
        </dgm:presLayoutVars>
      </dgm:prSet>
      <dgm:spPr/>
      <dgm:t>
        <a:bodyPr/>
        <a:lstStyle/>
        <a:p>
          <a:endParaRPr lang="en-US"/>
        </a:p>
      </dgm:t>
    </dgm:pt>
    <dgm:pt modelId="{C06E29A3-C921-4BDD-9748-7F46DDF20B6F}" type="pres">
      <dgm:prSet presAssocID="{58F478D1-3BC7-4962-892D-C7CC5B77DD20}" presName="boxAndChildren" presStyleCnt="0"/>
      <dgm:spPr/>
      <dgm:t>
        <a:bodyPr/>
        <a:lstStyle/>
        <a:p>
          <a:endParaRPr lang="en-US"/>
        </a:p>
      </dgm:t>
    </dgm:pt>
    <dgm:pt modelId="{D7857E36-515A-4AA3-BCE1-663A1093A01F}" type="pres">
      <dgm:prSet presAssocID="{58F478D1-3BC7-4962-892D-C7CC5B77DD20}" presName="parentTextBox" presStyleLbl="node1" presStyleIdx="0" presStyleCnt="2" custLinFactNeighborX="31481" custLinFactNeighborY="9147"/>
      <dgm:spPr/>
      <dgm:t>
        <a:bodyPr/>
        <a:lstStyle/>
        <a:p>
          <a:endParaRPr lang="en-US"/>
        </a:p>
      </dgm:t>
    </dgm:pt>
    <dgm:pt modelId="{4BDBEC5C-D80A-4F14-9D3B-076704380CC5}" type="pres">
      <dgm:prSet presAssocID="{D42765C9-4755-46E5-985E-317E3C786153}" presName="sp" presStyleCnt="0"/>
      <dgm:spPr/>
      <dgm:t>
        <a:bodyPr/>
        <a:lstStyle/>
        <a:p>
          <a:endParaRPr lang="en-US"/>
        </a:p>
      </dgm:t>
    </dgm:pt>
    <dgm:pt modelId="{CF5264BA-DDF0-4F21-A0CE-CF2CB02BDB81}" type="pres">
      <dgm:prSet presAssocID="{34A4A3BC-18CE-480F-9256-508B02790073}" presName="arrowAndChildren" presStyleCnt="0"/>
      <dgm:spPr/>
      <dgm:t>
        <a:bodyPr/>
        <a:lstStyle/>
        <a:p>
          <a:endParaRPr lang="en-US"/>
        </a:p>
      </dgm:t>
    </dgm:pt>
    <dgm:pt modelId="{606A0DA5-358E-4525-81B3-E5E6710D82AD}" type="pres">
      <dgm:prSet presAssocID="{34A4A3BC-18CE-480F-9256-508B02790073}" presName="parentTextArrow" presStyleLbl="node1" presStyleIdx="1" presStyleCnt="2" custScaleY="42252" custLinFactNeighborX="-73214" custLinFactNeighborY="-8773"/>
      <dgm:spPr/>
      <dgm:t>
        <a:bodyPr/>
        <a:lstStyle/>
        <a:p>
          <a:endParaRPr lang="en-US"/>
        </a:p>
      </dgm:t>
    </dgm:pt>
  </dgm:ptLst>
  <dgm:cxnLst>
    <dgm:cxn modelId="{6190B790-BE8F-472D-8556-585DB9895704}" type="presOf" srcId="{58F478D1-3BC7-4962-892D-C7CC5B77DD20}" destId="{D7857E36-515A-4AA3-BCE1-663A1093A01F}" srcOrd="0" destOrd="0" presId="urn:microsoft.com/office/officeart/2005/8/layout/process4"/>
    <dgm:cxn modelId="{4BF1F655-2ECD-46C3-89E0-8B2B41410BFB}" type="presOf" srcId="{34A4A3BC-18CE-480F-9256-508B02790073}" destId="{606A0DA5-358E-4525-81B3-E5E6710D82AD}" srcOrd="0" destOrd="0" presId="urn:microsoft.com/office/officeart/2005/8/layout/process4"/>
    <dgm:cxn modelId="{2344CED5-D49E-4019-B088-35415C376A98}" srcId="{C1DADA35-AC1C-4C63-AF29-3BB79EB5BB40}" destId="{34A4A3BC-18CE-480F-9256-508B02790073}" srcOrd="0" destOrd="0" parTransId="{1890DD2A-C7A4-4792-ABE9-0EA910052A1F}" sibTransId="{D42765C9-4755-46E5-985E-317E3C786153}"/>
    <dgm:cxn modelId="{22647025-1695-4C24-8107-E603C77912F2}" srcId="{C1DADA35-AC1C-4C63-AF29-3BB79EB5BB40}" destId="{58F478D1-3BC7-4962-892D-C7CC5B77DD20}" srcOrd="1" destOrd="0" parTransId="{4F9B8C03-EF53-4F67-80A7-0BA9667523C3}" sibTransId="{D3D9F886-D59D-449D-8CC4-18F45F54F40A}"/>
    <dgm:cxn modelId="{8597CD7B-8DD5-482D-81D2-4D57C6406CBD}" type="presOf" srcId="{C1DADA35-AC1C-4C63-AF29-3BB79EB5BB40}" destId="{68A8E02F-28AC-4557-B1AF-834108DAF2FE}" srcOrd="0" destOrd="0" presId="urn:microsoft.com/office/officeart/2005/8/layout/process4"/>
    <dgm:cxn modelId="{833C3286-1C7A-4B33-8D56-784BB1A971F3}" type="presParOf" srcId="{68A8E02F-28AC-4557-B1AF-834108DAF2FE}" destId="{C06E29A3-C921-4BDD-9748-7F46DDF20B6F}" srcOrd="0" destOrd="0" presId="urn:microsoft.com/office/officeart/2005/8/layout/process4"/>
    <dgm:cxn modelId="{02B02E38-0362-41E3-93B6-D8A4B3FCF0BC}" type="presParOf" srcId="{C06E29A3-C921-4BDD-9748-7F46DDF20B6F}" destId="{D7857E36-515A-4AA3-BCE1-663A1093A01F}" srcOrd="0" destOrd="0" presId="urn:microsoft.com/office/officeart/2005/8/layout/process4"/>
    <dgm:cxn modelId="{2F40A44F-C718-455D-8046-4293E6E86A24}" type="presParOf" srcId="{68A8E02F-28AC-4557-B1AF-834108DAF2FE}" destId="{4BDBEC5C-D80A-4F14-9D3B-076704380CC5}" srcOrd="1" destOrd="0" presId="urn:microsoft.com/office/officeart/2005/8/layout/process4"/>
    <dgm:cxn modelId="{975B75B7-21FB-45A5-94B1-A4A7499C7DE4}" type="presParOf" srcId="{68A8E02F-28AC-4557-B1AF-834108DAF2FE}" destId="{CF5264BA-DDF0-4F21-A0CE-CF2CB02BDB81}" srcOrd="2" destOrd="0" presId="urn:microsoft.com/office/officeart/2005/8/layout/process4"/>
    <dgm:cxn modelId="{4F70AB87-31F6-4C40-9A5C-0821C7B07410}" type="presParOf" srcId="{CF5264BA-DDF0-4F21-A0CE-CF2CB02BDB81}" destId="{606A0DA5-358E-4525-81B3-E5E6710D82A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020DC99D-946B-4EB3-9FF0-AF352DE7CD36}" type="doc">
      <dgm:prSet loTypeId="urn:microsoft.com/office/officeart/2005/8/layout/process4" loCatId="list" qsTypeId="urn:microsoft.com/office/officeart/2005/8/quickstyle/simple2" qsCatId="simple" csTypeId="urn:microsoft.com/office/officeart/2005/8/colors/accent1_1" csCatId="accent1" phldr="1"/>
      <dgm:spPr/>
      <dgm:t>
        <a:bodyPr/>
        <a:lstStyle/>
        <a:p>
          <a:endParaRPr lang="en-US"/>
        </a:p>
      </dgm:t>
    </dgm:pt>
    <dgm:pt modelId="{6C8694C7-BC56-4C29-A184-79D15068CD63}">
      <dgm:prSet phldrT="[Text]" custT="1"/>
      <dgm:spPr/>
      <dgm:t>
        <a:bodyPr/>
        <a:lstStyle/>
        <a:p>
          <a:pPr algn="just"/>
          <a:r>
            <a:rPr lang="en-US" sz="1800" dirty="0" smtClean="0"/>
            <a:t>Board member transmitted to the County Superintendent of Schools confidential correspondence from board counsel, marked as attorney-client privileged, and posted on NJ.com inaccurate information regarding the salary negotiations for the interim Superintendent.  </a:t>
          </a:r>
          <a:r>
            <a:rPr lang="en-US" sz="1800" b="1" dirty="0" smtClean="0"/>
            <a:t>Ethics violation?</a:t>
          </a:r>
          <a:endParaRPr lang="en-US" sz="1800" dirty="0"/>
        </a:p>
      </dgm:t>
    </dgm:pt>
    <dgm:pt modelId="{BE427211-67F0-4260-8456-B2EF7E316C81}" type="parTrans" cxnId="{94271F4A-FC99-4DD2-9705-B2ABC27B5545}">
      <dgm:prSet/>
      <dgm:spPr/>
      <dgm:t>
        <a:bodyPr/>
        <a:lstStyle/>
        <a:p>
          <a:endParaRPr lang="en-US"/>
        </a:p>
      </dgm:t>
    </dgm:pt>
    <dgm:pt modelId="{9688ED75-DD3B-4A83-88F5-668317C1FB43}" type="sibTrans" cxnId="{94271F4A-FC99-4DD2-9705-B2ABC27B5545}">
      <dgm:prSet/>
      <dgm:spPr/>
      <dgm:t>
        <a:bodyPr/>
        <a:lstStyle/>
        <a:p>
          <a:endParaRPr lang="en-US"/>
        </a:p>
      </dgm:t>
    </dgm:pt>
    <dgm:pt modelId="{365E5633-A001-4C13-9128-854A34DE76BB}">
      <dgm:prSet phldrT="[Text]" custT="1"/>
      <dgm:spPr/>
      <dgm:t>
        <a:bodyPr/>
        <a:lstStyle/>
        <a:p>
          <a:pPr algn="just"/>
          <a:r>
            <a:rPr lang="en-US" sz="2000" b="1" dirty="0" smtClean="0"/>
            <a:t>YES - Violation of </a:t>
          </a:r>
          <a:r>
            <a:rPr lang="en-US" sz="2000" b="1" i="1" u="none" dirty="0" smtClean="0"/>
            <a:t>N.J.S.A.</a:t>
          </a:r>
          <a:r>
            <a:rPr lang="en-US" sz="2000" b="1" u="none" dirty="0" smtClean="0"/>
            <a:t> 18A:12-24.1 (g).  </a:t>
          </a:r>
          <a:r>
            <a:rPr lang="en-US" sz="1800" b="0" u="none" dirty="0" smtClean="0"/>
            <a:t>A reasonable board member would have known that a letter from the board attorney marked “ATTORNEY-CLIENT PRIVILEGED-CONFIDENTIAL” should have been treated as confidential correspondence.  </a:t>
          </a:r>
          <a:r>
            <a:rPr lang="en-US" sz="1800" b="1" u="none" dirty="0" smtClean="0"/>
            <a:t>Board member should not have transmitted counsel’s confidential correspondence to anyone outside of the Board.  </a:t>
          </a:r>
          <a:r>
            <a:rPr lang="en-US" sz="1800" b="0" u="none" dirty="0" smtClean="0"/>
            <a:t>Additionally, a board member has a duty to provide accurate information and to act in concert with his/her fellow board members.</a:t>
          </a:r>
        </a:p>
        <a:p>
          <a:pPr algn="ctr"/>
          <a:r>
            <a:rPr lang="en-US" sz="1800" b="0" i="1" u="none" dirty="0" smtClean="0"/>
            <a:t>I.M.O. Valerie Jordon</a:t>
          </a:r>
          <a:r>
            <a:rPr lang="en-US" sz="1800" b="0" i="0" u="none" dirty="0" smtClean="0"/>
            <a:t>, </a:t>
          </a:r>
          <a:r>
            <a:rPr lang="en-US" sz="1800" b="0" i="1" u="none" dirty="0" smtClean="0"/>
            <a:t>High Bridge Board of Educ. </a:t>
          </a:r>
          <a:r>
            <a:rPr lang="en-US" sz="1800" b="0" i="0" u="none" dirty="0" smtClean="0"/>
            <a:t>SEC Dkt. No. C03-09 (4/20/10); Comm. Educ. Agency </a:t>
          </a:r>
          <a:r>
            <a:rPr lang="en-US" sz="1800" b="0" i="0" u="none" dirty="0" err="1" smtClean="0"/>
            <a:t>Dkt</a:t>
          </a:r>
          <a:r>
            <a:rPr lang="en-US" sz="1800" b="0" i="0" u="none" dirty="0" smtClean="0"/>
            <a:t>. No. 76-4/10 (6/7/10). </a:t>
          </a:r>
          <a:r>
            <a:rPr lang="en-US" sz="1800" b="1" u="none" dirty="0" smtClean="0"/>
            <a:t> </a:t>
          </a:r>
          <a:endParaRPr lang="en-US" sz="1800" dirty="0"/>
        </a:p>
      </dgm:t>
    </dgm:pt>
    <dgm:pt modelId="{AE978A28-C2E3-4845-BAFB-D03FAC10EF4B}" type="parTrans" cxnId="{7FD7139E-D779-4531-AE95-6D095B836AEC}">
      <dgm:prSet/>
      <dgm:spPr/>
      <dgm:t>
        <a:bodyPr/>
        <a:lstStyle/>
        <a:p>
          <a:endParaRPr lang="en-US"/>
        </a:p>
      </dgm:t>
    </dgm:pt>
    <dgm:pt modelId="{D4E62E1E-F61C-49BD-B817-DFD8B5B30BA1}" type="sibTrans" cxnId="{7FD7139E-D779-4531-AE95-6D095B836AEC}">
      <dgm:prSet/>
      <dgm:spPr/>
      <dgm:t>
        <a:bodyPr/>
        <a:lstStyle/>
        <a:p>
          <a:endParaRPr lang="en-US"/>
        </a:p>
      </dgm:t>
    </dgm:pt>
    <dgm:pt modelId="{267E4456-C039-478C-A792-7475AA482B99}" type="pres">
      <dgm:prSet presAssocID="{020DC99D-946B-4EB3-9FF0-AF352DE7CD36}" presName="Name0" presStyleCnt="0">
        <dgm:presLayoutVars>
          <dgm:dir/>
          <dgm:animLvl val="lvl"/>
          <dgm:resizeHandles val="exact"/>
        </dgm:presLayoutVars>
      </dgm:prSet>
      <dgm:spPr/>
      <dgm:t>
        <a:bodyPr/>
        <a:lstStyle/>
        <a:p>
          <a:endParaRPr lang="en-US"/>
        </a:p>
      </dgm:t>
    </dgm:pt>
    <dgm:pt modelId="{E6180C5F-3F98-45C7-83BC-A7A986916C65}" type="pres">
      <dgm:prSet presAssocID="{365E5633-A001-4C13-9128-854A34DE76BB}" presName="boxAndChildren" presStyleCnt="0"/>
      <dgm:spPr/>
      <dgm:t>
        <a:bodyPr/>
        <a:lstStyle/>
        <a:p>
          <a:endParaRPr lang="en-US"/>
        </a:p>
      </dgm:t>
    </dgm:pt>
    <dgm:pt modelId="{51CA2342-CF77-43FF-9AAD-7BBF41825024}" type="pres">
      <dgm:prSet presAssocID="{365E5633-A001-4C13-9128-854A34DE76BB}" presName="parentTextBox" presStyleLbl="node1" presStyleIdx="0" presStyleCnt="2" custScaleY="299225"/>
      <dgm:spPr/>
      <dgm:t>
        <a:bodyPr/>
        <a:lstStyle/>
        <a:p>
          <a:endParaRPr lang="en-US"/>
        </a:p>
      </dgm:t>
    </dgm:pt>
    <dgm:pt modelId="{FD2180F9-C680-4B1F-94FC-591BE9B0F29A}" type="pres">
      <dgm:prSet presAssocID="{9688ED75-DD3B-4A83-88F5-668317C1FB43}" presName="sp" presStyleCnt="0"/>
      <dgm:spPr/>
      <dgm:t>
        <a:bodyPr/>
        <a:lstStyle/>
        <a:p>
          <a:endParaRPr lang="en-US"/>
        </a:p>
      </dgm:t>
    </dgm:pt>
    <dgm:pt modelId="{DB8CFC02-4D9C-4304-ABC3-611E1210DAC6}" type="pres">
      <dgm:prSet presAssocID="{6C8694C7-BC56-4C29-A184-79D15068CD63}" presName="arrowAndChildren" presStyleCnt="0"/>
      <dgm:spPr/>
      <dgm:t>
        <a:bodyPr/>
        <a:lstStyle/>
        <a:p>
          <a:endParaRPr lang="en-US"/>
        </a:p>
      </dgm:t>
    </dgm:pt>
    <dgm:pt modelId="{087067D1-DB0C-4D90-9CFD-B430DD0AE828}" type="pres">
      <dgm:prSet presAssocID="{6C8694C7-BC56-4C29-A184-79D15068CD63}" presName="parentTextArrow" presStyleLbl="node1" presStyleIdx="1" presStyleCnt="2" custScaleY="128645"/>
      <dgm:spPr/>
      <dgm:t>
        <a:bodyPr/>
        <a:lstStyle/>
        <a:p>
          <a:endParaRPr lang="en-US"/>
        </a:p>
      </dgm:t>
    </dgm:pt>
  </dgm:ptLst>
  <dgm:cxnLst>
    <dgm:cxn modelId="{7FD7139E-D779-4531-AE95-6D095B836AEC}" srcId="{020DC99D-946B-4EB3-9FF0-AF352DE7CD36}" destId="{365E5633-A001-4C13-9128-854A34DE76BB}" srcOrd="1" destOrd="0" parTransId="{AE978A28-C2E3-4845-BAFB-D03FAC10EF4B}" sibTransId="{D4E62E1E-F61C-49BD-B817-DFD8B5B30BA1}"/>
    <dgm:cxn modelId="{A032262C-1B42-4053-9CA9-C3228B213816}" type="presOf" srcId="{020DC99D-946B-4EB3-9FF0-AF352DE7CD36}" destId="{267E4456-C039-478C-A792-7475AA482B99}" srcOrd="0" destOrd="0" presId="urn:microsoft.com/office/officeart/2005/8/layout/process4"/>
    <dgm:cxn modelId="{E956B06F-F425-4773-ACBE-0AD6942E1EBC}" type="presOf" srcId="{6C8694C7-BC56-4C29-A184-79D15068CD63}" destId="{087067D1-DB0C-4D90-9CFD-B430DD0AE828}" srcOrd="0" destOrd="0" presId="urn:microsoft.com/office/officeart/2005/8/layout/process4"/>
    <dgm:cxn modelId="{CB64E2F3-E3ED-48B9-ACA7-C2AB16BA815F}" type="presOf" srcId="{365E5633-A001-4C13-9128-854A34DE76BB}" destId="{51CA2342-CF77-43FF-9AAD-7BBF41825024}" srcOrd="0" destOrd="0" presId="urn:microsoft.com/office/officeart/2005/8/layout/process4"/>
    <dgm:cxn modelId="{94271F4A-FC99-4DD2-9705-B2ABC27B5545}" srcId="{020DC99D-946B-4EB3-9FF0-AF352DE7CD36}" destId="{6C8694C7-BC56-4C29-A184-79D15068CD63}" srcOrd="0" destOrd="0" parTransId="{BE427211-67F0-4260-8456-B2EF7E316C81}" sibTransId="{9688ED75-DD3B-4A83-88F5-668317C1FB43}"/>
    <dgm:cxn modelId="{9C06A4BA-D8B9-4C34-8179-8697C66C830A}" type="presParOf" srcId="{267E4456-C039-478C-A792-7475AA482B99}" destId="{E6180C5F-3F98-45C7-83BC-A7A986916C65}" srcOrd="0" destOrd="0" presId="urn:microsoft.com/office/officeart/2005/8/layout/process4"/>
    <dgm:cxn modelId="{F135AC02-5804-4762-8282-7E6EAF6D6F98}" type="presParOf" srcId="{E6180C5F-3F98-45C7-83BC-A7A986916C65}" destId="{51CA2342-CF77-43FF-9AAD-7BBF41825024}" srcOrd="0" destOrd="0" presId="urn:microsoft.com/office/officeart/2005/8/layout/process4"/>
    <dgm:cxn modelId="{445F89B3-1824-4CC4-8928-BEFFDF417F45}" type="presParOf" srcId="{267E4456-C039-478C-A792-7475AA482B99}" destId="{FD2180F9-C680-4B1F-94FC-591BE9B0F29A}" srcOrd="1" destOrd="0" presId="urn:microsoft.com/office/officeart/2005/8/layout/process4"/>
    <dgm:cxn modelId="{CC2B19D3-DD15-4514-A4EE-B3749AC0003E}" type="presParOf" srcId="{267E4456-C039-478C-A792-7475AA482B99}" destId="{DB8CFC02-4D9C-4304-ABC3-611E1210DAC6}" srcOrd="2" destOrd="0" presId="urn:microsoft.com/office/officeart/2005/8/layout/process4"/>
    <dgm:cxn modelId="{55E9DF2D-C8DE-4A1C-B8D9-944FEA7E33B8}" type="presParOf" srcId="{DB8CFC02-4D9C-4304-ABC3-611E1210DAC6}" destId="{087067D1-DB0C-4D90-9CFD-B430DD0AE82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020DC99D-946B-4EB3-9FF0-AF352DE7CD36}" type="doc">
      <dgm:prSet loTypeId="urn:microsoft.com/office/officeart/2005/8/layout/process4" loCatId="list" qsTypeId="urn:microsoft.com/office/officeart/2005/8/quickstyle/simple2" qsCatId="simple" csTypeId="urn:microsoft.com/office/officeart/2005/8/colors/accent1_1" csCatId="accent1" phldr="1"/>
      <dgm:spPr/>
      <dgm:t>
        <a:bodyPr/>
        <a:lstStyle/>
        <a:p>
          <a:endParaRPr lang="en-US"/>
        </a:p>
      </dgm:t>
    </dgm:pt>
    <dgm:pt modelId="{6C8694C7-BC56-4C29-A184-79D15068CD63}">
      <dgm:prSet phldrT="[Text]" custT="1"/>
      <dgm:spPr/>
      <dgm:t>
        <a:bodyPr/>
        <a:lstStyle/>
        <a:p>
          <a:pPr algn="just"/>
          <a:r>
            <a:rPr lang="en-US" sz="1900" dirty="0" smtClean="0"/>
            <a:t>Unbeknownst to the other board members, a board member received confidential student data.  This data, which was stored on the board member’s personal computer hard drive, was analyzed and used by the board member to advise building-level administrators on ways to correlate curriculum to the standardized test score results.   These discussions centered, in part, around the confidential data acquired by the board member. </a:t>
          </a:r>
        </a:p>
        <a:p>
          <a:pPr algn="ctr"/>
          <a:r>
            <a:rPr lang="en-US" sz="1900" b="1" dirty="0" smtClean="0"/>
            <a:t>Ethics violation?</a:t>
          </a:r>
          <a:endParaRPr lang="en-US" sz="1900" dirty="0"/>
        </a:p>
      </dgm:t>
    </dgm:pt>
    <dgm:pt modelId="{BE427211-67F0-4260-8456-B2EF7E316C81}" type="parTrans" cxnId="{94271F4A-FC99-4DD2-9705-B2ABC27B5545}">
      <dgm:prSet/>
      <dgm:spPr/>
      <dgm:t>
        <a:bodyPr/>
        <a:lstStyle/>
        <a:p>
          <a:endParaRPr lang="en-US"/>
        </a:p>
      </dgm:t>
    </dgm:pt>
    <dgm:pt modelId="{9688ED75-DD3B-4A83-88F5-668317C1FB43}" type="sibTrans" cxnId="{94271F4A-FC99-4DD2-9705-B2ABC27B5545}">
      <dgm:prSet/>
      <dgm:spPr/>
      <dgm:t>
        <a:bodyPr/>
        <a:lstStyle/>
        <a:p>
          <a:endParaRPr lang="en-US"/>
        </a:p>
      </dgm:t>
    </dgm:pt>
    <dgm:pt modelId="{365E5633-A001-4C13-9128-854A34DE76BB}">
      <dgm:prSet phldrT="[Text]" custT="1"/>
      <dgm:spPr/>
      <dgm:t>
        <a:bodyPr/>
        <a:lstStyle/>
        <a:p>
          <a:pPr algn="just"/>
          <a:r>
            <a:rPr lang="en-US" sz="2000" b="1" dirty="0" smtClean="0"/>
            <a:t>YES - Violation of </a:t>
          </a:r>
          <a:r>
            <a:rPr lang="en-US" sz="2000" b="1" i="1" u="none" dirty="0" smtClean="0"/>
            <a:t>N.J.S.A.</a:t>
          </a:r>
          <a:r>
            <a:rPr lang="en-US" sz="2000" b="1" u="none" dirty="0" smtClean="0"/>
            <a:t> 18A:12-24.1 (d) and (g).  </a:t>
          </a:r>
          <a:r>
            <a:rPr lang="en-US" sz="2000" b="0" u="none" dirty="0" smtClean="0"/>
            <a:t>Board member breached his confidentiality obligation.  The data received by the board member included student names which was accessed and used by the board member.  The board member identified and used the child of one of his fellow board members to illustrate the system he was promoting.  </a:t>
          </a:r>
        </a:p>
        <a:p>
          <a:pPr algn="ctr"/>
          <a:r>
            <a:rPr lang="en-US" sz="1600" b="0" i="1" u="none" dirty="0" smtClean="0"/>
            <a:t>I.M.O. J. Garfield Jackson</a:t>
          </a:r>
          <a:r>
            <a:rPr lang="en-US" sz="1600" b="0" i="0" u="none" dirty="0" smtClean="0"/>
            <a:t>,</a:t>
          </a:r>
          <a:r>
            <a:rPr lang="en-US" sz="1600" b="0" i="1" u="none" dirty="0" smtClean="0"/>
            <a:t>  East Orange Bd. of Ed., </a:t>
          </a:r>
          <a:r>
            <a:rPr lang="en-US" sz="1600" b="0" i="0" u="none" dirty="0" smtClean="0"/>
            <a:t>SEC Dkt. No. C37-07 (12/21/10); Comm. Educ. Agency </a:t>
          </a:r>
          <a:r>
            <a:rPr lang="en-US" sz="1600" b="0" i="0" u="none" dirty="0" err="1" smtClean="0"/>
            <a:t>Dkt</a:t>
          </a:r>
          <a:r>
            <a:rPr lang="en-US" sz="1600" b="0" i="0" u="none" dirty="0" smtClean="0"/>
            <a:t>. No. 717-12/10(03/9/11). </a:t>
          </a:r>
          <a:r>
            <a:rPr lang="en-US" sz="1600" b="1" u="none" dirty="0" smtClean="0"/>
            <a:t> </a:t>
          </a:r>
          <a:endParaRPr lang="en-US" sz="1600" dirty="0"/>
        </a:p>
      </dgm:t>
    </dgm:pt>
    <dgm:pt modelId="{AE978A28-C2E3-4845-BAFB-D03FAC10EF4B}" type="parTrans" cxnId="{7FD7139E-D779-4531-AE95-6D095B836AEC}">
      <dgm:prSet/>
      <dgm:spPr/>
      <dgm:t>
        <a:bodyPr/>
        <a:lstStyle/>
        <a:p>
          <a:endParaRPr lang="en-US"/>
        </a:p>
      </dgm:t>
    </dgm:pt>
    <dgm:pt modelId="{D4E62E1E-F61C-49BD-B817-DFD8B5B30BA1}" type="sibTrans" cxnId="{7FD7139E-D779-4531-AE95-6D095B836AEC}">
      <dgm:prSet/>
      <dgm:spPr/>
      <dgm:t>
        <a:bodyPr/>
        <a:lstStyle/>
        <a:p>
          <a:endParaRPr lang="en-US"/>
        </a:p>
      </dgm:t>
    </dgm:pt>
    <dgm:pt modelId="{267E4456-C039-478C-A792-7475AA482B99}" type="pres">
      <dgm:prSet presAssocID="{020DC99D-946B-4EB3-9FF0-AF352DE7CD36}" presName="Name0" presStyleCnt="0">
        <dgm:presLayoutVars>
          <dgm:dir/>
          <dgm:animLvl val="lvl"/>
          <dgm:resizeHandles val="exact"/>
        </dgm:presLayoutVars>
      </dgm:prSet>
      <dgm:spPr/>
      <dgm:t>
        <a:bodyPr/>
        <a:lstStyle/>
        <a:p>
          <a:endParaRPr lang="en-US"/>
        </a:p>
      </dgm:t>
    </dgm:pt>
    <dgm:pt modelId="{E6180C5F-3F98-45C7-83BC-A7A986916C65}" type="pres">
      <dgm:prSet presAssocID="{365E5633-A001-4C13-9128-854A34DE76BB}" presName="boxAndChildren" presStyleCnt="0"/>
      <dgm:spPr/>
      <dgm:t>
        <a:bodyPr/>
        <a:lstStyle/>
        <a:p>
          <a:endParaRPr lang="en-US"/>
        </a:p>
      </dgm:t>
    </dgm:pt>
    <dgm:pt modelId="{51CA2342-CF77-43FF-9AAD-7BBF41825024}" type="pres">
      <dgm:prSet presAssocID="{365E5633-A001-4C13-9128-854A34DE76BB}" presName="parentTextBox" presStyleLbl="node1" presStyleIdx="0" presStyleCnt="2" custScaleY="125461"/>
      <dgm:spPr/>
      <dgm:t>
        <a:bodyPr/>
        <a:lstStyle/>
        <a:p>
          <a:endParaRPr lang="en-US"/>
        </a:p>
      </dgm:t>
    </dgm:pt>
    <dgm:pt modelId="{FD2180F9-C680-4B1F-94FC-591BE9B0F29A}" type="pres">
      <dgm:prSet presAssocID="{9688ED75-DD3B-4A83-88F5-668317C1FB43}" presName="sp" presStyleCnt="0"/>
      <dgm:spPr/>
      <dgm:t>
        <a:bodyPr/>
        <a:lstStyle/>
        <a:p>
          <a:endParaRPr lang="en-US"/>
        </a:p>
      </dgm:t>
    </dgm:pt>
    <dgm:pt modelId="{DB8CFC02-4D9C-4304-ABC3-611E1210DAC6}" type="pres">
      <dgm:prSet presAssocID="{6C8694C7-BC56-4C29-A184-79D15068CD63}" presName="arrowAndChildren" presStyleCnt="0"/>
      <dgm:spPr/>
      <dgm:t>
        <a:bodyPr/>
        <a:lstStyle/>
        <a:p>
          <a:endParaRPr lang="en-US"/>
        </a:p>
      </dgm:t>
    </dgm:pt>
    <dgm:pt modelId="{087067D1-DB0C-4D90-9CFD-B430DD0AE828}" type="pres">
      <dgm:prSet presAssocID="{6C8694C7-BC56-4C29-A184-79D15068CD63}" presName="parentTextArrow" presStyleLbl="node1" presStyleIdx="1" presStyleCnt="2" custScaleY="125432"/>
      <dgm:spPr/>
      <dgm:t>
        <a:bodyPr/>
        <a:lstStyle/>
        <a:p>
          <a:endParaRPr lang="en-US"/>
        </a:p>
      </dgm:t>
    </dgm:pt>
  </dgm:ptLst>
  <dgm:cxnLst>
    <dgm:cxn modelId="{7FD7139E-D779-4531-AE95-6D095B836AEC}" srcId="{020DC99D-946B-4EB3-9FF0-AF352DE7CD36}" destId="{365E5633-A001-4C13-9128-854A34DE76BB}" srcOrd="1" destOrd="0" parTransId="{AE978A28-C2E3-4845-BAFB-D03FAC10EF4B}" sibTransId="{D4E62E1E-F61C-49BD-B817-DFD8B5B30BA1}"/>
    <dgm:cxn modelId="{118E8F64-CD20-4898-9B7B-C42852C634C0}" type="presOf" srcId="{020DC99D-946B-4EB3-9FF0-AF352DE7CD36}" destId="{267E4456-C039-478C-A792-7475AA482B99}" srcOrd="0" destOrd="0" presId="urn:microsoft.com/office/officeart/2005/8/layout/process4"/>
    <dgm:cxn modelId="{E7D05B28-ABAA-4D79-9684-72EF7FBA6736}" type="presOf" srcId="{6C8694C7-BC56-4C29-A184-79D15068CD63}" destId="{087067D1-DB0C-4D90-9CFD-B430DD0AE828}" srcOrd="0" destOrd="0" presId="urn:microsoft.com/office/officeart/2005/8/layout/process4"/>
    <dgm:cxn modelId="{94271F4A-FC99-4DD2-9705-B2ABC27B5545}" srcId="{020DC99D-946B-4EB3-9FF0-AF352DE7CD36}" destId="{6C8694C7-BC56-4C29-A184-79D15068CD63}" srcOrd="0" destOrd="0" parTransId="{BE427211-67F0-4260-8456-B2EF7E316C81}" sibTransId="{9688ED75-DD3B-4A83-88F5-668317C1FB43}"/>
    <dgm:cxn modelId="{FF3B97C4-D50C-4357-ABE7-1987E2E7E07F}" type="presOf" srcId="{365E5633-A001-4C13-9128-854A34DE76BB}" destId="{51CA2342-CF77-43FF-9AAD-7BBF41825024}" srcOrd="0" destOrd="0" presId="urn:microsoft.com/office/officeart/2005/8/layout/process4"/>
    <dgm:cxn modelId="{D486FD3B-A65F-467C-BB45-6DD897DA0E21}" type="presParOf" srcId="{267E4456-C039-478C-A792-7475AA482B99}" destId="{E6180C5F-3F98-45C7-83BC-A7A986916C65}" srcOrd="0" destOrd="0" presId="urn:microsoft.com/office/officeart/2005/8/layout/process4"/>
    <dgm:cxn modelId="{E185C0CB-B4B9-4837-99C5-E7234E004A39}" type="presParOf" srcId="{E6180C5F-3F98-45C7-83BC-A7A986916C65}" destId="{51CA2342-CF77-43FF-9AAD-7BBF41825024}" srcOrd="0" destOrd="0" presId="urn:microsoft.com/office/officeart/2005/8/layout/process4"/>
    <dgm:cxn modelId="{7EF2576D-D8F4-47E4-A035-AB1B61574C23}" type="presParOf" srcId="{267E4456-C039-478C-A792-7475AA482B99}" destId="{FD2180F9-C680-4B1F-94FC-591BE9B0F29A}" srcOrd="1" destOrd="0" presId="urn:microsoft.com/office/officeart/2005/8/layout/process4"/>
    <dgm:cxn modelId="{328C1DAD-FFE2-46F8-9954-9AB7F0A3F7D5}" type="presParOf" srcId="{267E4456-C039-478C-A792-7475AA482B99}" destId="{DB8CFC02-4D9C-4304-ABC3-611E1210DAC6}" srcOrd="2" destOrd="0" presId="urn:microsoft.com/office/officeart/2005/8/layout/process4"/>
    <dgm:cxn modelId="{690F4D34-1C6C-452E-A31A-364700714174}" type="presParOf" srcId="{DB8CFC02-4D9C-4304-ABC3-611E1210DAC6}" destId="{087067D1-DB0C-4D90-9CFD-B430DD0AE82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20DC99D-946B-4EB3-9FF0-AF352DE7CD36}" type="doc">
      <dgm:prSet loTypeId="urn:microsoft.com/office/officeart/2005/8/layout/process4" loCatId="list" qsTypeId="urn:microsoft.com/office/officeart/2005/8/quickstyle/simple2" qsCatId="simple" csTypeId="urn:microsoft.com/office/officeart/2005/8/colors/accent1_1" csCatId="accent1" phldr="1"/>
      <dgm:spPr/>
      <dgm:t>
        <a:bodyPr/>
        <a:lstStyle/>
        <a:p>
          <a:endParaRPr lang="en-US"/>
        </a:p>
      </dgm:t>
    </dgm:pt>
    <dgm:pt modelId="{6C8694C7-BC56-4C29-A184-79D15068CD63}">
      <dgm:prSet phldrT="[Text]"/>
      <dgm:spPr/>
      <dgm:t>
        <a:bodyPr/>
        <a:lstStyle/>
        <a:p>
          <a:pPr algn="just"/>
          <a:r>
            <a:rPr lang="en-US" dirty="0" smtClean="0"/>
            <a:t>Board</a:t>
          </a:r>
          <a:r>
            <a:rPr lang="en-US" baseline="0" dirty="0" smtClean="0"/>
            <a:t> member accidentally votes to approve the reappointment of (1) his mother and (2) his mother’s supervisor (the principal) not realizing their names were included in a large list of reappointments. Once the error was realized, however, the board amended the vote to show an abstention.</a:t>
          </a:r>
        </a:p>
        <a:p>
          <a:pPr algn="ctr"/>
          <a:r>
            <a:rPr lang="en-US" b="1" dirty="0" smtClean="0"/>
            <a:t>Ethics violation?</a:t>
          </a:r>
          <a:endParaRPr lang="en-US" b="1" dirty="0"/>
        </a:p>
      </dgm:t>
    </dgm:pt>
    <dgm:pt modelId="{BE427211-67F0-4260-8456-B2EF7E316C81}" type="parTrans" cxnId="{94271F4A-FC99-4DD2-9705-B2ABC27B5545}">
      <dgm:prSet/>
      <dgm:spPr/>
      <dgm:t>
        <a:bodyPr/>
        <a:lstStyle/>
        <a:p>
          <a:endParaRPr lang="en-US"/>
        </a:p>
      </dgm:t>
    </dgm:pt>
    <dgm:pt modelId="{9688ED75-DD3B-4A83-88F5-668317C1FB43}" type="sibTrans" cxnId="{94271F4A-FC99-4DD2-9705-B2ABC27B5545}">
      <dgm:prSet/>
      <dgm:spPr/>
      <dgm:t>
        <a:bodyPr/>
        <a:lstStyle/>
        <a:p>
          <a:endParaRPr lang="en-US"/>
        </a:p>
      </dgm:t>
    </dgm:pt>
    <dgm:pt modelId="{365E5633-A001-4C13-9128-854A34DE76BB}">
      <dgm:prSet phldrT="[Text]" custT="1"/>
      <dgm:spPr/>
      <dgm:t>
        <a:bodyPr/>
        <a:lstStyle/>
        <a:p>
          <a:pPr algn="just"/>
          <a:r>
            <a:rPr lang="en-US" sz="2000" b="1" dirty="0" smtClean="0"/>
            <a:t>YES - Violation of </a:t>
          </a:r>
          <a:r>
            <a:rPr lang="en-US" sz="2000" b="1" i="1" u="none" dirty="0" smtClean="0"/>
            <a:t>N.J.S.A.</a:t>
          </a:r>
          <a:r>
            <a:rPr lang="en-US" sz="2000" b="1" u="none" dirty="0" smtClean="0"/>
            <a:t> 18A:12-24.1(c).  </a:t>
          </a:r>
          <a:r>
            <a:rPr lang="en-US" sz="2000" b="0" u="none" dirty="0" smtClean="0"/>
            <a:t>The Commission reiterated that board members cannot vote on matters concerning “relatives” even though the Act only specifically references “immediate family members.”  Moreover, it was </a:t>
          </a:r>
          <a:r>
            <a:rPr lang="en-US" sz="2000" b="1" u="none" dirty="0" smtClean="0"/>
            <a:t>irrelevant</a:t>
          </a:r>
          <a:r>
            <a:rPr lang="en-US" sz="2000" b="0" u="none" dirty="0" smtClean="0"/>
            <a:t> to the Commission that the vote was in error.  The board member’s action, despite the fact that it was taken without any intent, still violated the Act and warranted a reprimand. </a:t>
          </a:r>
          <a:endParaRPr lang="en-US" sz="2000" b="0" i="0" u="none" dirty="0" smtClean="0"/>
        </a:p>
        <a:p>
          <a:pPr algn="ctr"/>
          <a:r>
            <a:rPr lang="en-US" sz="2000" b="0" i="1" u="none" dirty="0" smtClean="0"/>
            <a:t>In re Joseph Raines, Asbury Park Bd. of Educ. </a:t>
          </a:r>
          <a:r>
            <a:rPr lang="en-US" sz="2000" b="0" i="0" u="none" dirty="0" smtClean="0"/>
            <a:t>SEC Dkt. No. C36-11 (2/28/12) </a:t>
          </a:r>
          <a:r>
            <a:rPr lang="en-US" sz="2000" b="1" u="none" dirty="0" smtClean="0"/>
            <a:t> </a:t>
          </a:r>
          <a:endParaRPr lang="en-US" sz="2000" dirty="0"/>
        </a:p>
      </dgm:t>
    </dgm:pt>
    <dgm:pt modelId="{AE978A28-C2E3-4845-BAFB-D03FAC10EF4B}" type="parTrans" cxnId="{7FD7139E-D779-4531-AE95-6D095B836AEC}">
      <dgm:prSet/>
      <dgm:spPr/>
      <dgm:t>
        <a:bodyPr/>
        <a:lstStyle/>
        <a:p>
          <a:endParaRPr lang="en-US"/>
        </a:p>
      </dgm:t>
    </dgm:pt>
    <dgm:pt modelId="{D4E62E1E-F61C-49BD-B817-DFD8B5B30BA1}" type="sibTrans" cxnId="{7FD7139E-D779-4531-AE95-6D095B836AEC}">
      <dgm:prSet/>
      <dgm:spPr/>
      <dgm:t>
        <a:bodyPr/>
        <a:lstStyle/>
        <a:p>
          <a:endParaRPr lang="en-US"/>
        </a:p>
      </dgm:t>
    </dgm:pt>
    <dgm:pt modelId="{267E4456-C039-478C-A792-7475AA482B99}" type="pres">
      <dgm:prSet presAssocID="{020DC99D-946B-4EB3-9FF0-AF352DE7CD36}" presName="Name0" presStyleCnt="0">
        <dgm:presLayoutVars>
          <dgm:dir/>
          <dgm:animLvl val="lvl"/>
          <dgm:resizeHandles val="exact"/>
        </dgm:presLayoutVars>
      </dgm:prSet>
      <dgm:spPr/>
      <dgm:t>
        <a:bodyPr/>
        <a:lstStyle/>
        <a:p>
          <a:endParaRPr lang="en-US"/>
        </a:p>
      </dgm:t>
    </dgm:pt>
    <dgm:pt modelId="{E6180C5F-3F98-45C7-83BC-A7A986916C65}" type="pres">
      <dgm:prSet presAssocID="{365E5633-A001-4C13-9128-854A34DE76BB}" presName="boxAndChildren" presStyleCnt="0"/>
      <dgm:spPr/>
      <dgm:t>
        <a:bodyPr/>
        <a:lstStyle/>
        <a:p>
          <a:endParaRPr lang="en-US"/>
        </a:p>
      </dgm:t>
    </dgm:pt>
    <dgm:pt modelId="{51CA2342-CF77-43FF-9AAD-7BBF41825024}" type="pres">
      <dgm:prSet presAssocID="{365E5633-A001-4C13-9128-854A34DE76BB}" presName="parentTextBox" presStyleLbl="node1" presStyleIdx="0" presStyleCnt="2" custScaleY="168979"/>
      <dgm:spPr/>
      <dgm:t>
        <a:bodyPr/>
        <a:lstStyle/>
        <a:p>
          <a:endParaRPr lang="en-US"/>
        </a:p>
      </dgm:t>
    </dgm:pt>
    <dgm:pt modelId="{FD2180F9-C680-4B1F-94FC-591BE9B0F29A}" type="pres">
      <dgm:prSet presAssocID="{9688ED75-DD3B-4A83-88F5-668317C1FB43}" presName="sp" presStyleCnt="0"/>
      <dgm:spPr/>
      <dgm:t>
        <a:bodyPr/>
        <a:lstStyle/>
        <a:p>
          <a:endParaRPr lang="en-US"/>
        </a:p>
      </dgm:t>
    </dgm:pt>
    <dgm:pt modelId="{DB8CFC02-4D9C-4304-ABC3-611E1210DAC6}" type="pres">
      <dgm:prSet presAssocID="{6C8694C7-BC56-4C29-A184-79D15068CD63}" presName="arrowAndChildren" presStyleCnt="0"/>
      <dgm:spPr/>
      <dgm:t>
        <a:bodyPr/>
        <a:lstStyle/>
        <a:p>
          <a:endParaRPr lang="en-US"/>
        </a:p>
      </dgm:t>
    </dgm:pt>
    <dgm:pt modelId="{087067D1-DB0C-4D90-9CFD-B430DD0AE828}" type="pres">
      <dgm:prSet presAssocID="{6C8694C7-BC56-4C29-A184-79D15068CD63}" presName="parentTextArrow" presStyleLbl="node1" presStyleIdx="1" presStyleCnt="2"/>
      <dgm:spPr/>
      <dgm:t>
        <a:bodyPr/>
        <a:lstStyle/>
        <a:p>
          <a:endParaRPr lang="en-US"/>
        </a:p>
      </dgm:t>
    </dgm:pt>
  </dgm:ptLst>
  <dgm:cxnLst>
    <dgm:cxn modelId="{7FD7139E-D779-4531-AE95-6D095B836AEC}" srcId="{020DC99D-946B-4EB3-9FF0-AF352DE7CD36}" destId="{365E5633-A001-4C13-9128-854A34DE76BB}" srcOrd="1" destOrd="0" parTransId="{AE978A28-C2E3-4845-BAFB-D03FAC10EF4B}" sibTransId="{D4E62E1E-F61C-49BD-B817-DFD8B5B30BA1}"/>
    <dgm:cxn modelId="{CED4EE46-3776-4035-8FBA-99BF66A490B5}" type="presOf" srcId="{020DC99D-946B-4EB3-9FF0-AF352DE7CD36}" destId="{267E4456-C039-478C-A792-7475AA482B99}" srcOrd="0" destOrd="0" presId="urn:microsoft.com/office/officeart/2005/8/layout/process4"/>
    <dgm:cxn modelId="{6CCE72C3-2C08-470D-AC00-9D97570ED12F}" type="presOf" srcId="{6C8694C7-BC56-4C29-A184-79D15068CD63}" destId="{087067D1-DB0C-4D90-9CFD-B430DD0AE828}" srcOrd="0" destOrd="0" presId="urn:microsoft.com/office/officeart/2005/8/layout/process4"/>
    <dgm:cxn modelId="{94271F4A-FC99-4DD2-9705-B2ABC27B5545}" srcId="{020DC99D-946B-4EB3-9FF0-AF352DE7CD36}" destId="{6C8694C7-BC56-4C29-A184-79D15068CD63}" srcOrd="0" destOrd="0" parTransId="{BE427211-67F0-4260-8456-B2EF7E316C81}" sibTransId="{9688ED75-DD3B-4A83-88F5-668317C1FB43}"/>
    <dgm:cxn modelId="{3919537D-F7EB-4D7A-AA5B-F27304931053}" type="presOf" srcId="{365E5633-A001-4C13-9128-854A34DE76BB}" destId="{51CA2342-CF77-43FF-9AAD-7BBF41825024}" srcOrd="0" destOrd="0" presId="urn:microsoft.com/office/officeart/2005/8/layout/process4"/>
    <dgm:cxn modelId="{5F8D7740-C776-4648-8F1D-2115BBE63B4F}" type="presParOf" srcId="{267E4456-C039-478C-A792-7475AA482B99}" destId="{E6180C5F-3F98-45C7-83BC-A7A986916C65}" srcOrd="0" destOrd="0" presId="urn:microsoft.com/office/officeart/2005/8/layout/process4"/>
    <dgm:cxn modelId="{8501A2AF-9EFA-4E18-9BD0-DB1FE9286BED}" type="presParOf" srcId="{E6180C5F-3F98-45C7-83BC-A7A986916C65}" destId="{51CA2342-CF77-43FF-9AAD-7BBF41825024}" srcOrd="0" destOrd="0" presId="urn:microsoft.com/office/officeart/2005/8/layout/process4"/>
    <dgm:cxn modelId="{BFF3452F-AB0B-4CAA-8EF2-D70F53C8ED96}" type="presParOf" srcId="{267E4456-C039-478C-A792-7475AA482B99}" destId="{FD2180F9-C680-4B1F-94FC-591BE9B0F29A}" srcOrd="1" destOrd="0" presId="urn:microsoft.com/office/officeart/2005/8/layout/process4"/>
    <dgm:cxn modelId="{D56E71F5-A9E4-445D-AF22-C9BFC13BBFB2}" type="presParOf" srcId="{267E4456-C039-478C-A792-7475AA482B99}" destId="{DB8CFC02-4D9C-4304-ABC3-611E1210DAC6}" srcOrd="2" destOrd="0" presId="urn:microsoft.com/office/officeart/2005/8/layout/process4"/>
    <dgm:cxn modelId="{69FEA62E-D5A9-4FC2-9608-0E83C0AFB624}" type="presParOf" srcId="{DB8CFC02-4D9C-4304-ABC3-611E1210DAC6}" destId="{087067D1-DB0C-4D90-9CFD-B430DD0AE82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020DC99D-946B-4EB3-9FF0-AF352DE7CD36}" type="doc">
      <dgm:prSet loTypeId="urn:microsoft.com/office/officeart/2005/8/layout/process4" loCatId="list" qsTypeId="urn:microsoft.com/office/officeart/2005/8/quickstyle/simple2" qsCatId="simple" csTypeId="urn:microsoft.com/office/officeart/2005/8/colors/accent1_1" csCatId="accent1" phldr="1"/>
      <dgm:spPr/>
      <dgm:t>
        <a:bodyPr/>
        <a:lstStyle/>
        <a:p>
          <a:endParaRPr lang="en-US"/>
        </a:p>
      </dgm:t>
    </dgm:pt>
    <dgm:pt modelId="{6C8694C7-BC56-4C29-A184-79D15068CD63}">
      <dgm:prSet phldrT="[Text]" custT="1"/>
      <dgm:spPr/>
      <dgm:t>
        <a:bodyPr/>
        <a:lstStyle/>
        <a:p>
          <a:pPr algn="just"/>
          <a:r>
            <a:rPr lang="en-US" sz="1800" dirty="0" smtClean="0"/>
            <a:t>Board President posted a comment on his Facebook page: </a:t>
          </a:r>
          <a:r>
            <a:rPr lang="en-US" sz="1800" i="1" dirty="0" smtClean="0"/>
            <a:t>“Now if we could only do something about our local terrorists that destroy dreams and burn futures” </a:t>
          </a:r>
          <a:r>
            <a:rPr lang="en-US" sz="1800" i="0" dirty="0" smtClean="0"/>
            <a:t>accompanied by a link to the school district website displaying a photograph of the superintendent. </a:t>
          </a:r>
          <a:r>
            <a:rPr lang="en-US" sz="1800" b="1" i="0" dirty="0" smtClean="0"/>
            <a:t>Ethics violation?</a:t>
          </a:r>
          <a:endParaRPr lang="en-US" sz="1800" dirty="0"/>
        </a:p>
      </dgm:t>
    </dgm:pt>
    <dgm:pt modelId="{BE427211-67F0-4260-8456-B2EF7E316C81}" type="parTrans" cxnId="{94271F4A-FC99-4DD2-9705-B2ABC27B5545}">
      <dgm:prSet/>
      <dgm:spPr/>
      <dgm:t>
        <a:bodyPr/>
        <a:lstStyle/>
        <a:p>
          <a:endParaRPr lang="en-US"/>
        </a:p>
      </dgm:t>
    </dgm:pt>
    <dgm:pt modelId="{9688ED75-DD3B-4A83-88F5-668317C1FB43}" type="sibTrans" cxnId="{94271F4A-FC99-4DD2-9705-B2ABC27B5545}">
      <dgm:prSet/>
      <dgm:spPr/>
      <dgm:t>
        <a:bodyPr/>
        <a:lstStyle/>
        <a:p>
          <a:endParaRPr lang="en-US"/>
        </a:p>
      </dgm:t>
    </dgm:pt>
    <dgm:pt modelId="{365E5633-A001-4C13-9128-854A34DE76BB}">
      <dgm:prSet phldrT="[Text]" custT="1"/>
      <dgm:spPr/>
      <dgm:t>
        <a:bodyPr/>
        <a:lstStyle/>
        <a:p>
          <a:pPr algn="just"/>
          <a:r>
            <a:rPr lang="en-US" sz="1800" b="1" dirty="0" smtClean="0"/>
            <a:t>YES - Violation of </a:t>
          </a:r>
          <a:r>
            <a:rPr lang="en-US" sz="1800" b="1" u="none" dirty="0" smtClean="0"/>
            <a:t>N.J.S.A. 18A:12-24.1(i). </a:t>
          </a:r>
          <a:r>
            <a:rPr lang="en-US" sz="1800" u="none" dirty="0" smtClean="0"/>
            <a:t>The</a:t>
          </a:r>
          <a:r>
            <a:rPr lang="en-US" sz="1800" dirty="0" smtClean="0"/>
            <a:t> SEC determined that while the board member had the right to express disagreement with the board and the administration, the chosen method of doing so was inappropriate and an intentionally confrontational act.  The SEC concluded that the statement might reasonably be considered as undermining, opposing, compromising or harming the superintendent in the proper performance of her duties. Commissioner concurred that comparing superintendent to a terrorist goes beyond the expression of differences or good faith criticism of performance, and that such a public slur by a board member was likely to undermine the superintendent’s effectiveness. </a:t>
          </a:r>
          <a:r>
            <a:rPr lang="en-US" sz="1400" i="1" dirty="0" smtClean="0"/>
            <a:t>Dunbar Bey v. Brown, Camden Bd. of Educ., </a:t>
          </a:r>
          <a:r>
            <a:rPr lang="en-US" sz="1400" i="0" dirty="0" smtClean="0"/>
            <a:t>SEC Dkt. No. C25-11 (12/20/11)</a:t>
          </a:r>
          <a:r>
            <a:rPr lang="en-US" sz="1400" dirty="0" smtClean="0"/>
            <a:t>; Comm. Educ. Agency Dkt. No. 365-12/11 (3/20/12)</a:t>
          </a:r>
          <a:endParaRPr lang="en-US" sz="1400" dirty="0"/>
        </a:p>
      </dgm:t>
    </dgm:pt>
    <dgm:pt modelId="{AE978A28-C2E3-4845-BAFB-D03FAC10EF4B}" type="parTrans" cxnId="{7FD7139E-D779-4531-AE95-6D095B836AEC}">
      <dgm:prSet/>
      <dgm:spPr/>
      <dgm:t>
        <a:bodyPr/>
        <a:lstStyle/>
        <a:p>
          <a:endParaRPr lang="en-US"/>
        </a:p>
      </dgm:t>
    </dgm:pt>
    <dgm:pt modelId="{D4E62E1E-F61C-49BD-B817-DFD8B5B30BA1}" type="sibTrans" cxnId="{7FD7139E-D779-4531-AE95-6D095B836AEC}">
      <dgm:prSet/>
      <dgm:spPr/>
      <dgm:t>
        <a:bodyPr/>
        <a:lstStyle/>
        <a:p>
          <a:endParaRPr lang="en-US"/>
        </a:p>
      </dgm:t>
    </dgm:pt>
    <dgm:pt modelId="{267E4456-C039-478C-A792-7475AA482B99}" type="pres">
      <dgm:prSet presAssocID="{020DC99D-946B-4EB3-9FF0-AF352DE7CD36}" presName="Name0" presStyleCnt="0">
        <dgm:presLayoutVars>
          <dgm:dir/>
          <dgm:animLvl val="lvl"/>
          <dgm:resizeHandles val="exact"/>
        </dgm:presLayoutVars>
      </dgm:prSet>
      <dgm:spPr/>
      <dgm:t>
        <a:bodyPr/>
        <a:lstStyle/>
        <a:p>
          <a:endParaRPr lang="en-US"/>
        </a:p>
      </dgm:t>
    </dgm:pt>
    <dgm:pt modelId="{E6180C5F-3F98-45C7-83BC-A7A986916C65}" type="pres">
      <dgm:prSet presAssocID="{365E5633-A001-4C13-9128-854A34DE76BB}" presName="boxAndChildren" presStyleCnt="0"/>
      <dgm:spPr/>
      <dgm:t>
        <a:bodyPr/>
        <a:lstStyle/>
        <a:p>
          <a:endParaRPr lang="en-US"/>
        </a:p>
      </dgm:t>
    </dgm:pt>
    <dgm:pt modelId="{51CA2342-CF77-43FF-9AAD-7BBF41825024}" type="pres">
      <dgm:prSet presAssocID="{365E5633-A001-4C13-9128-854A34DE76BB}" presName="parentTextBox" presStyleLbl="node1" presStyleIdx="0" presStyleCnt="2" custScaleY="201122"/>
      <dgm:spPr/>
      <dgm:t>
        <a:bodyPr/>
        <a:lstStyle/>
        <a:p>
          <a:endParaRPr lang="en-US"/>
        </a:p>
      </dgm:t>
    </dgm:pt>
    <dgm:pt modelId="{FD2180F9-C680-4B1F-94FC-591BE9B0F29A}" type="pres">
      <dgm:prSet presAssocID="{9688ED75-DD3B-4A83-88F5-668317C1FB43}" presName="sp" presStyleCnt="0"/>
      <dgm:spPr/>
      <dgm:t>
        <a:bodyPr/>
        <a:lstStyle/>
        <a:p>
          <a:endParaRPr lang="en-US"/>
        </a:p>
      </dgm:t>
    </dgm:pt>
    <dgm:pt modelId="{DB8CFC02-4D9C-4304-ABC3-611E1210DAC6}" type="pres">
      <dgm:prSet presAssocID="{6C8694C7-BC56-4C29-A184-79D15068CD63}" presName="arrowAndChildren" presStyleCnt="0"/>
      <dgm:spPr/>
      <dgm:t>
        <a:bodyPr/>
        <a:lstStyle/>
        <a:p>
          <a:endParaRPr lang="en-US"/>
        </a:p>
      </dgm:t>
    </dgm:pt>
    <dgm:pt modelId="{087067D1-DB0C-4D90-9CFD-B430DD0AE828}" type="pres">
      <dgm:prSet presAssocID="{6C8694C7-BC56-4C29-A184-79D15068CD63}" presName="parentTextArrow" presStyleLbl="node1" presStyleIdx="1" presStyleCnt="2" custScaleY="109199" custLinFactNeighborX="1724" custLinFactNeighborY="-4726"/>
      <dgm:spPr/>
      <dgm:t>
        <a:bodyPr/>
        <a:lstStyle/>
        <a:p>
          <a:endParaRPr lang="en-US"/>
        </a:p>
      </dgm:t>
    </dgm:pt>
  </dgm:ptLst>
  <dgm:cxnLst>
    <dgm:cxn modelId="{7FD7139E-D779-4531-AE95-6D095B836AEC}" srcId="{020DC99D-946B-4EB3-9FF0-AF352DE7CD36}" destId="{365E5633-A001-4C13-9128-854A34DE76BB}" srcOrd="1" destOrd="0" parTransId="{AE978A28-C2E3-4845-BAFB-D03FAC10EF4B}" sibTransId="{D4E62E1E-F61C-49BD-B817-DFD8B5B30BA1}"/>
    <dgm:cxn modelId="{5247731A-5792-45DE-BA53-DEF1C4D08306}" type="presOf" srcId="{365E5633-A001-4C13-9128-854A34DE76BB}" destId="{51CA2342-CF77-43FF-9AAD-7BBF41825024}" srcOrd="0" destOrd="0" presId="urn:microsoft.com/office/officeart/2005/8/layout/process4"/>
    <dgm:cxn modelId="{F2C0067B-5D71-4746-AA42-44406A1976CA}" type="presOf" srcId="{020DC99D-946B-4EB3-9FF0-AF352DE7CD36}" destId="{267E4456-C039-478C-A792-7475AA482B99}" srcOrd="0" destOrd="0" presId="urn:microsoft.com/office/officeart/2005/8/layout/process4"/>
    <dgm:cxn modelId="{94271F4A-FC99-4DD2-9705-B2ABC27B5545}" srcId="{020DC99D-946B-4EB3-9FF0-AF352DE7CD36}" destId="{6C8694C7-BC56-4C29-A184-79D15068CD63}" srcOrd="0" destOrd="0" parTransId="{BE427211-67F0-4260-8456-B2EF7E316C81}" sibTransId="{9688ED75-DD3B-4A83-88F5-668317C1FB43}"/>
    <dgm:cxn modelId="{63B02906-E8A8-4438-BE02-826E3B01E888}" type="presOf" srcId="{6C8694C7-BC56-4C29-A184-79D15068CD63}" destId="{087067D1-DB0C-4D90-9CFD-B430DD0AE828}" srcOrd="0" destOrd="0" presId="urn:microsoft.com/office/officeart/2005/8/layout/process4"/>
    <dgm:cxn modelId="{CF4803B1-5D4B-477E-ABAA-97AAFC16A7D9}" type="presParOf" srcId="{267E4456-C039-478C-A792-7475AA482B99}" destId="{E6180C5F-3F98-45C7-83BC-A7A986916C65}" srcOrd="0" destOrd="0" presId="urn:microsoft.com/office/officeart/2005/8/layout/process4"/>
    <dgm:cxn modelId="{EA67AF16-261D-425C-A1CF-F93741627E20}" type="presParOf" srcId="{E6180C5F-3F98-45C7-83BC-A7A986916C65}" destId="{51CA2342-CF77-43FF-9AAD-7BBF41825024}" srcOrd="0" destOrd="0" presId="urn:microsoft.com/office/officeart/2005/8/layout/process4"/>
    <dgm:cxn modelId="{F300544A-7C9F-42EE-B059-BA534E587C9D}" type="presParOf" srcId="{267E4456-C039-478C-A792-7475AA482B99}" destId="{FD2180F9-C680-4B1F-94FC-591BE9B0F29A}" srcOrd="1" destOrd="0" presId="urn:microsoft.com/office/officeart/2005/8/layout/process4"/>
    <dgm:cxn modelId="{6D8031D0-9F4A-45BA-AF1B-A5C5B38E0BC5}" type="presParOf" srcId="{267E4456-C039-478C-A792-7475AA482B99}" destId="{DB8CFC02-4D9C-4304-ABC3-611E1210DAC6}" srcOrd="2" destOrd="0" presId="urn:microsoft.com/office/officeart/2005/8/layout/process4"/>
    <dgm:cxn modelId="{8B43E28A-10F7-4E97-BDF1-BEFA834B83E9}" type="presParOf" srcId="{DB8CFC02-4D9C-4304-ABC3-611E1210DAC6}" destId="{087067D1-DB0C-4D90-9CFD-B430DD0AE82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020DC99D-946B-4EB3-9FF0-AF352DE7CD36}" type="doc">
      <dgm:prSet loTypeId="urn:microsoft.com/office/officeart/2005/8/layout/process4" loCatId="list" qsTypeId="urn:microsoft.com/office/officeart/2005/8/quickstyle/simple2" qsCatId="simple" csTypeId="urn:microsoft.com/office/officeart/2005/8/colors/accent1_1" csCatId="accent1" phldr="1"/>
      <dgm:spPr/>
      <dgm:t>
        <a:bodyPr/>
        <a:lstStyle/>
        <a:p>
          <a:endParaRPr lang="en-US"/>
        </a:p>
      </dgm:t>
    </dgm:pt>
    <dgm:pt modelId="{6C8694C7-BC56-4C29-A184-79D15068CD63}">
      <dgm:prSet phldrT="[Text]" custT="1"/>
      <dgm:spPr/>
      <dgm:t>
        <a:bodyPr/>
        <a:lstStyle/>
        <a:p>
          <a:pPr algn="just"/>
          <a:r>
            <a:rPr lang="en-US" sz="1800" b="0" dirty="0" smtClean="0"/>
            <a:t>Board member discussed with her fellow board members the idea of allowing her son the opportunity to monitor a negotiation with the education association in order to fulfill a graduate school assignment.  This idea, which was not first presented to the school district administration as required by governing board policies and regulations, was not accepted by the board and the board member’s son was never afforded the opportunity to view a negotiation session.	</a:t>
          </a:r>
          <a:r>
            <a:rPr lang="en-US" sz="1800" b="1" dirty="0" smtClean="0"/>
            <a:t>Ethics violation?</a:t>
          </a:r>
          <a:endParaRPr lang="en-US" sz="1800" b="1" dirty="0"/>
        </a:p>
      </dgm:t>
    </dgm:pt>
    <dgm:pt modelId="{BE427211-67F0-4260-8456-B2EF7E316C81}" type="parTrans" cxnId="{94271F4A-FC99-4DD2-9705-B2ABC27B5545}">
      <dgm:prSet/>
      <dgm:spPr/>
      <dgm:t>
        <a:bodyPr/>
        <a:lstStyle/>
        <a:p>
          <a:endParaRPr lang="en-US"/>
        </a:p>
      </dgm:t>
    </dgm:pt>
    <dgm:pt modelId="{9688ED75-DD3B-4A83-88F5-668317C1FB43}" type="sibTrans" cxnId="{94271F4A-FC99-4DD2-9705-B2ABC27B5545}">
      <dgm:prSet/>
      <dgm:spPr/>
      <dgm:t>
        <a:bodyPr/>
        <a:lstStyle/>
        <a:p>
          <a:endParaRPr lang="en-US"/>
        </a:p>
      </dgm:t>
    </dgm:pt>
    <dgm:pt modelId="{365E5633-A001-4C13-9128-854A34DE76BB}">
      <dgm:prSet phldrT="[Text]" custT="1"/>
      <dgm:spPr/>
      <dgm:t>
        <a:bodyPr/>
        <a:lstStyle/>
        <a:p>
          <a:pPr algn="just"/>
          <a:r>
            <a:rPr lang="en-US" sz="1700" b="1" dirty="0" smtClean="0"/>
            <a:t>YES - Violation of </a:t>
          </a:r>
          <a:r>
            <a:rPr lang="en-US" sz="1700" b="1" i="1" u="none" dirty="0" smtClean="0"/>
            <a:t>N.J.S.A.</a:t>
          </a:r>
          <a:r>
            <a:rPr lang="en-US" sz="1700" b="1" u="none" dirty="0" smtClean="0"/>
            <a:t> 18A:12-24 (b) and (f).  </a:t>
          </a:r>
          <a:r>
            <a:rPr lang="en-US" sz="1700" b="0" u="none" dirty="0" smtClean="0"/>
            <a:t>The Commission reasoned that the board member helped her son gain access to a forum that was not afforded to other candidates, who had to endure conventional application and selection processes.  Moreover, although the board member’s son never obtained the “unwarranted privilege” to view a negotiation session, the Commission maintained that it was enough that the board member sought to benefit her son who otherwise would not have been able to avail himself of the benefits of this opportunity.</a:t>
          </a:r>
          <a:endParaRPr lang="en-US" sz="1700" b="0" i="0" u="none" dirty="0" smtClean="0"/>
        </a:p>
        <a:p>
          <a:pPr algn="ctr"/>
          <a:r>
            <a:rPr lang="en-US" sz="1500" b="0" i="1" u="none" dirty="0" smtClean="0"/>
            <a:t>IMO Barbara </a:t>
          </a:r>
          <a:r>
            <a:rPr lang="en-US" sz="1500" b="0" i="1" u="none" dirty="0" err="1" smtClean="0"/>
            <a:t>Garrity</a:t>
          </a:r>
          <a:r>
            <a:rPr lang="en-US" sz="1500" b="0" i="1" u="none" dirty="0" smtClean="0"/>
            <a:t>, Holmdel Bd. of Educ., </a:t>
          </a:r>
          <a:r>
            <a:rPr lang="en-US" sz="1500" b="0" i="0" u="none" dirty="0" smtClean="0"/>
            <a:t>SEC Dkt. No. C24-13(08/26/14) </a:t>
          </a:r>
          <a:r>
            <a:rPr lang="en-US" sz="1500" b="1" u="none" dirty="0" smtClean="0"/>
            <a:t> </a:t>
          </a:r>
          <a:endParaRPr lang="en-US" sz="1500" dirty="0"/>
        </a:p>
      </dgm:t>
    </dgm:pt>
    <dgm:pt modelId="{AE978A28-C2E3-4845-BAFB-D03FAC10EF4B}" type="parTrans" cxnId="{7FD7139E-D779-4531-AE95-6D095B836AEC}">
      <dgm:prSet/>
      <dgm:spPr/>
      <dgm:t>
        <a:bodyPr/>
        <a:lstStyle/>
        <a:p>
          <a:endParaRPr lang="en-US"/>
        </a:p>
      </dgm:t>
    </dgm:pt>
    <dgm:pt modelId="{D4E62E1E-F61C-49BD-B817-DFD8B5B30BA1}" type="sibTrans" cxnId="{7FD7139E-D779-4531-AE95-6D095B836AEC}">
      <dgm:prSet/>
      <dgm:spPr/>
      <dgm:t>
        <a:bodyPr/>
        <a:lstStyle/>
        <a:p>
          <a:endParaRPr lang="en-US"/>
        </a:p>
      </dgm:t>
    </dgm:pt>
    <dgm:pt modelId="{267E4456-C039-478C-A792-7475AA482B99}" type="pres">
      <dgm:prSet presAssocID="{020DC99D-946B-4EB3-9FF0-AF352DE7CD36}" presName="Name0" presStyleCnt="0">
        <dgm:presLayoutVars>
          <dgm:dir/>
          <dgm:animLvl val="lvl"/>
          <dgm:resizeHandles val="exact"/>
        </dgm:presLayoutVars>
      </dgm:prSet>
      <dgm:spPr/>
      <dgm:t>
        <a:bodyPr/>
        <a:lstStyle/>
        <a:p>
          <a:endParaRPr lang="en-US"/>
        </a:p>
      </dgm:t>
    </dgm:pt>
    <dgm:pt modelId="{E6180C5F-3F98-45C7-83BC-A7A986916C65}" type="pres">
      <dgm:prSet presAssocID="{365E5633-A001-4C13-9128-854A34DE76BB}" presName="boxAndChildren" presStyleCnt="0"/>
      <dgm:spPr/>
      <dgm:t>
        <a:bodyPr/>
        <a:lstStyle/>
        <a:p>
          <a:endParaRPr lang="en-US"/>
        </a:p>
      </dgm:t>
    </dgm:pt>
    <dgm:pt modelId="{51CA2342-CF77-43FF-9AAD-7BBF41825024}" type="pres">
      <dgm:prSet presAssocID="{365E5633-A001-4C13-9128-854A34DE76BB}" presName="parentTextBox" presStyleLbl="node1" presStyleIdx="0" presStyleCnt="2" custScaleY="325361"/>
      <dgm:spPr/>
      <dgm:t>
        <a:bodyPr/>
        <a:lstStyle/>
        <a:p>
          <a:endParaRPr lang="en-US"/>
        </a:p>
      </dgm:t>
    </dgm:pt>
    <dgm:pt modelId="{FD2180F9-C680-4B1F-94FC-591BE9B0F29A}" type="pres">
      <dgm:prSet presAssocID="{9688ED75-DD3B-4A83-88F5-668317C1FB43}" presName="sp" presStyleCnt="0"/>
      <dgm:spPr/>
      <dgm:t>
        <a:bodyPr/>
        <a:lstStyle/>
        <a:p>
          <a:endParaRPr lang="en-US"/>
        </a:p>
      </dgm:t>
    </dgm:pt>
    <dgm:pt modelId="{DB8CFC02-4D9C-4304-ABC3-611E1210DAC6}" type="pres">
      <dgm:prSet presAssocID="{6C8694C7-BC56-4C29-A184-79D15068CD63}" presName="arrowAndChildren" presStyleCnt="0"/>
      <dgm:spPr/>
      <dgm:t>
        <a:bodyPr/>
        <a:lstStyle/>
        <a:p>
          <a:endParaRPr lang="en-US"/>
        </a:p>
      </dgm:t>
    </dgm:pt>
    <dgm:pt modelId="{087067D1-DB0C-4D90-9CFD-B430DD0AE828}" type="pres">
      <dgm:prSet presAssocID="{6C8694C7-BC56-4C29-A184-79D15068CD63}" presName="parentTextArrow" presStyleLbl="node1" presStyleIdx="1" presStyleCnt="2" custScaleY="230809"/>
      <dgm:spPr/>
      <dgm:t>
        <a:bodyPr/>
        <a:lstStyle/>
        <a:p>
          <a:endParaRPr lang="en-US"/>
        </a:p>
      </dgm:t>
    </dgm:pt>
  </dgm:ptLst>
  <dgm:cxnLst>
    <dgm:cxn modelId="{7FD7139E-D779-4531-AE95-6D095B836AEC}" srcId="{020DC99D-946B-4EB3-9FF0-AF352DE7CD36}" destId="{365E5633-A001-4C13-9128-854A34DE76BB}" srcOrd="1" destOrd="0" parTransId="{AE978A28-C2E3-4845-BAFB-D03FAC10EF4B}" sibTransId="{D4E62E1E-F61C-49BD-B817-DFD8B5B30BA1}"/>
    <dgm:cxn modelId="{6EAFB46E-1A8B-4B48-9C9C-D903C62EA6DA}" type="presOf" srcId="{365E5633-A001-4C13-9128-854A34DE76BB}" destId="{51CA2342-CF77-43FF-9AAD-7BBF41825024}" srcOrd="0" destOrd="0" presId="urn:microsoft.com/office/officeart/2005/8/layout/process4"/>
    <dgm:cxn modelId="{9981D76E-C6E4-4240-8F38-2C9D776E9F41}" type="presOf" srcId="{6C8694C7-BC56-4C29-A184-79D15068CD63}" destId="{087067D1-DB0C-4D90-9CFD-B430DD0AE828}" srcOrd="0" destOrd="0" presId="urn:microsoft.com/office/officeart/2005/8/layout/process4"/>
    <dgm:cxn modelId="{94271F4A-FC99-4DD2-9705-B2ABC27B5545}" srcId="{020DC99D-946B-4EB3-9FF0-AF352DE7CD36}" destId="{6C8694C7-BC56-4C29-A184-79D15068CD63}" srcOrd="0" destOrd="0" parTransId="{BE427211-67F0-4260-8456-B2EF7E316C81}" sibTransId="{9688ED75-DD3B-4A83-88F5-668317C1FB43}"/>
    <dgm:cxn modelId="{D4CC85B6-0C59-48B3-9DAA-994B9E4E557E}" type="presOf" srcId="{020DC99D-946B-4EB3-9FF0-AF352DE7CD36}" destId="{267E4456-C039-478C-A792-7475AA482B99}" srcOrd="0" destOrd="0" presId="urn:microsoft.com/office/officeart/2005/8/layout/process4"/>
    <dgm:cxn modelId="{B447D03A-F431-430B-AD05-7E87409914BF}" type="presParOf" srcId="{267E4456-C039-478C-A792-7475AA482B99}" destId="{E6180C5F-3F98-45C7-83BC-A7A986916C65}" srcOrd="0" destOrd="0" presId="urn:microsoft.com/office/officeart/2005/8/layout/process4"/>
    <dgm:cxn modelId="{AA386E95-DFEA-4028-9291-A33CA327B676}" type="presParOf" srcId="{E6180C5F-3F98-45C7-83BC-A7A986916C65}" destId="{51CA2342-CF77-43FF-9AAD-7BBF41825024}" srcOrd="0" destOrd="0" presId="urn:microsoft.com/office/officeart/2005/8/layout/process4"/>
    <dgm:cxn modelId="{8BE2E2CD-88EC-4EB6-BD46-AC8FEB98B6C2}" type="presParOf" srcId="{267E4456-C039-478C-A792-7475AA482B99}" destId="{FD2180F9-C680-4B1F-94FC-591BE9B0F29A}" srcOrd="1" destOrd="0" presId="urn:microsoft.com/office/officeart/2005/8/layout/process4"/>
    <dgm:cxn modelId="{0B987DAD-4948-41AF-8F41-8D82170DC946}" type="presParOf" srcId="{267E4456-C039-478C-A792-7475AA482B99}" destId="{DB8CFC02-4D9C-4304-ABC3-611E1210DAC6}" srcOrd="2" destOrd="0" presId="urn:microsoft.com/office/officeart/2005/8/layout/process4"/>
    <dgm:cxn modelId="{EECF2C95-0B87-4268-A455-F9249C2C7F7D}" type="presParOf" srcId="{DB8CFC02-4D9C-4304-ABC3-611E1210DAC6}" destId="{087067D1-DB0C-4D90-9CFD-B430DD0AE82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020DC99D-946B-4EB3-9FF0-AF352DE7CD36}" type="doc">
      <dgm:prSet loTypeId="urn:microsoft.com/office/officeart/2005/8/layout/process4" loCatId="list" qsTypeId="urn:microsoft.com/office/officeart/2005/8/quickstyle/simple2" qsCatId="simple" csTypeId="urn:microsoft.com/office/officeart/2005/8/colors/accent1_1" csCatId="accent1" phldr="1"/>
      <dgm:spPr/>
      <dgm:t>
        <a:bodyPr/>
        <a:lstStyle/>
        <a:p>
          <a:endParaRPr lang="en-US"/>
        </a:p>
      </dgm:t>
    </dgm:pt>
    <dgm:pt modelId="{6C8694C7-BC56-4C29-A184-79D15068CD63}">
      <dgm:prSet phldrT="[Text]" custT="1"/>
      <dgm:spPr/>
      <dgm:t>
        <a:bodyPr/>
        <a:lstStyle/>
        <a:p>
          <a:pPr algn="just"/>
          <a:r>
            <a:rPr lang="en-US" sz="1750" baseline="0" dirty="0" smtClean="0"/>
            <a:t>Despite receiving a reprimand for attempting to influence her fellow board members to vote against the appointment of a high school principal and being ordered to refrain from voting on that principal’s reappointment, the board member participated in the vote for the reappointment of the principal.  In addition, that very same board member gave the superintendent nine resumes of potential candidates for the principal position and asked the director of buildings and grounds to interview one of the candidates, which was the board member’s friend.  </a:t>
          </a:r>
          <a:r>
            <a:rPr lang="en-US" sz="1750" b="1" dirty="0" smtClean="0"/>
            <a:t>Ethics violation?</a:t>
          </a:r>
          <a:endParaRPr lang="en-US" sz="1750" b="1" dirty="0"/>
        </a:p>
      </dgm:t>
    </dgm:pt>
    <dgm:pt modelId="{BE427211-67F0-4260-8456-B2EF7E316C81}" type="parTrans" cxnId="{94271F4A-FC99-4DD2-9705-B2ABC27B5545}">
      <dgm:prSet/>
      <dgm:spPr/>
      <dgm:t>
        <a:bodyPr/>
        <a:lstStyle/>
        <a:p>
          <a:endParaRPr lang="en-US"/>
        </a:p>
      </dgm:t>
    </dgm:pt>
    <dgm:pt modelId="{9688ED75-DD3B-4A83-88F5-668317C1FB43}" type="sibTrans" cxnId="{94271F4A-FC99-4DD2-9705-B2ABC27B5545}">
      <dgm:prSet/>
      <dgm:spPr/>
      <dgm:t>
        <a:bodyPr/>
        <a:lstStyle/>
        <a:p>
          <a:endParaRPr lang="en-US"/>
        </a:p>
      </dgm:t>
    </dgm:pt>
    <dgm:pt modelId="{365E5633-A001-4C13-9128-854A34DE76BB}">
      <dgm:prSet phldrT="[Text]" custT="1"/>
      <dgm:spPr/>
      <dgm:t>
        <a:bodyPr/>
        <a:lstStyle/>
        <a:p>
          <a:pPr algn="just"/>
          <a:r>
            <a:rPr lang="en-US" sz="1700" b="1" dirty="0" smtClean="0"/>
            <a:t>YES - Violation of </a:t>
          </a:r>
          <a:r>
            <a:rPr lang="en-US" sz="1700" b="1" i="1" u="none" dirty="0" smtClean="0"/>
            <a:t>N.J.S.A.</a:t>
          </a:r>
          <a:r>
            <a:rPr lang="en-US" sz="1700" b="1" u="none" dirty="0" smtClean="0"/>
            <a:t> 18A:12-24 (b).  </a:t>
          </a:r>
          <a:r>
            <a:rPr lang="en-US" sz="1700" b="0" u="none" dirty="0" smtClean="0"/>
            <a:t>The Commission adopted the Administrative Law Judge’s findings that the board member’s participation in the vote regarding the high school principal’s reappointment created an appearance of impropriety and that the board member’s attempt to have those nine individuals, including her friend, be considered for the principal position created a justifiable impression of using her position to secure unwarranted privileges and advantages for others.  </a:t>
          </a:r>
          <a:endParaRPr lang="en-US" sz="1700" b="0" i="0" u="none" dirty="0" smtClean="0"/>
        </a:p>
        <a:p>
          <a:pPr algn="ctr"/>
          <a:r>
            <a:rPr lang="en-US" sz="1500" b="0" i="1" u="none" dirty="0" smtClean="0"/>
            <a:t>IMO Rhonda Williams </a:t>
          </a:r>
          <a:r>
            <a:rPr lang="en-US" sz="1500" b="0" i="1" u="none" dirty="0" err="1" smtClean="0"/>
            <a:t>Bembry</a:t>
          </a:r>
          <a:r>
            <a:rPr lang="en-US" sz="1500" b="0" i="1" u="none" dirty="0" smtClean="0"/>
            <a:t>, Bd. of Educ. of the City of Hackensack </a:t>
          </a:r>
          <a:r>
            <a:rPr lang="en-US" sz="1500" b="0" i="0" u="none" dirty="0" smtClean="0"/>
            <a:t>SEC Dkt. No. C49-12 (10/28/14); </a:t>
          </a:r>
          <a:r>
            <a:rPr lang="en-US" sz="1500" b="0" i="0" u="none" dirty="0" err="1" smtClean="0"/>
            <a:t>Comm’r</a:t>
          </a:r>
          <a:r>
            <a:rPr lang="en-US" sz="1500" b="0" i="0" u="none" dirty="0" smtClean="0"/>
            <a:t>, Agency </a:t>
          </a:r>
          <a:r>
            <a:rPr lang="en-US" sz="1500" b="0" i="0" u="none" dirty="0" err="1" smtClean="0"/>
            <a:t>Dkt</a:t>
          </a:r>
          <a:r>
            <a:rPr lang="en-US" sz="1500" b="0" i="0" u="none" dirty="0" smtClean="0"/>
            <a:t>. No. 325-10/15 (12/15/14) </a:t>
          </a:r>
          <a:r>
            <a:rPr lang="en-US" sz="1500" b="1" u="none" dirty="0" smtClean="0"/>
            <a:t> </a:t>
          </a:r>
          <a:endParaRPr lang="en-US" sz="1500" dirty="0"/>
        </a:p>
      </dgm:t>
    </dgm:pt>
    <dgm:pt modelId="{AE978A28-C2E3-4845-BAFB-D03FAC10EF4B}" type="parTrans" cxnId="{7FD7139E-D779-4531-AE95-6D095B836AEC}">
      <dgm:prSet/>
      <dgm:spPr/>
      <dgm:t>
        <a:bodyPr/>
        <a:lstStyle/>
        <a:p>
          <a:endParaRPr lang="en-US"/>
        </a:p>
      </dgm:t>
    </dgm:pt>
    <dgm:pt modelId="{D4E62E1E-F61C-49BD-B817-DFD8B5B30BA1}" type="sibTrans" cxnId="{7FD7139E-D779-4531-AE95-6D095B836AEC}">
      <dgm:prSet/>
      <dgm:spPr/>
      <dgm:t>
        <a:bodyPr/>
        <a:lstStyle/>
        <a:p>
          <a:endParaRPr lang="en-US"/>
        </a:p>
      </dgm:t>
    </dgm:pt>
    <dgm:pt modelId="{267E4456-C039-478C-A792-7475AA482B99}" type="pres">
      <dgm:prSet presAssocID="{020DC99D-946B-4EB3-9FF0-AF352DE7CD36}" presName="Name0" presStyleCnt="0">
        <dgm:presLayoutVars>
          <dgm:dir/>
          <dgm:animLvl val="lvl"/>
          <dgm:resizeHandles val="exact"/>
        </dgm:presLayoutVars>
      </dgm:prSet>
      <dgm:spPr/>
      <dgm:t>
        <a:bodyPr/>
        <a:lstStyle/>
        <a:p>
          <a:endParaRPr lang="en-US"/>
        </a:p>
      </dgm:t>
    </dgm:pt>
    <dgm:pt modelId="{E6180C5F-3F98-45C7-83BC-A7A986916C65}" type="pres">
      <dgm:prSet presAssocID="{365E5633-A001-4C13-9128-854A34DE76BB}" presName="boxAndChildren" presStyleCnt="0"/>
      <dgm:spPr/>
      <dgm:t>
        <a:bodyPr/>
        <a:lstStyle/>
        <a:p>
          <a:endParaRPr lang="en-US"/>
        </a:p>
      </dgm:t>
    </dgm:pt>
    <dgm:pt modelId="{51CA2342-CF77-43FF-9AAD-7BBF41825024}" type="pres">
      <dgm:prSet presAssocID="{365E5633-A001-4C13-9128-854A34DE76BB}" presName="parentTextBox" presStyleLbl="node1" presStyleIdx="0" presStyleCnt="2" custScaleY="325361"/>
      <dgm:spPr/>
      <dgm:t>
        <a:bodyPr/>
        <a:lstStyle/>
        <a:p>
          <a:endParaRPr lang="en-US"/>
        </a:p>
      </dgm:t>
    </dgm:pt>
    <dgm:pt modelId="{FD2180F9-C680-4B1F-94FC-591BE9B0F29A}" type="pres">
      <dgm:prSet presAssocID="{9688ED75-DD3B-4A83-88F5-668317C1FB43}" presName="sp" presStyleCnt="0"/>
      <dgm:spPr/>
      <dgm:t>
        <a:bodyPr/>
        <a:lstStyle/>
        <a:p>
          <a:endParaRPr lang="en-US"/>
        </a:p>
      </dgm:t>
    </dgm:pt>
    <dgm:pt modelId="{DB8CFC02-4D9C-4304-ABC3-611E1210DAC6}" type="pres">
      <dgm:prSet presAssocID="{6C8694C7-BC56-4C29-A184-79D15068CD63}" presName="arrowAndChildren" presStyleCnt="0"/>
      <dgm:spPr/>
      <dgm:t>
        <a:bodyPr/>
        <a:lstStyle/>
        <a:p>
          <a:endParaRPr lang="en-US"/>
        </a:p>
      </dgm:t>
    </dgm:pt>
    <dgm:pt modelId="{087067D1-DB0C-4D90-9CFD-B430DD0AE828}" type="pres">
      <dgm:prSet presAssocID="{6C8694C7-BC56-4C29-A184-79D15068CD63}" presName="parentTextArrow" presStyleLbl="node1" presStyleIdx="1" presStyleCnt="2" custScaleY="280415"/>
      <dgm:spPr/>
      <dgm:t>
        <a:bodyPr/>
        <a:lstStyle/>
        <a:p>
          <a:endParaRPr lang="en-US"/>
        </a:p>
      </dgm:t>
    </dgm:pt>
  </dgm:ptLst>
  <dgm:cxnLst>
    <dgm:cxn modelId="{7FD7139E-D779-4531-AE95-6D095B836AEC}" srcId="{020DC99D-946B-4EB3-9FF0-AF352DE7CD36}" destId="{365E5633-A001-4C13-9128-854A34DE76BB}" srcOrd="1" destOrd="0" parTransId="{AE978A28-C2E3-4845-BAFB-D03FAC10EF4B}" sibTransId="{D4E62E1E-F61C-49BD-B817-DFD8B5B30BA1}"/>
    <dgm:cxn modelId="{3E8777B3-F551-4F6C-8B83-4C07047D34C0}" type="presOf" srcId="{365E5633-A001-4C13-9128-854A34DE76BB}" destId="{51CA2342-CF77-43FF-9AAD-7BBF41825024}" srcOrd="0" destOrd="0" presId="urn:microsoft.com/office/officeart/2005/8/layout/process4"/>
    <dgm:cxn modelId="{8ED93F8A-F9C3-40D4-8A87-6579C7965FF9}" type="presOf" srcId="{020DC99D-946B-4EB3-9FF0-AF352DE7CD36}" destId="{267E4456-C039-478C-A792-7475AA482B99}" srcOrd="0" destOrd="0" presId="urn:microsoft.com/office/officeart/2005/8/layout/process4"/>
    <dgm:cxn modelId="{94271F4A-FC99-4DD2-9705-B2ABC27B5545}" srcId="{020DC99D-946B-4EB3-9FF0-AF352DE7CD36}" destId="{6C8694C7-BC56-4C29-A184-79D15068CD63}" srcOrd="0" destOrd="0" parTransId="{BE427211-67F0-4260-8456-B2EF7E316C81}" sibTransId="{9688ED75-DD3B-4A83-88F5-668317C1FB43}"/>
    <dgm:cxn modelId="{A3866755-A78C-48D6-B031-62D19CFBC66E}" type="presOf" srcId="{6C8694C7-BC56-4C29-A184-79D15068CD63}" destId="{087067D1-DB0C-4D90-9CFD-B430DD0AE828}" srcOrd="0" destOrd="0" presId="urn:microsoft.com/office/officeart/2005/8/layout/process4"/>
    <dgm:cxn modelId="{9FDA11F3-B9EF-43F8-8CE8-66FB0E215F73}" type="presParOf" srcId="{267E4456-C039-478C-A792-7475AA482B99}" destId="{E6180C5F-3F98-45C7-83BC-A7A986916C65}" srcOrd="0" destOrd="0" presId="urn:microsoft.com/office/officeart/2005/8/layout/process4"/>
    <dgm:cxn modelId="{3E1C69AE-9964-439A-80D5-774B4A720980}" type="presParOf" srcId="{E6180C5F-3F98-45C7-83BC-A7A986916C65}" destId="{51CA2342-CF77-43FF-9AAD-7BBF41825024}" srcOrd="0" destOrd="0" presId="urn:microsoft.com/office/officeart/2005/8/layout/process4"/>
    <dgm:cxn modelId="{1944CA58-7C93-47A0-9711-0D9206EB8A35}" type="presParOf" srcId="{267E4456-C039-478C-A792-7475AA482B99}" destId="{FD2180F9-C680-4B1F-94FC-591BE9B0F29A}" srcOrd="1" destOrd="0" presId="urn:microsoft.com/office/officeart/2005/8/layout/process4"/>
    <dgm:cxn modelId="{A94D4EBA-AFC6-4531-88AD-F7EA9C285F92}" type="presParOf" srcId="{267E4456-C039-478C-A792-7475AA482B99}" destId="{DB8CFC02-4D9C-4304-ABC3-611E1210DAC6}" srcOrd="2" destOrd="0" presId="urn:microsoft.com/office/officeart/2005/8/layout/process4"/>
    <dgm:cxn modelId="{48027FBE-F6B4-47CA-AC98-245605A428CB}" type="presParOf" srcId="{DB8CFC02-4D9C-4304-ABC3-611E1210DAC6}" destId="{087067D1-DB0C-4D90-9CFD-B430DD0AE82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020DC99D-946B-4EB3-9FF0-AF352DE7CD36}" type="doc">
      <dgm:prSet loTypeId="urn:microsoft.com/office/officeart/2005/8/layout/process4" loCatId="list" qsTypeId="urn:microsoft.com/office/officeart/2005/8/quickstyle/simple2" qsCatId="simple" csTypeId="urn:microsoft.com/office/officeart/2005/8/colors/accent1_1" csCatId="accent1" phldr="1"/>
      <dgm:spPr/>
      <dgm:t>
        <a:bodyPr/>
        <a:lstStyle/>
        <a:p>
          <a:endParaRPr lang="en-US"/>
        </a:p>
      </dgm:t>
    </dgm:pt>
    <dgm:pt modelId="{6C8694C7-BC56-4C29-A184-79D15068CD63}">
      <dgm:prSet phldrT="[Text]" custT="1"/>
      <dgm:spPr/>
      <dgm:t>
        <a:bodyPr/>
        <a:lstStyle/>
        <a:p>
          <a:pPr algn="just"/>
          <a:r>
            <a:rPr lang="en-US" sz="1800" baseline="0" dirty="0" smtClean="0"/>
            <a:t>A board member used her cell phone to record the discussions had during an Executive Session and shared the audio recording with her attorneys.  The board member maintained that the sharing of her recording with her attorneys did not have the potential to compromise the board because her attorneys had a professional obligation not to violate the Board’s right to confidentiality.   </a:t>
          </a:r>
          <a:r>
            <a:rPr lang="en-US" sz="1800" b="1" dirty="0" smtClean="0"/>
            <a:t>Ethics violation?</a:t>
          </a:r>
          <a:endParaRPr lang="en-US" sz="1800" b="1" dirty="0"/>
        </a:p>
      </dgm:t>
    </dgm:pt>
    <dgm:pt modelId="{BE427211-67F0-4260-8456-B2EF7E316C81}" type="parTrans" cxnId="{94271F4A-FC99-4DD2-9705-B2ABC27B5545}">
      <dgm:prSet/>
      <dgm:spPr/>
      <dgm:t>
        <a:bodyPr/>
        <a:lstStyle/>
        <a:p>
          <a:endParaRPr lang="en-US"/>
        </a:p>
      </dgm:t>
    </dgm:pt>
    <dgm:pt modelId="{9688ED75-DD3B-4A83-88F5-668317C1FB43}" type="sibTrans" cxnId="{94271F4A-FC99-4DD2-9705-B2ABC27B5545}">
      <dgm:prSet/>
      <dgm:spPr/>
      <dgm:t>
        <a:bodyPr/>
        <a:lstStyle/>
        <a:p>
          <a:endParaRPr lang="en-US"/>
        </a:p>
      </dgm:t>
    </dgm:pt>
    <dgm:pt modelId="{365E5633-A001-4C13-9128-854A34DE76BB}">
      <dgm:prSet phldrT="[Text]" custT="1"/>
      <dgm:spPr/>
      <dgm:t>
        <a:bodyPr/>
        <a:lstStyle/>
        <a:p>
          <a:pPr algn="just"/>
          <a:r>
            <a:rPr lang="en-US" sz="1800" b="1" dirty="0" smtClean="0"/>
            <a:t>YES - Violation of </a:t>
          </a:r>
          <a:r>
            <a:rPr lang="en-US" sz="1800" b="1" i="1" u="none" dirty="0" smtClean="0"/>
            <a:t>N.J.S.A.</a:t>
          </a:r>
          <a:r>
            <a:rPr lang="en-US" sz="1800" b="1" u="none" dirty="0" smtClean="0"/>
            <a:t> 18A:12-24.1(e) and (g).  </a:t>
          </a:r>
          <a:r>
            <a:rPr lang="en-US" sz="1800" b="0" u="none" dirty="0" smtClean="0"/>
            <a:t>The Commission held that the board member violated the School Ethics Act and breached the board’s protection of confidentiality when the respondent played the recording to her attorneys.  The Commission emphasized that it is not necessary to find that the board member’s action, in fact, compromised the Board, but, rather, it is sufficient that the action was of such nature that it </a:t>
          </a:r>
          <a:r>
            <a:rPr lang="en-US" sz="1800" b="0" i="1" u="sng" dirty="0" smtClean="0"/>
            <a:t>might</a:t>
          </a:r>
          <a:r>
            <a:rPr lang="en-US" sz="1800" b="0" i="0" u="none" dirty="0" smtClean="0"/>
            <a:t> have compromised the Board.</a:t>
          </a:r>
        </a:p>
        <a:p>
          <a:pPr algn="ctr"/>
          <a:r>
            <a:rPr lang="en-US" sz="1600" b="0" i="1" u="none" dirty="0" smtClean="0"/>
            <a:t>James </a:t>
          </a:r>
          <a:r>
            <a:rPr lang="en-US" sz="1600" b="0" i="1" u="none" dirty="0" err="1" smtClean="0"/>
            <a:t>Messner</a:t>
          </a:r>
          <a:r>
            <a:rPr lang="en-US" sz="1600" b="0" i="1" u="none" dirty="0" smtClean="0"/>
            <a:t> &amp; Robert Condo v. Stacy Gray &amp; Walter Berglund v. Stacy Gray, Bd. of Educ. of the Tp. of Deptford, </a:t>
          </a:r>
          <a:r>
            <a:rPr lang="en-US" sz="1600" b="0" i="0" u="none" dirty="0" smtClean="0"/>
            <a:t>SEC Dkt. No. C16-13 &amp; C22-13 (06/09/14) </a:t>
          </a:r>
          <a:r>
            <a:rPr lang="en-US" sz="1600" b="1" u="none" dirty="0" smtClean="0"/>
            <a:t> </a:t>
          </a:r>
          <a:endParaRPr lang="en-US" sz="1600" dirty="0"/>
        </a:p>
      </dgm:t>
    </dgm:pt>
    <dgm:pt modelId="{AE978A28-C2E3-4845-BAFB-D03FAC10EF4B}" type="parTrans" cxnId="{7FD7139E-D779-4531-AE95-6D095B836AEC}">
      <dgm:prSet/>
      <dgm:spPr/>
      <dgm:t>
        <a:bodyPr/>
        <a:lstStyle/>
        <a:p>
          <a:endParaRPr lang="en-US"/>
        </a:p>
      </dgm:t>
    </dgm:pt>
    <dgm:pt modelId="{D4E62E1E-F61C-49BD-B817-DFD8B5B30BA1}" type="sibTrans" cxnId="{7FD7139E-D779-4531-AE95-6D095B836AEC}">
      <dgm:prSet/>
      <dgm:spPr/>
      <dgm:t>
        <a:bodyPr/>
        <a:lstStyle/>
        <a:p>
          <a:endParaRPr lang="en-US"/>
        </a:p>
      </dgm:t>
    </dgm:pt>
    <dgm:pt modelId="{267E4456-C039-478C-A792-7475AA482B99}" type="pres">
      <dgm:prSet presAssocID="{020DC99D-946B-4EB3-9FF0-AF352DE7CD36}" presName="Name0" presStyleCnt="0">
        <dgm:presLayoutVars>
          <dgm:dir/>
          <dgm:animLvl val="lvl"/>
          <dgm:resizeHandles val="exact"/>
        </dgm:presLayoutVars>
      </dgm:prSet>
      <dgm:spPr/>
      <dgm:t>
        <a:bodyPr/>
        <a:lstStyle/>
        <a:p>
          <a:endParaRPr lang="en-US"/>
        </a:p>
      </dgm:t>
    </dgm:pt>
    <dgm:pt modelId="{E6180C5F-3F98-45C7-83BC-A7A986916C65}" type="pres">
      <dgm:prSet presAssocID="{365E5633-A001-4C13-9128-854A34DE76BB}" presName="boxAndChildren" presStyleCnt="0"/>
      <dgm:spPr/>
      <dgm:t>
        <a:bodyPr/>
        <a:lstStyle/>
        <a:p>
          <a:endParaRPr lang="en-US"/>
        </a:p>
      </dgm:t>
    </dgm:pt>
    <dgm:pt modelId="{51CA2342-CF77-43FF-9AAD-7BBF41825024}" type="pres">
      <dgm:prSet presAssocID="{365E5633-A001-4C13-9128-854A34DE76BB}" presName="parentTextBox" presStyleLbl="node1" presStyleIdx="0" presStyleCnt="2" custScaleY="229566"/>
      <dgm:spPr/>
      <dgm:t>
        <a:bodyPr/>
        <a:lstStyle/>
        <a:p>
          <a:endParaRPr lang="en-US"/>
        </a:p>
      </dgm:t>
    </dgm:pt>
    <dgm:pt modelId="{FD2180F9-C680-4B1F-94FC-591BE9B0F29A}" type="pres">
      <dgm:prSet presAssocID="{9688ED75-DD3B-4A83-88F5-668317C1FB43}" presName="sp" presStyleCnt="0"/>
      <dgm:spPr/>
      <dgm:t>
        <a:bodyPr/>
        <a:lstStyle/>
        <a:p>
          <a:endParaRPr lang="en-US"/>
        </a:p>
      </dgm:t>
    </dgm:pt>
    <dgm:pt modelId="{DB8CFC02-4D9C-4304-ABC3-611E1210DAC6}" type="pres">
      <dgm:prSet presAssocID="{6C8694C7-BC56-4C29-A184-79D15068CD63}" presName="arrowAndChildren" presStyleCnt="0"/>
      <dgm:spPr/>
      <dgm:t>
        <a:bodyPr/>
        <a:lstStyle/>
        <a:p>
          <a:endParaRPr lang="en-US"/>
        </a:p>
      </dgm:t>
    </dgm:pt>
    <dgm:pt modelId="{087067D1-DB0C-4D90-9CFD-B430DD0AE828}" type="pres">
      <dgm:prSet presAssocID="{6C8694C7-BC56-4C29-A184-79D15068CD63}" presName="parentTextArrow" presStyleLbl="node1" presStyleIdx="1" presStyleCnt="2" custScaleY="156347"/>
      <dgm:spPr/>
      <dgm:t>
        <a:bodyPr/>
        <a:lstStyle/>
        <a:p>
          <a:endParaRPr lang="en-US"/>
        </a:p>
      </dgm:t>
    </dgm:pt>
  </dgm:ptLst>
  <dgm:cxnLst>
    <dgm:cxn modelId="{7FD7139E-D779-4531-AE95-6D095B836AEC}" srcId="{020DC99D-946B-4EB3-9FF0-AF352DE7CD36}" destId="{365E5633-A001-4C13-9128-854A34DE76BB}" srcOrd="1" destOrd="0" parTransId="{AE978A28-C2E3-4845-BAFB-D03FAC10EF4B}" sibTransId="{D4E62E1E-F61C-49BD-B817-DFD8B5B30BA1}"/>
    <dgm:cxn modelId="{CEDB9827-D13D-4E1F-B6FC-DB3C8506F23C}" type="presOf" srcId="{365E5633-A001-4C13-9128-854A34DE76BB}" destId="{51CA2342-CF77-43FF-9AAD-7BBF41825024}" srcOrd="0" destOrd="0" presId="urn:microsoft.com/office/officeart/2005/8/layout/process4"/>
    <dgm:cxn modelId="{6199D929-2956-4A93-8F4F-F04794A93876}" type="presOf" srcId="{6C8694C7-BC56-4C29-A184-79D15068CD63}" destId="{087067D1-DB0C-4D90-9CFD-B430DD0AE828}" srcOrd="0" destOrd="0" presId="urn:microsoft.com/office/officeart/2005/8/layout/process4"/>
    <dgm:cxn modelId="{08B044BE-E508-4854-A6B2-E1118E115342}" type="presOf" srcId="{020DC99D-946B-4EB3-9FF0-AF352DE7CD36}" destId="{267E4456-C039-478C-A792-7475AA482B99}" srcOrd="0" destOrd="0" presId="urn:microsoft.com/office/officeart/2005/8/layout/process4"/>
    <dgm:cxn modelId="{94271F4A-FC99-4DD2-9705-B2ABC27B5545}" srcId="{020DC99D-946B-4EB3-9FF0-AF352DE7CD36}" destId="{6C8694C7-BC56-4C29-A184-79D15068CD63}" srcOrd="0" destOrd="0" parTransId="{BE427211-67F0-4260-8456-B2EF7E316C81}" sibTransId="{9688ED75-DD3B-4A83-88F5-668317C1FB43}"/>
    <dgm:cxn modelId="{B49BCE68-DB04-4021-BF7F-1B4397475615}" type="presParOf" srcId="{267E4456-C039-478C-A792-7475AA482B99}" destId="{E6180C5F-3F98-45C7-83BC-A7A986916C65}" srcOrd="0" destOrd="0" presId="urn:microsoft.com/office/officeart/2005/8/layout/process4"/>
    <dgm:cxn modelId="{4C708BD4-2595-4264-964B-8A50606CEDF9}" type="presParOf" srcId="{E6180C5F-3F98-45C7-83BC-A7A986916C65}" destId="{51CA2342-CF77-43FF-9AAD-7BBF41825024}" srcOrd="0" destOrd="0" presId="urn:microsoft.com/office/officeart/2005/8/layout/process4"/>
    <dgm:cxn modelId="{B7457B9E-1EF1-4D52-922F-83988380BE7B}" type="presParOf" srcId="{267E4456-C039-478C-A792-7475AA482B99}" destId="{FD2180F9-C680-4B1F-94FC-591BE9B0F29A}" srcOrd="1" destOrd="0" presId="urn:microsoft.com/office/officeart/2005/8/layout/process4"/>
    <dgm:cxn modelId="{372AEC7D-F6F6-4CB6-9F80-C3291E24CE7D}" type="presParOf" srcId="{267E4456-C039-478C-A792-7475AA482B99}" destId="{DB8CFC02-4D9C-4304-ABC3-611E1210DAC6}" srcOrd="2" destOrd="0" presId="urn:microsoft.com/office/officeart/2005/8/layout/process4"/>
    <dgm:cxn modelId="{ACBB3315-D675-4D17-9847-4E11B6B12CEE}" type="presParOf" srcId="{DB8CFC02-4D9C-4304-ABC3-611E1210DAC6}" destId="{087067D1-DB0C-4D90-9CFD-B430DD0AE82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517E6A-89E6-4E0B-9CA3-58A3179B7330}" type="doc">
      <dgm:prSet loTypeId="urn:microsoft.com/office/officeart/2005/8/layout/vList2" loCatId="list" qsTypeId="urn:microsoft.com/office/officeart/2005/8/quickstyle/simple1#10" qsCatId="simple" csTypeId="urn:microsoft.com/office/officeart/2005/8/colors/accent1_2" csCatId="accent1" phldr="1"/>
      <dgm:spPr/>
      <dgm:t>
        <a:bodyPr/>
        <a:lstStyle/>
        <a:p>
          <a:endParaRPr lang="en-US"/>
        </a:p>
      </dgm:t>
    </dgm:pt>
    <dgm:pt modelId="{DA755F08-5CB8-4631-A9CC-2B2C223C4581}">
      <dgm:prSet phldrT="[Text]" custT="1"/>
      <dgm:spPr/>
      <dgm:t>
        <a:bodyPr/>
        <a:lstStyle/>
        <a:p>
          <a:pPr algn="just"/>
          <a:r>
            <a:rPr lang="en-US" sz="3200" b="1" i="1" u="none" baseline="0" dirty="0" smtClean="0"/>
            <a:t>Inconsistent Interests:</a:t>
          </a:r>
        </a:p>
        <a:p>
          <a:pPr algn="just"/>
          <a:r>
            <a:rPr lang="en-US" sz="2000" b="0" i="0" u="none" baseline="0" dirty="0" smtClean="0"/>
            <a:t>No member of any board of education shall be interested directly or indirectly in any contract with or claim against the board, nor, in the case of local and regional school districts, shall he [or she] hold office as mayor or as a member of the governing body of a municipality.  </a:t>
          </a:r>
        </a:p>
        <a:p>
          <a:pPr algn="just"/>
          <a:r>
            <a:rPr lang="en-US" sz="2000" b="0" i="1" u="none" baseline="0" dirty="0" smtClean="0"/>
            <a:t>N.J.S.A.</a:t>
          </a:r>
          <a:r>
            <a:rPr lang="en-US" sz="2000" b="0" i="0" u="none" baseline="0" dirty="0" smtClean="0"/>
            <a:t> </a:t>
          </a:r>
          <a:r>
            <a:rPr lang="en-US" sz="2000" b="0" i="1" u="none" baseline="0" dirty="0" smtClean="0"/>
            <a:t>18A:12-2</a:t>
          </a:r>
          <a:endParaRPr lang="en-US" sz="2000" i="1" u="none" dirty="0" smtClean="0"/>
        </a:p>
      </dgm:t>
    </dgm:pt>
    <dgm:pt modelId="{A4AEAE65-B2D7-4627-9791-8E8693636A79}" type="parTrans" cxnId="{0C1F1B45-561C-47EA-8478-E8AC83DADCDF}">
      <dgm:prSet/>
      <dgm:spPr/>
      <dgm:t>
        <a:bodyPr/>
        <a:lstStyle/>
        <a:p>
          <a:endParaRPr lang="en-US"/>
        </a:p>
      </dgm:t>
    </dgm:pt>
    <dgm:pt modelId="{272859BA-6B50-48D9-96C0-EA1B9006F921}" type="sibTrans" cxnId="{0C1F1B45-561C-47EA-8478-E8AC83DADCDF}">
      <dgm:prSet/>
      <dgm:spPr/>
      <dgm:t>
        <a:bodyPr/>
        <a:lstStyle/>
        <a:p>
          <a:endParaRPr lang="en-US"/>
        </a:p>
      </dgm:t>
    </dgm:pt>
    <dgm:pt modelId="{1B6F6B8D-452E-42AD-BB8A-752069223C14}" type="pres">
      <dgm:prSet presAssocID="{99517E6A-89E6-4E0B-9CA3-58A3179B7330}" presName="linear" presStyleCnt="0">
        <dgm:presLayoutVars>
          <dgm:animLvl val="lvl"/>
          <dgm:resizeHandles val="exact"/>
        </dgm:presLayoutVars>
      </dgm:prSet>
      <dgm:spPr/>
      <dgm:t>
        <a:bodyPr/>
        <a:lstStyle/>
        <a:p>
          <a:endParaRPr lang="en-US"/>
        </a:p>
      </dgm:t>
    </dgm:pt>
    <dgm:pt modelId="{2EC88FAD-241E-4EA7-86D1-B1018D35E594}" type="pres">
      <dgm:prSet presAssocID="{DA755F08-5CB8-4631-A9CC-2B2C223C4581}" presName="parentText" presStyleLbl="node1" presStyleIdx="0" presStyleCnt="1" custLinFactNeighborX="141" custLinFactNeighborY="-8329">
        <dgm:presLayoutVars>
          <dgm:chMax val="0"/>
          <dgm:bulletEnabled val="1"/>
        </dgm:presLayoutVars>
      </dgm:prSet>
      <dgm:spPr/>
      <dgm:t>
        <a:bodyPr/>
        <a:lstStyle/>
        <a:p>
          <a:endParaRPr lang="en-US"/>
        </a:p>
      </dgm:t>
    </dgm:pt>
  </dgm:ptLst>
  <dgm:cxnLst>
    <dgm:cxn modelId="{3F6442D0-6C73-44B0-A1CE-7D78EA93F33B}" type="presOf" srcId="{DA755F08-5CB8-4631-A9CC-2B2C223C4581}" destId="{2EC88FAD-241E-4EA7-86D1-B1018D35E594}" srcOrd="0" destOrd="0" presId="urn:microsoft.com/office/officeart/2005/8/layout/vList2"/>
    <dgm:cxn modelId="{3DB3A5BE-B9B1-46BD-A5EA-0C7CC0636C0D}" type="presOf" srcId="{99517E6A-89E6-4E0B-9CA3-58A3179B7330}" destId="{1B6F6B8D-452E-42AD-BB8A-752069223C14}" srcOrd="0" destOrd="0" presId="urn:microsoft.com/office/officeart/2005/8/layout/vList2"/>
    <dgm:cxn modelId="{0C1F1B45-561C-47EA-8478-E8AC83DADCDF}" srcId="{99517E6A-89E6-4E0B-9CA3-58A3179B7330}" destId="{DA755F08-5CB8-4631-A9CC-2B2C223C4581}" srcOrd="0" destOrd="0" parTransId="{A4AEAE65-B2D7-4627-9791-8E8693636A79}" sibTransId="{272859BA-6B50-48D9-96C0-EA1B9006F921}"/>
    <dgm:cxn modelId="{99C62CAA-806C-4DED-905C-AFA6F801EA4D}" type="presParOf" srcId="{1B6F6B8D-452E-42AD-BB8A-752069223C14}" destId="{2EC88FAD-241E-4EA7-86D1-B1018D35E59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020DC99D-946B-4EB3-9FF0-AF352DE7CD36}" type="doc">
      <dgm:prSet loTypeId="urn:microsoft.com/office/officeart/2005/8/layout/process4" loCatId="list" qsTypeId="urn:microsoft.com/office/officeart/2005/8/quickstyle/simple2" qsCatId="simple" csTypeId="urn:microsoft.com/office/officeart/2005/8/colors/accent1_1" csCatId="accent1" phldr="1"/>
      <dgm:spPr/>
      <dgm:t>
        <a:bodyPr/>
        <a:lstStyle/>
        <a:p>
          <a:endParaRPr lang="en-US"/>
        </a:p>
      </dgm:t>
    </dgm:pt>
    <dgm:pt modelId="{6C8694C7-BC56-4C29-A184-79D15068CD63}">
      <dgm:prSet phldrT="[Text]" custT="1"/>
      <dgm:spPr/>
      <dgm:t>
        <a:bodyPr/>
        <a:lstStyle/>
        <a:p>
          <a:pPr algn="just"/>
          <a:r>
            <a:rPr lang="en-US" sz="1650" baseline="0" dirty="0" smtClean="0"/>
            <a:t>A board member inadvertently voted to reappoint an auditing company as auditor for the school district, with whom the board member maintained an interest in common property.   The board member claimed that he was not required to abstain from the vote and that his vote was not the critical vote to secure the appointment of this company because it had been the auditing company for the district since 2000. 	</a:t>
          </a:r>
          <a:r>
            <a:rPr lang="en-US" sz="1650" b="1" dirty="0" smtClean="0"/>
            <a:t>Ethics violation?</a:t>
          </a:r>
          <a:endParaRPr lang="en-US" sz="1650" b="1" dirty="0"/>
        </a:p>
      </dgm:t>
    </dgm:pt>
    <dgm:pt modelId="{BE427211-67F0-4260-8456-B2EF7E316C81}" type="parTrans" cxnId="{94271F4A-FC99-4DD2-9705-B2ABC27B5545}">
      <dgm:prSet/>
      <dgm:spPr/>
      <dgm:t>
        <a:bodyPr/>
        <a:lstStyle/>
        <a:p>
          <a:endParaRPr lang="en-US"/>
        </a:p>
      </dgm:t>
    </dgm:pt>
    <dgm:pt modelId="{9688ED75-DD3B-4A83-88F5-668317C1FB43}" type="sibTrans" cxnId="{94271F4A-FC99-4DD2-9705-B2ABC27B5545}">
      <dgm:prSet/>
      <dgm:spPr/>
      <dgm:t>
        <a:bodyPr/>
        <a:lstStyle/>
        <a:p>
          <a:endParaRPr lang="en-US"/>
        </a:p>
      </dgm:t>
    </dgm:pt>
    <dgm:pt modelId="{365E5633-A001-4C13-9128-854A34DE76BB}">
      <dgm:prSet phldrT="[Text]" custT="1"/>
      <dgm:spPr/>
      <dgm:t>
        <a:bodyPr/>
        <a:lstStyle/>
        <a:p>
          <a:pPr algn="just"/>
          <a:r>
            <a:rPr lang="en-US" sz="1800" b="1" dirty="0" smtClean="0"/>
            <a:t>YES - Violation of </a:t>
          </a:r>
          <a:r>
            <a:rPr lang="en-US" sz="1800" b="1" i="1" u="none" dirty="0" smtClean="0"/>
            <a:t>N.J.S.A.</a:t>
          </a:r>
          <a:r>
            <a:rPr lang="en-US" sz="1800" b="1" u="none" dirty="0" smtClean="0"/>
            <a:t> 18A:12-24.1(c).  </a:t>
          </a:r>
          <a:r>
            <a:rPr lang="en-US" sz="1800" b="0" u="none" dirty="0" smtClean="0"/>
            <a:t>The Commission determined that it is the responsibility of a board member to know the items to be voted on in any given meeting and to recuse himself or herself from any vote in which he or she has a conflict at the time of the vote.  Moreover, because a reasonable member of the public might believe that this conflict borne of a financial involvement whether direct or indirect, might reasonably impair the board member’s objectivity or independence of judgment, the board member should take no official action and recuse himself.  Failing to do so, creates a justifiable impression among the public that their trust is being violated.  </a:t>
          </a:r>
          <a:endParaRPr lang="en-US" sz="1800" b="0" i="0" u="none" dirty="0" smtClean="0"/>
        </a:p>
        <a:p>
          <a:pPr algn="ctr"/>
          <a:r>
            <a:rPr lang="en-US" sz="1600" b="0" i="1" u="none" dirty="0" smtClean="0"/>
            <a:t>IMO </a:t>
          </a:r>
          <a:r>
            <a:rPr lang="en-US" sz="1600" b="0" i="1" u="none" dirty="0" err="1" smtClean="0"/>
            <a:t>Armenio</a:t>
          </a:r>
          <a:r>
            <a:rPr lang="en-US" sz="1600" b="0" i="1" u="none" dirty="0" smtClean="0"/>
            <a:t> </a:t>
          </a:r>
          <a:r>
            <a:rPr lang="en-US" sz="1600" b="0" i="1" u="none" dirty="0" err="1" smtClean="0"/>
            <a:t>Montiero</a:t>
          </a:r>
          <a:r>
            <a:rPr lang="en-US" sz="1600" b="0" i="1" u="none" dirty="0" smtClean="0"/>
            <a:t> &amp; Elizabeth Bd. of Educ. </a:t>
          </a:r>
          <a:r>
            <a:rPr lang="en-US" sz="1600" b="0" i="0" u="none" dirty="0" smtClean="0"/>
            <a:t>SEC Dkt. No. C26-13 (06/24/14) </a:t>
          </a:r>
          <a:r>
            <a:rPr lang="en-US" sz="1600" b="1" u="none" dirty="0" smtClean="0"/>
            <a:t> </a:t>
          </a:r>
          <a:endParaRPr lang="en-US" sz="1600" dirty="0"/>
        </a:p>
      </dgm:t>
    </dgm:pt>
    <dgm:pt modelId="{AE978A28-C2E3-4845-BAFB-D03FAC10EF4B}" type="parTrans" cxnId="{7FD7139E-D779-4531-AE95-6D095B836AEC}">
      <dgm:prSet/>
      <dgm:spPr/>
      <dgm:t>
        <a:bodyPr/>
        <a:lstStyle/>
        <a:p>
          <a:endParaRPr lang="en-US"/>
        </a:p>
      </dgm:t>
    </dgm:pt>
    <dgm:pt modelId="{D4E62E1E-F61C-49BD-B817-DFD8B5B30BA1}" type="sibTrans" cxnId="{7FD7139E-D779-4531-AE95-6D095B836AEC}">
      <dgm:prSet/>
      <dgm:spPr/>
      <dgm:t>
        <a:bodyPr/>
        <a:lstStyle/>
        <a:p>
          <a:endParaRPr lang="en-US"/>
        </a:p>
      </dgm:t>
    </dgm:pt>
    <dgm:pt modelId="{267E4456-C039-478C-A792-7475AA482B99}" type="pres">
      <dgm:prSet presAssocID="{020DC99D-946B-4EB3-9FF0-AF352DE7CD36}" presName="Name0" presStyleCnt="0">
        <dgm:presLayoutVars>
          <dgm:dir/>
          <dgm:animLvl val="lvl"/>
          <dgm:resizeHandles val="exact"/>
        </dgm:presLayoutVars>
      </dgm:prSet>
      <dgm:spPr/>
      <dgm:t>
        <a:bodyPr/>
        <a:lstStyle/>
        <a:p>
          <a:endParaRPr lang="en-US"/>
        </a:p>
      </dgm:t>
    </dgm:pt>
    <dgm:pt modelId="{E6180C5F-3F98-45C7-83BC-A7A986916C65}" type="pres">
      <dgm:prSet presAssocID="{365E5633-A001-4C13-9128-854A34DE76BB}" presName="boxAndChildren" presStyleCnt="0"/>
      <dgm:spPr/>
      <dgm:t>
        <a:bodyPr/>
        <a:lstStyle/>
        <a:p>
          <a:endParaRPr lang="en-US"/>
        </a:p>
      </dgm:t>
    </dgm:pt>
    <dgm:pt modelId="{51CA2342-CF77-43FF-9AAD-7BBF41825024}" type="pres">
      <dgm:prSet presAssocID="{365E5633-A001-4C13-9128-854A34DE76BB}" presName="parentTextBox" presStyleLbl="node1" presStyleIdx="0" presStyleCnt="2" custScaleY="150640"/>
      <dgm:spPr/>
      <dgm:t>
        <a:bodyPr/>
        <a:lstStyle/>
        <a:p>
          <a:endParaRPr lang="en-US"/>
        </a:p>
      </dgm:t>
    </dgm:pt>
    <dgm:pt modelId="{FD2180F9-C680-4B1F-94FC-591BE9B0F29A}" type="pres">
      <dgm:prSet presAssocID="{9688ED75-DD3B-4A83-88F5-668317C1FB43}" presName="sp" presStyleCnt="0"/>
      <dgm:spPr/>
      <dgm:t>
        <a:bodyPr/>
        <a:lstStyle/>
        <a:p>
          <a:endParaRPr lang="en-US"/>
        </a:p>
      </dgm:t>
    </dgm:pt>
    <dgm:pt modelId="{DB8CFC02-4D9C-4304-ABC3-611E1210DAC6}" type="pres">
      <dgm:prSet presAssocID="{6C8694C7-BC56-4C29-A184-79D15068CD63}" presName="arrowAndChildren" presStyleCnt="0"/>
      <dgm:spPr/>
      <dgm:t>
        <a:bodyPr/>
        <a:lstStyle/>
        <a:p>
          <a:endParaRPr lang="en-US"/>
        </a:p>
      </dgm:t>
    </dgm:pt>
    <dgm:pt modelId="{087067D1-DB0C-4D90-9CFD-B430DD0AE828}" type="pres">
      <dgm:prSet presAssocID="{6C8694C7-BC56-4C29-A184-79D15068CD63}" presName="parentTextArrow" presStyleLbl="node1" presStyleIdx="1" presStyleCnt="2" custScaleY="80293"/>
      <dgm:spPr/>
      <dgm:t>
        <a:bodyPr/>
        <a:lstStyle/>
        <a:p>
          <a:endParaRPr lang="en-US"/>
        </a:p>
      </dgm:t>
    </dgm:pt>
  </dgm:ptLst>
  <dgm:cxnLst>
    <dgm:cxn modelId="{7FD7139E-D779-4531-AE95-6D095B836AEC}" srcId="{020DC99D-946B-4EB3-9FF0-AF352DE7CD36}" destId="{365E5633-A001-4C13-9128-854A34DE76BB}" srcOrd="1" destOrd="0" parTransId="{AE978A28-C2E3-4845-BAFB-D03FAC10EF4B}" sibTransId="{D4E62E1E-F61C-49BD-B817-DFD8B5B30BA1}"/>
    <dgm:cxn modelId="{C8168405-58C0-4896-8C0F-DDE684615161}" type="presOf" srcId="{365E5633-A001-4C13-9128-854A34DE76BB}" destId="{51CA2342-CF77-43FF-9AAD-7BBF41825024}" srcOrd="0" destOrd="0" presId="urn:microsoft.com/office/officeart/2005/8/layout/process4"/>
    <dgm:cxn modelId="{2ACBD3C1-BFC2-4C8D-A3B9-EB62783DDBE1}" type="presOf" srcId="{020DC99D-946B-4EB3-9FF0-AF352DE7CD36}" destId="{267E4456-C039-478C-A792-7475AA482B99}" srcOrd="0" destOrd="0" presId="urn:microsoft.com/office/officeart/2005/8/layout/process4"/>
    <dgm:cxn modelId="{3829F312-4A13-454A-AD84-F8EB2B3B88D0}" type="presOf" srcId="{6C8694C7-BC56-4C29-A184-79D15068CD63}" destId="{087067D1-DB0C-4D90-9CFD-B430DD0AE828}" srcOrd="0" destOrd="0" presId="urn:microsoft.com/office/officeart/2005/8/layout/process4"/>
    <dgm:cxn modelId="{94271F4A-FC99-4DD2-9705-B2ABC27B5545}" srcId="{020DC99D-946B-4EB3-9FF0-AF352DE7CD36}" destId="{6C8694C7-BC56-4C29-A184-79D15068CD63}" srcOrd="0" destOrd="0" parTransId="{BE427211-67F0-4260-8456-B2EF7E316C81}" sibTransId="{9688ED75-DD3B-4A83-88F5-668317C1FB43}"/>
    <dgm:cxn modelId="{FD634DC9-8368-4077-BD79-ECE315CE4776}" type="presParOf" srcId="{267E4456-C039-478C-A792-7475AA482B99}" destId="{E6180C5F-3F98-45C7-83BC-A7A986916C65}" srcOrd="0" destOrd="0" presId="urn:microsoft.com/office/officeart/2005/8/layout/process4"/>
    <dgm:cxn modelId="{96822251-1523-4A32-8F09-75C18E4022F0}" type="presParOf" srcId="{E6180C5F-3F98-45C7-83BC-A7A986916C65}" destId="{51CA2342-CF77-43FF-9AAD-7BBF41825024}" srcOrd="0" destOrd="0" presId="urn:microsoft.com/office/officeart/2005/8/layout/process4"/>
    <dgm:cxn modelId="{637C928F-8AF8-4081-A9C0-EB9AC5723A5C}" type="presParOf" srcId="{267E4456-C039-478C-A792-7475AA482B99}" destId="{FD2180F9-C680-4B1F-94FC-591BE9B0F29A}" srcOrd="1" destOrd="0" presId="urn:microsoft.com/office/officeart/2005/8/layout/process4"/>
    <dgm:cxn modelId="{B2CAC0D5-FA8D-4599-9222-80B14AC9A355}" type="presParOf" srcId="{267E4456-C039-478C-A792-7475AA482B99}" destId="{DB8CFC02-4D9C-4304-ABC3-611E1210DAC6}" srcOrd="2" destOrd="0" presId="urn:microsoft.com/office/officeart/2005/8/layout/process4"/>
    <dgm:cxn modelId="{410996DC-D381-4DEE-9759-552C6E46EB52}" type="presParOf" srcId="{DB8CFC02-4D9C-4304-ABC3-611E1210DAC6}" destId="{087067D1-DB0C-4D90-9CFD-B430DD0AE82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020DC99D-946B-4EB3-9FF0-AF352DE7CD36}" type="doc">
      <dgm:prSet loTypeId="urn:microsoft.com/office/officeart/2005/8/layout/process4" loCatId="list" qsTypeId="urn:microsoft.com/office/officeart/2005/8/quickstyle/simple2" qsCatId="simple" csTypeId="urn:microsoft.com/office/officeart/2005/8/colors/accent1_1" csCatId="accent1" phldr="1"/>
      <dgm:spPr/>
      <dgm:t>
        <a:bodyPr/>
        <a:lstStyle/>
        <a:p>
          <a:endParaRPr lang="en-US"/>
        </a:p>
      </dgm:t>
    </dgm:pt>
    <dgm:pt modelId="{6C8694C7-BC56-4C29-A184-79D15068CD63}">
      <dgm:prSet phldrT="[Text]" custT="1"/>
      <dgm:spPr/>
      <dgm:t>
        <a:bodyPr/>
        <a:lstStyle/>
        <a:p>
          <a:pPr algn="just"/>
          <a:r>
            <a:rPr lang="en-US" sz="1800" baseline="0" dirty="0" smtClean="0"/>
            <a:t>During an Executive Session, board members discussed a plan to hire an interim superintendent and an assistant superintendent.  The members directed the Board President to contact the State Monitor for approval of the plan.  However, instead of contacting the State Monitor to see if the plan would be approved, the board President contacted two candidates to inquire as to whether they would be interested in these positions.    </a:t>
          </a:r>
          <a:r>
            <a:rPr lang="en-US" sz="1800" b="1" dirty="0" smtClean="0"/>
            <a:t>Ethics violation?</a:t>
          </a:r>
          <a:endParaRPr lang="en-US" sz="1800" b="1" dirty="0"/>
        </a:p>
      </dgm:t>
    </dgm:pt>
    <dgm:pt modelId="{BE427211-67F0-4260-8456-B2EF7E316C81}" type="parTrans" cxnId="{94271F4A-FC99-4DD2-9705-B2ABC27B5545}">
      <dgm:prSet/>
      <dgm:spPr/>
      <dgm:t>
        <a:bodyPr/>
        <a:lstStyle/>
        <a:p>
          <a:endParaRPr lang="en-US"/>
        </a:p>
      </dgm:t>
    </dgm:pt>
    <dgm:pt modelId="{9688ED75-DD3B-4A83-88F5-668317C1FB43}" type="sibTrans" cxnId="{94271F4A-FC99-4DD2-9705-B2ABC27B5545}">
      <dgm:prSet/>
      <dgm:spPr/>
      <dgm:t>
        <a:bodyPr/>
        <a:lstStyle/>
        <a:p>
          <a:endParaRPr lang="en-US"/>
        </a:p>
      </dgm:t>
    </dgm:pt>
    <dgm:pt modelId="{365E5633-A001-4C13-9128-854A34DE76BB}">
      <dgm:prSet phldrT="[Text]" custT="1"/>
      <dgm:spPr/>
      <dgm:t>
        <a:bodyPr/>
        <a:lstStyle/>
        <a:p>
          <a:pPr algn="just"/>
          <a:r>
            <a:rPr lang="en-US" sz="2000" b="1" dirty="0" smtClean="0"/>
            <a:t>YES - Violation of </a:t>
          </a:r>
          <a:r>
            <a:rPr lang="en-US" sz="2000" b="1" i="1" u="none" dirty="0" smtClean="0"/>
            <a:t>N.J.S.A.</a:t>
          </a:r>
          <a:r>
            <a:rPr lang="en-US" sz="2000" b="1" u="none" dirty="0" smtClean="0"/>
            <a:t> 18A:12-24.1(e) &amp; (g).  </a:t>
          </a:r>
          <a:r>
            <a:rPr lang="en-US" sz="2000" b="0" u="none" dirty="0" smtClean="0"/>
            <a:t>The Commission determined that the Board President took private action when she contacted the candidates and that the Board President took action to make public, reveal, or disclose information that was not otherwise public when she discussed the positions with the candidates.  </a:t>
          </a:r>
          <a:endParaRPr lang="en-US" sz="2000" b="0" i="0" u="none" dirty="0" smtClean="0"/>
        </a:p>
        <a:p>
          <a:pPr algn="ctr"/>
          <a:r>
            <a:rPr lang="en-US" sz="1600" b="0" i="1" u="none" dirty="0" smtClean="0"/>
            <a:t>Barbara </a:t>
          </a:r>
          <a:r>
            <a:rPr lang="en-US" sz="1600" b="0" i="1" u="none" dirty="0" err="1" smtClean="0"/>
            <a:t>Lesinski</a:t>
          </a:r>
          <a:r>
            <a:rPr lang="en-US" sz="1600" b="0" i="1" u="none" dirty="0" smtClean="0"/>
            <a:t> v. Geneva Smallwood, Asbury Park Bd. of Educ. </a:t>
          </a:r>
          <a:r>
            <a:rPr lang="en-US" sz="1600" b="0" i="0" u="none" dirty="0" smtClean="0"/>
            <a:t>SEC Dkt. No. C14-14 (10/28/14) </a:t>
          </a:r>
          <a:r>
            <a:rPr lang="en-US" sz="1600" b="1" u="none" dirty="0" smtClean="0"/>
            <a:t> </a:t>
          </a:r>
          <a:endParaRPr lang="en-US" sz="1600" dirty="0"/>
        </a:p>
      </dgm:t>
    </dgm:pt>
    <dgm:pt modelId="{AE978A28-C2E3-4845-BAFB-D03FAC10EF4B}" type="parTrans" cxnId="{7FD7139E-D779-4531-AE95-6D095B836AEC}">
      <dgm:prSet/>
      <dgm:spPr/>
      <dgm:t>
        <a:bodyPr/>
        <a:lstStyle/>
        <a:p>
          <a:endParaRPr lang="en-US"/>
        </a:p>
      </dgm:t>
    </dgm:pt>
    <dgm:pt modelId="{D4E62E1E-F61C-49BD-B817-DFD8B5B30BA1}" type="sibTrans" cxnId="{7FD7139E-D779-4531-AE95-6D095B836AEC}">
      <dgm:prSet/>
      <dgm:spPr/>
      <dgm:t>
        <a:bodyPr/>
        <a:lstStyle/>
        <a:p>
          <a:endParaRPr lang="en-US"/>
        </a:p>
      </dgm:t>
    </dgm:pt>
    <dgm:pt modelId="{267E4456-C039-478C-A792-7475AA482B99}" type="pres">
      <dgm:prSet presAssocID="{020DC99D-946B-4EB3-9FF0-AF352DE7CD36}" presName="Name0" presStyleCnt="0">
        <dgm:presLayoutVars>
          <dgm:dir/>
          <dgm:animLvl val="lvl"/>
          <dgm:resizeHandles val="exact"/>
        </dgm:presLayoutVars>
      </dgm:prSet>
      <dgm:spPr/>
      <dgm:t>
        <a:bodyPr/>
        <a:lstStyle/>
        <a:p>
          <a:endParaRPr lang="en-US"/>
        </a:p>
      </dgm:t>
    </dgm:pt>
    <dgm:pt modelId="{E6180C5F-3F98-45C7-83BC-A7A986916C65}" type="pres">
      <dgm:prSet presAssocID="{365E5633-A001-4C13-9128-854A34DE76BB}" presName="boxAndChildren" presStyleCnt="0"/>
      <dgm:spPr/>
      <dgm:t>
        <a:bodyPr/>
        <a:lstStyle/>
        <a:p>
          <a:endParaRPr lang="en-US"/>
        </a:p>
      </dgm:t>
    </dgm:pt>
    <dgm:pt modelId="{51CA2342-CF77-43FF-9AAD-7BBF41825024}" type="pres">
      <dgm:prSet presAssocID="{365E5633-A001-4C13-9128-854A34DE76BB}" presName="parentTextBox" presStyleLbl="node1" presStyleIdx="0" presStyleCnt="2" custScaleY="110186"/>
      <dgm:spPr/>
      <dgm:t>
        <a:bodyPr/>
        <a:lstStyle/>
        <a:p>
          <a:endParaRPr lang="en-US"/>
        </a:p>
      </dgm:t>
    </dgm:pt>
    <dgm:pt modelId="{FD2180F9-C680-4B1F-94FC-591BE9B0F29A}" type="pres">
      <dgm:prSet presAssocID="{9688ED75-DD3B-4A83-88F5-668317C1FB43}" presName="sp" presStyleCnt="0"/>
      <dgm:spPr/>
      <dgm:t>
        <a:bodyPr/>
        <a:lstStyle/>
        <a:p>
          <a:endParaRPr lang="en-US"/>
        </a:p>
      </dgm:t>
    </dgm:pt>
    <dgm:pt modelId="{DB8CFC02-4D9C-4304-ABC3-611E1210DAC6}" type="pres">
      <dgm:prSet presAssocID="{6C8694C7-BC56-4C29-A184-79D15068CD63}" presName="arrowAndChildren" presStyleCnt="0"/>
      <dgm:spPr/>
      <dgm:t>
        <a:bodyPr/>
        <a:lstStyle/>
        <a:p>
          <a:endParaRPr lang="en-US"/>
        </a:p>
      </dgm:t>
    </dgm:pt>
    <dgm:pt modelId="{087067D1-DB0C-4D90-9CFD-B430DD0AE828}" type="pres">
      <dgm:prSet presAssocID="{6C8694C7-BC56-4C29-A184-79D15068CD63}" presName="parentTextArrow" presStyleLbl="node1" presStyleIdx="1" presStyleCnt="2"/>
      <dgm:spPr/>
      <dgm:t>
        <a:bodyPr/>
        <a:lstStyle/>
        <a:p>
          <a:endParaRPr lang="en-US"/>
        </a:p>
      </dgm:t>
    </dgm:pt>
  </dgm:ptLst>
  <dgm:cxnLst>
    <dgm:cxn modelId="{7FD7139E-D779-4531-AE95-6D095B836AEC}" srcId="{020DC99D-946B-4EB3-9FF0-AF352DE7CD36}" destId="{365E5633-A001-4C13-9128-854A34DE76BB}" srcOrd="1" destOrd="0" parTransId="{AE978A28-C2E3-4845-BAFB-D03FAC10EF4B}" sibTransId="{D4E62E1E-F61C-49BD-B817-DFD8B5B30BA1}"/>
    <dgm:cxn modelId="{E4650146-1618-4614-89E4-1E69B57FDC9E}" type="presOf" srcId="{6C8694C7-BC56-4C29-A184-79D15068CD63}" destId="{087067D1-DB0C-4D90-9CFD-B430DD0AE828}" srcOrd="0" destOrd="0" presId="urn:microsoft.com/office/officeart/2005/8/layout/process4"/>
    <dgm:cxn modelId="{6C1EB56E-3A9B-4015-B96A-B65A8EF77CFE}" type="presOf" srcId="{365E5633-A001-4C13-9128-854A34DE76BB}" destId="{51CA2342-CF77-43FF-9AAD-7BBF41825024}" srcOrd="0" destOrd="0" presId="urn:microsoft.com/office/officeart/2005/8/layout/process4"/>
    <dgm:cxn modelId="{94271F4A-FC99-4DD2-9705-B2ABC27B5545}" srcId="{020DC99D-946B-4EB3-9FF0-AF352DE7CD36}" destId="{6C8694C7-BC56-4C29-A184-79D15068CD63}" srcOrd="0" destOrd="0" parTransId="{BE427211-67F0-4260-8456-B2EF7E316C81}" sibTransId="{9688ED75-DD3B-4A83-88F5-668317C1FB43}"/>
    <dgm:cxn modelId="{02D0C0EF-906F-4F87-A1B6-92E5439B1A3D}" type="presOf" srcId="{020DC99D-946B-4EB3-9FF0-AF352DE7CD36}" destId="{267E4456-C039-478C-A792-7475AA482B99}" srcOrd="0" destOrd="0" presId="urn:microsoft.com/office/officeart/2005/8/layout/process4"/>
    <dgm:cxn modelId="{A9E9BEDD-4669-4AD2-816F-F69910378158}" type="presParOf" srcId="{267E4456-C039-478C-A792-7475AA482B99}" destId="{E6180C5F-3F98-45C7-83BC-A7A986916C65}" srcOrd="0" destOrd="0" presId="urn:microsoft.com/office/officeart/2005/8/layout/process4"/>
    <dgm:cxn modelId="{833B3A80-29BC-4AD5-AE98-8F03A83EF7D9}" type="presParOf" srcId="{E6180C5F-3F98-45C7-83BC-A7A986916C65}" destId="{51CA2342-CF77-43FF-9AAD-7BBF41825024}" srcOrd="0" destOrd="0" presId="urn:microsoft.com/office/officeart/2005/8/layout/process4"/>
    <dgm:cxn modelId="{7D278896-68A9-4904-9B30-28E74F50ADE7}" type="presParOf" srcId="{267E4456-C039-478C-A792-7475AA482B99}" destId="{FD2180F9-C680-4B1F-94FC-591BE9B0F29A}" srcOrd="1" destOrd="0" presId="urn:microsoft.com/office/officeart/2005/8/layout/process4"/>
    <dgm:cxn modelId="{42EF0242-033C-46DD-8980-DA28555AEE90}" type="presParOf" srcId="{267E4456-C039-478C-A792-7475AA482B99}" destId="{DB8CFC02-4D9C-4304-ABC3-611E1210DAC6}" srcOrd="2" destOrd="0" presId="urn:microsoft.com/office/officeart/2005/8/layout/process4"/>
    <dgm:cxn modelId="{B09138F4-1964-4708-A875-A8658310D89C}" type="presParOf" srcId="{DB8CFC02-4D9C-4304-ABC3-611E1210DAC6}" destId="{087067D1-DB0C-4D90-9CFD-B430DD0AE82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020DC99D-946B-4EB3-9FF0-AF352DE7CD36}" type="doc">
      <dgm:prSet loTypeId="urn:microsoft.com/office/officeart/2005/8/layout/process4" loCatId="list" qsTypeId="urn:microsoft.com/office/officeart/2005/8/quickstyle/simple2" qsCatId="simple" csTypeId="urn:microsoft.com/office/officeart/2005/8/colors/accent1_1" csCatId="accent1" phldr="1"/>
      <dgm:spPr/>
      <dgm:t>
        <a:bodyPr/>
        <a:lstStyle/>
        <a:p>
          <a:endParaRPr lang="en-US"/>
        </a:p>
      </dgm:t>
    </dgm:pt>
    <dgm:pt modelId="{6C8694C7-BC56-4C29-A184-79D15068CD63}">
      <dgm:prSet phldrT="[Text]" custT="1"/>
      <dgm:spPr/>
      <dgm:t>
        <a:bodyPr/>
        <a:lstStyle/>
        <a:p>
          <a:pPr algn="just"/>
          <a:r>
            <a:rPr lang="en-US" sz="1700" baseline="0" dirty="0" smtClean="0"/>
            <a:t>A board member, who volunteered for the town soccer league and played in the town’s baseball league, participated in the planning, review, assessments and proposal for a capital improvement referendum regarding a multi-sport field complex design for use by community sports groups.  In addition, the board member failed to disclose his association with these leagues on his annual disclosure form. </a:t>
          </a:r>
          <a:r>
            <a:rPr lang="en-US" sz="1700" b="1" dirty="0" smtClean="0"/>
            <a:t>Ethics violations?</a:t>
          </a:r>
          <a:endParaRPr lang="en-US" sz="1700" b="1" dirty="0"/>
        </a:p>
      </dgm:t>
    </dgm:pt>
    <dgm:pt modelId="{BE427211-67F0-4260-8456-B2EF7E316C81}" type="parTrans" cxnId="{94271F4A-FC99-4DD2-9705-B2ABC27B5545}">
      <dgm:prSet/>
      <dgm:spPr/>
      <dgm:t>
        <a:bodyPr/>
        <a:lstStyle/>
        <a:p>
          <a:endParaRPr lang="en-US"/>
        </a:p>
      </dgm:t>
    </dgm:pt>
    <dgm:pt modelId="{9688ED75-DD3B-4A83-88F5-668317C1FB43}" type="sibTrans" cxnId="{94271F4A-FC99-4DD2-9705-B2ABC27B5545}">
      <dgm:prSet/>
      <dgm:spPr/>
      <dgm:t>
        <a:bodyPr/>
        <a:lstStyle/>
        <a:p>
          <a:endParaRPr lang="en-US"/>
        </a:p>
      </dgm:t>
    </dgm:pt>
    <dgm:pt modelId="{365E5633-A001-4C13-9128-854A34DE76BB}">
      <dgm:prSet phldrT="[Text]" custT="1"/>
      <dgm:spPr/>
      <dgm:t>
        <a:bodyPr/>
        <a:lstStyle/>
        <a:p>
          <a:pPr algn="just"/>
          <a:r>
            <a:rPr lang="en-US" sz="1800" b="1" dirty="0" smtClean="0"/>
            <a:t>No violation of the Act</a:t>
          </a:r>
          <a:r>
            <a:rPr lang="en-US" sz="1800" b="1" u="none" dirty="0" smtClean="0"/>
            <a:t>-</a:t>
          </a:r>
          <a:r>
            <a:rPr lang="en-US" sz="1800" b="1" dirty="0" smtClean="0"/>
            <a:t> </a:t>
          </a:r>
          <a:r>
            <a:rPr lang="en-US" sz="1800" b="0" u="none" dirty="0" smtClean="0"/>
            <a:t>The Commission determined that there was no evidence that the board member, or a member of his immediate family, held more than a 10% interest in either of those organizations, nor did the board member use his position to secure unwarranted privileges or to advance the referendum, which was subject to a public vote.  There was also no evidence that the board member benefited any more from the use of the fields than any other players and, finally, the Act and its regulations do not require disclosure of these types of relationships, particularly in light of the fact that there was no evidence that these organizations were a source of income for the board member. </a:t>
          </a:r>
          <a:endParaRPr lang="en-US" sz="1800" b="0" i="0" u="none" dirty="0" smtClean="0"/>
        </a:p>
        <a:p>
          <a:pPr algn="ctr"/>
          <a:r>
            <a:rPr lang="en-US" sz="1600" b="0" i="1" u="none" dirty="0" smtClean="0"/>
            <a:t>Motely, et. al. v. </a:t>
          </a:r>
          <a:r>
            <a:rPr lang="en-US" sz="1600" b="0" i="1" u="none" dirty="0" err="1" smtClean="0"/>
            <a:t>Spardel</a:t>
          </a:r>
          <a:r>
            <a:rPr lang="en-US" sz="1600" b="0" i="1" u="none" dirty="0" smtClean="0"/>
            <a:t>, Verona Bd. of Educ. </a:t>
          </a:r>
          <a:r>
            <a:rPr lang="en-US" sz="1600" b="0" i="0" u="none" dirty="0" smtClean="0"/>
            <a:t>SEC Dkt. No. C25-14 (11/25/14) </a:t>
          </a:r>
          <a:r>
            <a:rPr lang="en-US" sz="1600" b="1" u="none" dirty="0" smtClean="0"/>
            <a:t> </a:t>
          </a:r>
          <a:endParaRPr lang="en-US" sz="1600" dirty="0"/>
        </a:p>
      </dgm:t>
    </dgm:pt>
    <dgm:pt modelId="{AE978A28-C2E3-4845-BAFB-D03FAC10EF4B}" type="parTrans" cxnId="{7FD7139E-D779-4531-AE95-6D095B836AEC}">
      <dgm:prSet/>
      <dgm:spPr/>
      <dgm:t>
        <a:bodyPr/>
        <a:lstStyle/>
        <a:p>
          <a:endParaRPr lang="en-US"/>
        </a:p>
      </dgm:t>
    </dgm:pt>
    <dgm:pt modelId="{D4E62E1E-F61C-49BD-B817-DFD8B5B30BA1}" type="sibTrans" cxnId="{7FD7139E-D779-4531-AE95-6D095B836AEC}">
      <dgm:prSet/>
      <dgm:spPr/>
      <dgm:t>
        <a:bodyPr/>
        <a:lstStyle/>
        <a:p>
          <a:endParaRPr lang="en-US"/>
        </a:p>
      </dgm:t>
    </dgm:pt>
    <dgm:pt modelId="{267E4456-C039-478C-A792-7475AA482B99}" type="pres">
      <dgm:prSet presAssocID="{020DC99D-946B-4EB3-9FF0-AF352DE7CD36}" presName="Name0" presStyleCnt="0">
        <dgm:presLayoutVars>
          <dgm:dir/>
          <dgm:animLvl val="lvl"/>
          <dgm:resizeHandles val="exact"/>
        </dgm:presLayoutVars>
      </dgm:prSet>
      <dgm:spPr/>
      <dgm:t>
        <a:bodyPr/>
        <a:lstStyle/>
        <a:p>
          <a:endParaRPr lang="en-US"/>
        </a:p>
      </dgm:t>
    </dgm:pt>
    <dgm:pt modelId="{E6180C5F-3F98-45C7-83BC-A7A986916C65}" type="pres">
      <dgm:prSet presAssocID="{365E5633-A001-4C13-9128-854A34DE76BB}" presName="boxAndChildren" presStyleCnt="0"/>
      <dgm:spPr/>
      <dgm:t>
        <a:bodyPr/>
        <a:lstStyle/>
        <a:p>
          <a:endParaRPr lang="en-US"/>
        </a:p>
      </dgm:t>
    </dgm:pt>
    <dgm:pt modelId="{51CA2342-CF77-43FF-9AAD-7BBF41825024}" type="pres">
      <dgm:prSet presAssocID="{365E5633-A001-4C13-9128-854A34DE76BB}" presName="parentTextBox" presStyleLbl="node1" presStyleIdx="0" presStyleCnt="2" custScaleY="188450"/>
      <dgm:spPr/>
      <dgm:t>
        <a:bodyPr/>
        <a:lstStyle/>
        <a:p>
          <a:endParaRPr lang="en-US"/>
        </a:p>
      </dgm:t>
    </dgm:pt>
    <dgm:pt modelId="{FD2180F9-C680-4B1F-94FC-591BE9B0F29A}" type="pres">
      <dgm:prSet presAssocID="{9688ED75-DD3B-4A83-88F5-668317C1FB43}" presName="sp" presStyleCnt="0"/>
      <dgm:spPr/>
      <dgm:t>
        <a:bodyPr/>
        <a:lstStyle/>
        <a:p>
          <a:endParaRPr lang="en-US"/>
        </a:p>
      </dgm:t>
    </dgm:pt>
    <dgm:pt modelId="{DB8CFC02-4D9C-4304-ABC3-611E1210DAC6}" type="pres">
      <dgm:prSet presAssocID="{6C8694C7-BC56-4C29-A184-79D15068CD63}" presName="arrowAndChildren" presStyleCnt="0"/>
      <dgm:spPr/>
      <dgm:t>
        <a:bodyPr/>
        <a:lstStyle/>
        <a:p>
          <a:endParaRPr lang="en-US"/>
        </a:p>
      </dgm:t>
    </dgm:pt>
    <dgm:pt modelId="{087067D1-DB0C-4D90-9CFD-B430DD0AE828}" type="pres">
      <dgm:prSet presAssocID="{6C8694C7-BC56-4C29-A184-79D15068CD63}" presName="parentTextArrow" presStyleLbl="node1" presStyleIdx="1" presStyleCnt="2"/>
      <dgm:spPr/>
      <dgm:t>
        <a:bodyPr/>
        <a:lstStyle/>
        <a:p>
          <a:endParaRPr lang="en-US"/>
        </a:p>
      </dgm:t>
    </dgm:pt>
  </dgm:ptLst>
  <dgm:cxnLst>
    <dgm:cxn modelId="{7FD7139E-D779-4531-AE95-6D095B836AEC}" srcId="{020DC99D-946B-4EB3-9FF0-AF352DE7CD36}" destId="{365E5633-A001-4C13-9128-854A34DE76BB}" srcOrd="1" destOrd="0" parTransId="{AE978A28-C2E3-4845-BAFB-D03FAC10EF4B}" sibTransId="{D4E62E1E-F61C-49BD-B817-DFD8B5B30BA1}"/>
    <dgm:cxn modelId="{0B591C8F-2CF0-456C-865D-82CCAEA754CE}" type="presOf" srcId="{365E5633-A001-4C13-9128-854A34DE76BB}" destId="{51CA2342-CF77-43FF-9AAD-7BBF41825024}" srcOrd="0" destOrd="0" presId="urn:microsoft.com/office/officeart/2005/8/layout/process4"/>
    <dgm:cxn modelId="{B0F97078-AFA5-451E-8323-75A98B8A8B21}" type="presOf" srcId="{6C8694C7-BC56-4C29-A184-79D15068CD63}" destId="{087067D1-DB0C-4D90-9CFD-B430DD0AE828}" srcOrd="0" destOrd="0" presId="urn:microsoft.com/office/officeart/2005/8/layout/process4"/>
    <dgm:cxn modelId="{94271F4A-FC99-4DD2-9705-B2ABC27B5545}" srcId="{020DC99D-946B-4EB3-9FF0-AF352DE7CD36}" destId="{6C8694C7-BC56-4C29-A184-79D15068CD63}" srcOrd="0" destOrd="0" parTransId="{BE427211-67F0-4260-8456-B2EF7E316C81}" sibTransId="{9688ED75-DD3B-4A83-88F5-668317C1FB43}"/>
    <dgm:cxn modelId="{7089D09E-5294-48EE-8380-C736F3A55D24}" type="presOf" srcId="{020DC99D-946B-4EB3-9FF0-AF352DE7CD36}" destId="{267E4456-C039-478C-A792-7475AA482B99}" srcOrd="0" destOrd="0" presId="urn:microsoft.com/office/officeart/2005/8/layout/process4"/>
    <dgm:cxn modelId="{2BF586F2-0349-4D19-8C7D-1D10E205101C}" type="presParOf" srcId="{267E4456-C039-478C-A792-7475AA482B99}" destId="{E6180C5F-3F98-45C7-83BC-A7A986916C65}" srcOrd="0" destOrd="0" presId="urn:microsoft.com/office/officeart/2005/8/layout/process4"/>
    <dgm:cxn modelId="{C5ACE3BC-C248-4EEC-9862-37CA5B81D696}" type="presParOf" srcId="{E6180C5F-3F98-45C7-83BC-A7A986916C65}" destId="{51CA2342-CF77-43FF-9AAD-7BBF41825024}" srcOrd="0" destOrd="0" presId="urn:microsoft.com/office/officeart/2005/8/layout/process4"/>
    <dgm:cxn modelId="{4ED2183B-E857-440D-9786-092F1500921C}" type="presParOf" srcId="{267E4456-C039-478C-A792-7475AA482B99}" destId="{FD2180F9-C680-4B1F-94FC-591BE9B0F29A}" srcOrd="1" destOrd="0" presId="urn:microsoft.com/office/officeart/2005/8/layout/process4"/>
    <dgm:cxn modelId="{96AF88F2-9438-4F85-AF3B-B83EFB8C9907}" type="presParOf" srcId="{267E4456-C039-478C-A792-7475AA482B99}" destId="{DB8CFC02-4D9C-4304-ABC3-611E1210DAC6}" srcOrd="2" destOrd="0" presId="urn:microsoft.com/office/officeart/2005/8/layout/process4"/>
    <dgm:cxn modelId="{764BAE73-5790-4D60-A9BF-F1EF8886C670}" type="presParOf" srcId="{DB8CFC02-4D9C-4304-ABC3-611E1210DAC6}" destId="{087067D1-DB0C-4D90-9CFD-B430DD0AE82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020DC99D-946B-4EB3-9FF0-AF352DE7CD36}" type="doc">
      <dgm:prSet loTypeId="urn:microsoft.com/office/officeart/2005/8/layout/process4" loCatId="list" qsTypeId="urn:microsoft.com/office/officeart/2005/8/quickstyle/simple2" qsCatId="simple" csTypeId="urn:microsoft.com/office/officeart/2005/8/colors/accent1_1" csCatId="accent1" phldr="1"/>
      <dgm:spPr/>
      <dgm:t>
        <a:bodyPr/>
        <a:lstStyle/>
        <a:p>
          <a:endParaRPr lang="en-US"/>
        </a:p>
      </dgm:t>
    </dgm:pt>
    <dgm:pt modelId="{6C8694C7-BC56-4C29-A184-79D15068CD63}">
      <dgm:prSet phldrT="[Text]" custT="1"/>
      <dgm:spPr/>
      <dgm:t>
        <a:bodyPr/>
        <a:lstStyle/>
        <a:p>
          <a:pPr algn="just"/>
          <a:r>
            <a:rPr lang="en-US" sz="1600" baseline="0" dirty="0" smtClean="0"/>
            <a:t>A board member, who was on a Selection Committee, actively participated in the interview process for the Assistant Principal position, as well as questioned candidates without the knowledge of the other Board members and undertaking the duty of the Superintendent.  Furthermore, the board member, within a few minutes of her appointment to the board and without formal information or knowledge, voted not to renew the business administrator and voted against the Superintendent’s recommended candidate for Principal because she was precluded from the interview process for the Principal.  </a:t>
          </a:r>
          <a:r>
            <a:rPr lang="en-US" sz="1600" b="1" dirty="0" smtClean="0"/>
            <a:t>Ethics violations?</a:t>
          </a:r>
          <a:endParaRPr lang="en-US" sz="1600" b="1" dirty="0"/>
        </a:p>
      </dgm:t>
    </dgm:pt>
    <dgm:pt modelId="{BE427211-67F0-4260-8456-B2EF7E316C81}" type="parTrans" cxnId="{94271F4A-FC99-4DD2-9705-B2ABC27B5545}">
      <dgm:prSet/>
      <dgm:spPr/>
      <dgm:t>
        <a:bodyPr/>
        <a:lstStyle/>
        <a:p>
          <a:endParaRPr lang="en-US"/>
        </a:p>
      </dgm:t>
    </dgm:pt>
    <dgm:pt modelId="{9688ED75-DD3B-4A83-88F5-668317C1FB43}" type="sibTrans" cxnId="{94271F4A-FC99-4DD2-9705-B2ABC27B5545}">
      <dgm:prSet/>
      <dgm:spPr/>
      <dgm:t>
        <a:bodyPr/>
        <a:lstStyle/>
        <a:p>
          <a:endParaRPr lang="en-US"/>
        </a:p>
      </dgm:t>
    </dgm:pt>
    <dgm:pt modelId="{365E5633-A001-4C13-9128-854A34DE76BB}">
      <dgm:prSet phldrT="[Text]" custT="1"/>
      <dgm:spPr/>
      <dgm:t>
        <a:bodyPr/>
        <a:lstStyle/>
        <a:p>
          <a:pPr algn="just"/>
          <a:r>
            <a:rPr lang="en-US" sz="1600" b="1" dirty="0" smtClean="0"/>
            <a:t>No violation of the Act – </a:t>
          </a:r>
          <a:r>
            <a:rPr lang="en-US" sz="1600" b="0" dirty="0" smtClean="0"/>
            <a:t>The Commission concluded that the complaint fails to allege facts sufficient to maintain a claim.  The Commission determined that, subject to limitations arising from a conflict, any board member may vote as he or she chooses from the moment the member is sworn in.  Moreover, board members are not under any obligation to accept a superintendent’s recommended candidate for any position and may vote to select another candidate.  Lastly, the Commission stated that, although it is not a violation of the Act, allowing board members to interview applicants upon whose employment they will ultimately vote, may have a chilling effect on these candidates and ultimately thwart a free and honest exchange of responses and may be viewed by the public as the board’s unnecessary and unwarranted intrusion into a course of action beyond the board’s authority.  </a:t>
          </a:r>
          <a:endParaRPr lang="en-US" sz="1600" b="0" i="0" u="none" dirty="0" smtClean="0"/>
        </a:p>
        <a:p>
          <a:pPr algn="ctr"/>
          <a:r>
            <a:rPr lang="en-US" sz="1600" b="0" i="1" u="none" dirty="0" smtClean="0"/>
            <a:t>Young v. Moss, Pennsauken Tp. Bd. of Educ. </a:t>
          </a:r>
          <a:r>
            <a:rPr lang="en-US" sz="1600" b="0" i="0" u="none" dirty="0" smtClean="0"/>
            <a:t>SEC Dkt. No. C37-14 (12/26/14) </a:t>
          </a:r>
          <a:r>
            <a:rPr lang="en-US" sz="1600" b="1" u="none" dirty="0" smtClean="0"/>
            <a:t> </a:t>
          </a:r>
          <a:endParaRPr lang="en-US" sz="1600" dirty="0"/>
        </a:p>
      </dgm:t>
    </dgm:pt>
    <dgm:pt modelId="{AE978A28-C2E3-4845-BAFB-D03FAC10EF4B}" type="parTrans" cxnId="{7FD7139E-D779-4531-AE95-6D095B836AEC}">
      <dgm:prSet/>
      <dgm:spPr/>
      <dgm:t>
        <a:bodyPr/>
        <a:lstStyle/>
        <a:p>
          <a:endParaRPr lang="en-US"/>
        </a:p>
      </dgm:t>
    </dgm:pt>
    <dgm:pt modelId="{D4E62E1E-F61C-49BD-B817-DFD8B5B30BA1}" type="sibTrans" cxnId="{7FD7139E-D779-4531-AE95-6D095B836AEC}">
      <dgm:prSet/>
      <dgm:spPr/>
      <dgm:t>
        <a:bodyPr/>
        <a:lstStyle/>
        <a:p>
          <a:endParaRPr lang="en-US"/>
        </a:p>
      </dgm:t>
    </dgm:pt>
    <dgm:pt modelId="{267E4456-C039-478C-A792-7475AA482B99}" type="pres">
      <dgm:prSet presAssocID="{020DC99D-946B-4EB3-9FF0-AF352DE7CD36}" presName="Name0" presStyleCnt="0">
        <dgm:presLayoutVars>
          <dgm:dir/>
          <dgm:animLvl val="lvl"/>
          <dgm:resizeHandles val="exact"/>
        </dgm:presLayoutVars>
      </dgm:prSet>
      <dgm:spPr/>
      <dgm:t>
        <a:bodyPr/>
        <a:lstStyle/>
        <a:p>
          <a:endParaRPr lang="en-US"/>
        </a:p>
      </dgm:t>
    </dgm:pt>
    <dgm:pt modelId="{E6180C5F-3F98-45C7-83BC-A7A986916C65}" type="pres">
      <dgm:prSet presAssocID="{365E5633-A001-4C13-9128-854A34DE76BB}" presName="boxAndChildren" presStyleCnt="0"/>
      <dgm:spPr/>
      <dgm:t>
        <a:bodyPr/>
        <a:lstStyle/>
        <a:p>
          <a:endParaRPr lang="en-US"/>
        </a:p>
      </dgm:t>
    </dgm:pt>
    <dgm:pt modelId="{51CA2342-CF77-43FF-9AAD-7BBF41825024}" type="pres">
      <dgm:prSet presAssocID="{365E5633-A001-4C13-9128-854A34DE76BB}" presName="parentTextBox" presStyleLbl="node1" presStyleIdx="0" presStyleCnt="2" custScaleY="221137"/>
      <dgm:spPr/>
      <dgm:t>
        <a:bodyPr/>
        <a:lstStyle/>
        <a:p>
          <a:endParaRPr lang="en-US"/>
        </a:p>
      </dgm:t>
    </dgm:pt>
    <dgm:pt modelId="{FD2180F9-C680-4B1F-94FC-591BE9B0F29A}" type="pres">
      <dgm:prSet presAssocID="{9688ED75-DD3B-4A83-88F5-668317C1FB43}" presName="sp" presStyleCnt="0"/>
      <dgm:spPr/>
      <dgm:t>
        <a:bodyPr/>
        <a:lstStyle/>
        <a:p>
          <a:endParaRPr lang="en-US"/>
        </a:p>
      </dgm:t>
    </dgm:pt>
    <dgm:pt modelId="{DB8CFC02-4D9C-4304-ABC3-611E1210DAC6}" type="pres">
      <dgm:prSet presAssocID="{6C8694C7-BC56-4C29-A184-79D15068CD63}" presName="arrowAndChildren" presStyleCnt="0"/>
      <dgm:spPr/>
      <dgm:t>
        <a:bodyPr/>
        <a:lstStyle/>
        <a:p>
          <a:endParaRPr lang="en-US"/>
        </a:p>
      </dgm:t>
    </dgm:pt>
    <dgm:pt modelId="{087067D1-DB0C-4D90-9CFD-B430DD0AE828}" type="pres">
      <dgm:prSet presAssocID="{6C8694C7-BC56-4C29-A184-79D15068CD63}" presName="parentTextArrow" presStyleLbl="node1" presStyleIdx="1" presStyleCnt="2" custScaleY="147883"/>
      <dgm:spPr/>
      <dgm:t>
        <a:bodyPr/>
        <a:lstStyle/>
        <a:p>
          <a:endParaRPr lang="en-US"/>
        </a:p>
      </dgm:t>
    </dgm:pt>
  </dgm:ptLst>
  <dgm:cxnLst>
    <dgm:cxn modelId="{7FD7139E-D779-4531-AE95-6D095B836AEC}" srcId="{020DC99D-946B-4EB3-9FF0-AF352DE7CD36}" destId="{365E5633-A001-4C13-9128-854A34DE76BB}" srcOrd="1" destOrd="0" parTransId="{AE978A28-C2E3-4845-BAFB-D03FAC10EF4B}" sibTransId="{D4E62E1E-F61C-49BD-B817-DFD8B5B30BA1}"/>
    <dgm:cxn modelId="{7D486A70-7B56-46B1-8427-2389B5701DC6}" type="presOf" srcId="{6C8694C7-BC56-4C29-A184-79D15068CD63}" destId="{087067D1-DB0C-4D90-9CFD-B430DD0AE828}" srcOrd="0" destOrd="0" presId="urn:microsoft.com/office/officeart/2005/8/layout/process4"/>
    <dgm:cxn modelId="{94271F4A-FC99-4DD2-9705-B2ABC27B5545}" srcId="{020DC99D-946B-4EB3-9FF0-AF352DE7CD36}" destId="{6C8694C7-BC56-4C29-A184-79D15068CD63}" srcOrd="0" destOrd="0" parTransId="{BE427211-67F0-4260-8456-B2EF7E316C81}" sibTransId="{9688ED75-DD3B-4A83-88F5-668317C1FB43}"/>
    <dgm:cxn modelId="{C5AC7765-45A2-484A-B924-AA111ED16CD5}" type="presOf" srcId="{365E5633-A001-4C13-9128-854A34DE76BB}" destId="{51CA2342-CF77-43FF-9AAD-7BBF41825024}" srcOrd="0" destOrd="0" presId="urn:microsoft.com/office/officeart/2005/8/layout/process4"/>
    <dgm:cxn modelId="{91C22C18-5ABE-4956-82BC-5A3ABFE4A510}" type="presOf" srcId="{020DC99D-946B-4EB3-9FF0-AF352DE7CD36}" destId="{267E4456-C039-478C-A792-7475AA482B99}" srcOrd="0" destOrd="0" presId="urn:microsoft.com/office/officeart/2005/8/layout/process4"/>
    <dgm:cxn modelId="{531C6231-C1E6-4872-82D9-F794C80FDFAB}" type="presParOf" srcId="{267E4456-C039-478C-A792-7475AA482B99}" destId="{E6180C5F-3F98-45C7-83BC-A7A986916C65}" srcOrd="0" destOrd="0" presId="urn:microsoft.com/office/officeart/2005/8/layout/process4"/>
    <dgm:cxn modelId="{C5CDF7A4-190F-43B4-829D-5507D2929472}" type="presParOf" srcId="{E6180C5F-3F98-45C7-83BC-A7A986916C65}" destId="{51CA2342-CF77-43FF-9AAD-7BBF41825024}" srcOrd="0" destOrd="0" presId="urn:microsoft.com/office/officeart/2005/8/layout/process4"/>
    <dgm:cxn modelId="{3D49625E-7179-4DE7-850A-636D7A6E4D0B}" type="presParOf" srcId="{267E4456-C039-478C-A792-7475AA482B99}" destId="{FD2180F9-C680-4B1F-94FC-591BE9B0F29A}" srcOrd="1" destOrd="0" presId="urn:microsoft.com/office/officeart/2005/8/layout/process4"/>
    <dgm:cxn modelId="{FB343CF0-6128-4F3C-9ED3-16456BA94DAE}" type="presParOf" srcId="{267E4456-C039-478C-A792-7475AA482B99}" destId="{DB8CFC02-4D9C-4304-ABC3-611E1210DAC6}" srcOrd="2" destOrd="0" presId="urn:microsoft.com/office/officeart/2005/8/layout/process4"/>
    <dgm:cxn modelId="{D6EFF7A0-CA7B-4609-8729-A0AFA871F1E4}" type="presParOf" srcId="{DB8CFC02-4D9C-4304-ABC3-611E1210DAC6}" destId="{087067D1-DB0C-4D90-9CFD-B430DD0AE82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020DC99D-946B-4EB3-9FF0-AF352DE7CD36}" type="doc">
      <dgm:prSet loTypeId="urn:microsoft.com/office/officeart/2005/8/layout/process4" loCatId="list" qsTypeId="urn:microsoft.com/office/officeart/2005/8/quickstyle/simple2" qsCatId="simple" csTypeId="urn:microsoft.com/office/officeart/2005/8/colors/accent1_1" csCatId="accent1" phldr="1"/>
      <dgm:spPr/>
      <dgm:t>
        <a:bodyPr/>
        <a:lstStyle/>
        <a:p>
          <a:endParaRPr lang="en-US"/>
        </a:p>
      </dgm:t>
    </dgm:pt>
    <dgm:pt modelId="{6C8694C7-BC56-4C29-A184-79D15068CD63}">
      <dgm:prSet phldrT="[Text]" custT="1"/>
      <dgm:spPr/>
      <dgm:t>
        <a:bodyPr/>
        <a:lstStyle/>
        <a:p>
          <a:pPr algn="just"/>
          <a:r>
            <a:rPr lang="en-US" sz="1800" dirty="0" smtClean="0">
              <a:latin typeface="+mn-lt"/>
            </a:rPr>
            <a:t>A board member unilaterally issued a </a:t>
          </a:r>
          <a:r>
            <a:rPr lang="en-US" sz="1800" i="1" dirty="0" smtClean="0">
              <a:latin typeface="+mn-lt"/>
            </a:rPr>
            <a:t>RICE</a:t>
          </a:r>
          <a:r>
            <a:rPr lang="en-US" sz="1800" i="0" dirty="0" smtClean="0">
              <a:latin typeface="+mn-lt"/>
            </a:rPr>
            <a:t> notice to the superintendent of schools.  Prior to issuing the </a:t>
          </a:r>
          <a:r>
            <a:rPr lang="en-US" sz="1800" i="1" dirty="0" smtClean="0">
              <a:latin typeface="+mn-lt"/>
            </a:rPr>
            <a:t>RICE </a:t>
          </a:r>
          <a:r>
            <a:rPr lang="en-US" sz="1800" i="0" dirty="0" smtClean="0">
              <a:latin typeface="+mn-lt"/>
            </a:rPr>
            <a:t>notice, the board member discussed and intentionally planned the superintendent’s removal with three (3) newly-elected </a:t>
          </a:r>
          <a:r>
            <a:rPr lang="en-US" sz="1800" b="1" i="0" dirty="0" smtClean="0">
              <a:latin typeface="+mn-lt"/>
            </a:rPr>
            <a:t>but unsworn board members</a:t>
          </a:r>
          <a:r>
            <a:rPr lang="en-US" sz="1800" i="0" dirty="0" smtClean="0">
              <a:latin typeface="+mn-lt"/>
            </a:rPr>
            <a:t> and repeatedly contacted a former assistant superintendent to see if she would be interested in becoming interim superintendent, even going so far as to discuss salary and benefits.  </a:t>
          </a:r>
          <a:r>
            <a:rPr lang="en-US" sz="2000" b="1" i="0" dirty="0" smtClean="0">
              <a:latin typeface="+mn-lt"/>
            </a:rPr>
            <a:t>Ethics violation?</a:t>
          </a:r>
          <a:endParaRPr lang="en-US" sz="2000" dirty="0">
            <a:latin typeface="+mn-lt"/>
          </a:endParaRPr>
        </a:p>
      </dgm:t>
    </dgm:pt>
    <dgm:pt modelId="{BE427211-67F0-4260-8456-B2EF7E316C81}" type="parTrans" cxnId="{94271F4A-FC99-4DD2-9705-B2ABC27B5545}">
      <dgm:prSet/>
      <dgm:spPr/>
      <dgm:t>
        <a:bodyPr/>
        <a:lstStyle/>
        <a:p>
          <a:endParaRPr lang="en-US"/>
        </a:p>
      </dgm:t>
    </dgm:pt>
    <dgm:pt modelId="{9688ED75-DD3B-4A83-88F5-668317C1FB43}" type="sibTrans" cxnId="{94271F4A-FC99-4DD2-9705-B2ABC27B5545}">
      <dgm:prSet/>
      <dgm:spPr/>
      <dgm:t>
        <a:bodyPr/>
        <a:lstStyle/>
        <a:p>
          <a:endParaRPr lang="en-US"/>
        </a:p>
      </dgm:t>
    </dgm:pt>
    <dgm:pt modelId="{43DA794B-55F7-4F93-8F31-0BBA0F2593CA}">
      <dgm:prSet custT="1"/>
      <dgm:spPr/>
      <dgm:t>
        <a:bodyPr/>
        <a:lstStyle/>
        <a:p>
          <a:pPr algn="just"/>
          <a:r>
            <a:rPr lang="en-US" sz="1750" b="1" dirty="0" smtClean="0">
              <a:latin typeface="+mn-lt"/>
            </a:rPr>
            <a:t>YES – violation of N.J.S.A. 18A:12-24.1(e)</a:t>
          </a:r>
          <a:r>
            <a:rPr lang="en-US" sz="1750" b="0" dirty="0" smtClean="0">
              <a:latin typeface="+mn-lt"/>
            </a:rPr>
            <a:t>.  The SEC concluded that the issuing of a </a:t>
          </a:r>
          <a:r>
            <a:rPr lang="en-US" sz="1750" b="0" i="0" dirty="0" smtClean="0">
              <a:latin typeface="+mn-lt"/>
            </a:rPr>
            <a:t>RICE was not an administrative function, but, rather a function of the board.  The board member, who was not the board president and who did not confer with other sitting board members, took private action outside the scope of his duties as a board member.  </a:t>
          </a:r>
          <a:r>
            <a:rPr lang="en-US" sz="1750" dirty="0" smtClean="0">
              <a:latin typeface="+mn-lt"/>
            </a:rPr>
            <a:t>The Commissioner of Education accepted the SEC’s findings and determined that, in unilaterally directing the issuance of a </a:t>
          </a:r>
          <a:r>
            <a:rPr lang="en-US" sz="1750" i="1" dirty="0" smtClean="0">
              <a:latin typeface="+mn-lt"/>
            </a:rPr>
            <a:t>RICE</a:t>
          </a:r>
          <a:r>
            <a:rPr lang="en-US" sz="1750" i="0" dirty="0" smtClean="0">
              <a:latin typeface="+mn-lt"/>
            </a:rPr>
            <a:t> notice to a school superintendent without consulting any other board member, this board member took private action that had potential to compromise the board, contrary to </a:t>
          </a:r>
          <a:r>
            <a:rPr lang="en-US" sz="1750" i="1" dirty="0" smtClean="0">
              <a:latin typeface="+mn-lt"/>
            </a:rPr>
            <a:t>N.J.S.A. 18A:12-24.1(e). </a:t>
          </a:r>
          <a:endParaRPr lang="en-US" sz="1750" dirty="0">
            <a:latin typeface="+mn-lt"/>
          </a:endParaRPr>
        </a:p>
      </dgm:t>
    </dgm:pt>
    <dgm:pt modelId="{C2AC9317-9896-4516-B065-F2EA61CA6D3E}" type="parTrans" cxnId="{91BD3A51-9245-472E-BEA8-74DC61DD0EA5}">
      <dgm:prSet/>
      <dgm:spPr/>
      <dgm:t>
        <a:bodyPr/>
        <a:lstStyle/>
        <a:p>
          <a:endParaRPr lang="en-US"/>
        </a:p>
      </dgm:t>
    </dgm:pt>
    <dgm:pt modelId="{07ABBED8-9C39-46B3-B493-589FADB084AD}" type="sibTrans" cxnId="{91BD3A51-9245-472E-BEA8-74DC61DD0EA5}">
      <dgm:prSet/>
      <dgm:spPr/>
      <dgm:t>
        <a:bodyPr/>
        <a:lstStyle/>
        <a:p>
          <a:endParaRPr lang="en-US"/>
        </a:p>
      </dgm:t>
    </dgm:pt>
    <dgm:pt modelId="{267E4456-C039-478C-A792-7475AA482B99}" type="pres">
      <dgm:prSet presAssocID="{020DC99D-946B-4EB3-9FF0-AF352DE7CD36}" presName="Name0" presStyleCnt="0">
        <dgm:presLayoutVars>
          <dgm:dir/>
          <dgm:animLvl val="lvl"/>
          <dgm:resizeHandles val="exact"/>
        </dgm:presLayoutVars>
      </dgm:prSet>
      <dgm:spPr/>
      <dgm:t>
        <a:bodyPr/>
        <a:lstStyle/>
        <a:p>
          <a:endParaRPr lang="en-US"/>
        </a:p>
      </dgm:t>
    </dgm:pt>
    <dgm:pt modelId="{389291C9-0C0F-4861-A266-E2AE4DB42436}" type="pres">
      <dgm:prSet presAssocID="{43DA794B-55F7-4F93-8F31-0BBA0F2593CA}" presName="boxAndChildren" presStyleCnt="0"/>
      <dgm:spPr/>
    </dgm:pt>
    <dgm:pt modelId="{B4F75D35-3D3C-4DEF-B771-FE1B1E4A3559}" type="pres">
      <dgm:prSet presAssocID="{43DA794B-55F7-4F93-8F31-0BBA0F2593CA}" presName="parentTextBox" presStyleLbl="node1" presStyleIdx="0" presStyleCnt="2" custLinFactNeighborX="-1193" custLinFactNeighborY="1558"/>
      <dgm:spPr/>
      <dgm:t>
        <a:bodyPr/>
        <a:lstStyle/>
        <a:p>
          <a:endParaRPr lang="en-US"/>
        </a:p>
      </dgm:t>
    </dgm:pt>
    <dgm:pt modelId="{FD2180F9-C680-4B1F-94FC-591BE9B0F29A}" type="pres">
      <dgm:prSet presAssocID="{9688ED75-DD3B-4A83-88F5-668317C1FB43}" presName="sp" presStyleCnt="0"/>
      <dgm:spPr/>
      <dgm:t>
        <a:bodyPr/>
        <a:lstStyle/>
        <a:p>
          <a:endParaRPr lang="en-US"/>
        </a:p>
      </dgm:t>
    </dgm:pt>
    <dgm:pt modelId="{DB8CFC02-4D9C-4304-ABC3-611E1210DAC6}" type="pres">
      <dgm:prSet presAssocID="{6C8694C7-BC56-4C29-A184-79D15068CD63}" presName="arrowAndChildren" presStyleCnt="0"/>
      <dgm:spPr/>
      <dgm:t>
        <a:bodyPr/>
        <a:lstStyle/>
        <a:p>
          <a:endParaRPr lang="en-US"/>
        </a:p>
      </dgm:t>
    </dgm:pt>
    <dgm:pt modelId="{087067D1-DB0C-4D90-9CFD-B430DD0AE828}" type="pres">
      <dgm:prSet presAssocID="{6C8694C7-BC56-4C29-A184-79D15068CD63}" presName="parentTextArrow" presStyleLbl="node1" presStyleIdx="1" presStyleCnt="2" custScaleY="66239" custLinFactNeighborX="625" custLinFactNeighborY="1694"/>
      <dgm:spPr/>
      <dgm:t>
        <a:bodyPr/>
        <a:lstStyle/>
        <a:p>
          <a:endParaRPr lang="en-US"/>
        </a:p>
      </dgm:t>
    </dgm:pt>
  </dgm:ptLst>
  <dgm:cxnLst>
    <dgm:cxn modelId="{7C41F1F5-FAA1-4083-97F7-0A667CC2487C}" type="presOf" srcId="{43DA794B-55F7-4F93-8F31-0BBA0F2593CA}" destId="{B4F75D35-3D3C-4DEF-B771-FE1B1E4A3559}" srcOrd="0" destOrd="0" presId="urn:microsoft.com/office/officeart/2005/8/layout/process4"/>
    <dgm:cxn modelId="{F3AAD6C8-9559-4A99-B22E-CC9D60CCAF1D}" type="presOf" srcId="{020DC99D-946B-4EB3-9FF0-AF352DE7CD36}" destId="{267E4456-C039-478C-A792-7475AA482B99}" srcOrd="0" destOrd="0" presId="urn:microsoft.com/office/officeart/2005/8/layout/process4"/>
    <dgm:cxn modelId="{91BD3A51-9245-472E-BEA8-74DC61DD0EA5}" srcId="{020DC99D-946B-4EB3-9FF0-AF352DE7CD36}" destId="{43DA794B-55F7-4F93-8F31-0BBA0F2593CA}" srcOrd="1" destOrd="0" parTransId="{C2AC9317-9896-4516-B065-F2EA61CA6D3E}" sibTransId="{07ABBED8-9C39-46B3-B493-589FADB084AD}"/>
    <dgm:cxn modelId="{94271F4A-FC99-4DD2-9705-B2ABC27B5545}" srcId="{020DC99D-946B-4EB3-9FF0-AF352DE7CD36}" destId="{6C8694C7-BC56-4C29-A184-79D15068CD63}" srcOrd="0" destOrd="0" parTransId="{BE427211-67F0-4260-8456-B2EF7E316C81}" sibTransId="{9688ED75-DD3B-4A83-88F5-668317C1FB43}"/>
    <dgm:cxn modelId="{BF4B1BDD-2F37-4E08-A2FA-784CDD7EA413}" type="presOf" srcId="{6C8694C7-BC56-4C29-A184-79D15068CD63}" destId="{087067D1-DB0C-4D90-9CFD-B430DD0AE828}" srcOrd="0" destOrd="0" presId="urn:microsoft.com/office/officeart/2005/8/layout/process4"/>
    <dgm:cxn modelId="{E0614F0B-7B71-4010-A58B-A448E7A76999}" type="presParOf" srcId="{267E4456-C039-478C-A792-7475AA482B99}" destId="{389291C9-0C0F-4861-A266-E2AE4DB42436}" srcOrd="0" destOrd="0" presId="urn:microsoft.com/office/officeart/2005/8/layout/process4"/>
    <dgm:cxn modelId="{27F750BB-B24C-4927-B4DF-F89C176A5E9A}" type="presParOf" srcId="{389291C9-0C0F-4861-A266-E2AE4DB42436}" destId="{B4F75D35-3D3C-4DEF-B771-FE1B1E4A3559}" srcOrd="0" destOrd="0" presId="urn:microsoft.com/office/officeart/2005/8/layout/process4"/>
    <dgm:cxn modelId="{DCA30181-C5BC-415B-9E59-0CEE2740D88D}" type="presParOf" srcId="{267E4456-C039-478C-A792-7475AA482B99}" destId="{FD2180F9-C680-4B1F-94FC-591BE9B0F29A}" srcOrd="1" destOrd="0" presId="urn:microsoft.com/office/officeart/2005/8/layout/process4"/>
    <dgm:cxn modelId="{47748B84-D3E2-469C-A9A7-2466CF880F5B}" type="presParOf" srcId="{267E4456-C039-478C-A792-7475AA482B99}" destId="{DB8CFC02-4D9C-4304-ABC3-611E1210DAC6}" srcOrd="2" destOrd="0" presId="urn:microsoft.com/office/officeart/2005/8/layout/process4"/>
    <dgm:cxn modelId="{44200115-EABB-4A94-81B8-4937803FB34B}" type="presParOf" srcId="{DB8CFC02-4D9C-4304-ABC3-611E1210DAC6}" destId="{087067D1-DB0C-4D90-9CFD-B430DD0AE82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5B2AF9-E74A-473D-892D-E1F74B106279}"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US"/>
        </a:p>
      </dgm:t>
    </dgm:pt>
    <dgm:pt modelId="{23018539-B083-4CEC-81B1-D284C70B98BF}">
      <dgm:prSet phldrT="[Text]"/>
      <dgm:spPr/>
      <dgm:t>
        <a:bodyPr/>
        <a:lstStyle/>
        <a:p>
          <a:r>
            <a:rPr lang="en-US" dirty="0" smtClean="0">
              <a:latin typeface="+mj-lt"/>
            </a:rPr>
            <a:t>(A)</a:t>
          </a:r>
          <a:endParaRPr lang="en-US" dirty="0">
            <a:latin typeface="+mj-lt"/>
          </a:endParaRPr>
        </a:p>
      </dgm:t>
    </dgm:pt>
    <dgm:pt modelId="{080C0582-7E70-4C7F-9100-5E13D0A4937A}" type="parTrans" cxnId="{04497F83-B4F6-4D57-86E2-71D7842231E7}">
      <dgm:prSet/>
      <dgm:spPr/>
      <dgm:t>
        <a:bodyPr/>
        <a:lstStyle/>
        <a:p>
          <a:endParaRPr lang="en-US"/>
        </a:p>
      </dgm:t>
    </dgm:pt>
    <dgm:pt modelId="{27E8145A-3E1F-4628-9070-14E0F8034A31}" type="sibTrans" cxnId="{04497F83-B4F6-4D57-86E2-71D7842231E7}">
      <dgm:prSet/>
      <dgm:spPr/>
      <dgm:t>
        <a:bodyPr/>
        <a:lstStyle/>
        <a:p>
          <a:endParaRPr lang="en-US"/>
        </a:p>
      </dgm:t>
    </dgm:pt>
    <dgm:pt modelId="{6A360875-CD04-4F97-9C5D-E56AEC570228}">
      <dgm:prSet phldrT="[Text]" custT="1"/>
      <dgm:spPr/>
      <dgm:t>
        <a:bodyPr/>
        <a:lstStyle/>
        <a:p>
          <a:pPr algn="just"/>
          <a:r>
            <a:rPr lang="en-US" sz="2000" dirty="0" smtClean="0">
              <a:latin typeface="+mj-lt"/>
            </a:rPr>
            <a:t>No school official or member of his </a:t>
          </a:r>
          <a:r>
            <a:rPr lang="en-US" sz="2000" b="0" dirty="0" smtClean="0">
              <a:latin typeface="+mj-lt"/>
            </a:rPr>
            <a:t>immediate family </a:t>
          </a:r>
          <a:r>
            <a:rPr lang="en-US" sz="2000" dirty="0" smtClean="0">
              <a:latin typeface="+mj-lt"/>
            </a:rPr>
            <a:t>shall have an interest in a business organization or engage in any business, transaction, or professional activity, which is in substantial conflict with the proper discharge of his duties in the public interest.</a:t>
          </a:r>
          <a:endParaRPr lang="en-US" sz="2000" dirty="0">
            <a:latin typeface="+mj-lt"/>
          </a:endParaRPr>
        </a:p>
      </dgm:t>
    </dgm:pt>
    <dgm:pt modelId="{61D7A47B-DCBB-44FF-920E-EDD46A456FCF}" type="parTrans" cxnId="{78BE590F-B892-42A0-83C8-8F6260A9AA95}">
      <dgm:prSet/>
      <dgm:spPr/>
      <dgm:t>
        <a:bodyPr/>
        <a:lstStyle/>
        <a:p>
          <a:endParaRPr lang="en-US"/>
        </a:p>
      </dgm:t>
    </dgm:pt>
    <dgm:pt modelId="{40C2650C-45A0-4547-9A76-132182557944}" type="sibTrans" cxnId="{78BE590F-B892-42A0-83C8-8F6260A9AA95}">
      <dgm:prSet/>
      <dgm:spPr/>
      <dgm:t>
        <a:bodyPr/>
        <a:lstStyle/>
        <a:p>
          <a:endParaRPr lang="en-US"/>
        </a:p>
      </dgm:t>
    </dgm:pt>
    <dgm:pt modelId="{3BB4562E-8CC5-4E9A-B1D7-E580D6B07B46}" type="pres">
      <dgm:prSet presAssocID="{D65B2AF9-E74A-473D-892D-E1F74B106279}" presName="linearFlow" presStyleCnt="0">
        <dgm:presLayoutVars>
          <dgm:dir/>
          <dgm:animLvl val="lvl"/>
          <dgm:resizeHandles val="exact"/>
        </dgm:presLayoutVars>
      </dgm:prSet>
      <dgm:spPr/>
      <dgm:t>
        <a:bodyPr/>
        <a:lstStyle/>
        <a:p>
          <a:endParaRPr lang="en-US"/>
        </a:p>
      </dgm:t>
    </dgm:pt>
    <dgm:pt modelId="{B5CCCAFE-A328-4DC2-A0EE-2F1DFFD46A6F}" type="pres">
      <dgm:prSet presAssocID="{23018539-B083-4CEC-81B1-D284C70B98BF}" presName="composite" presStyleCnt="0"/>
      <dgm:spPr/>
      <dgm:t>
        <a:bodyPr/>
        <a:lstStyle/>
        <a:p>
          <a:endParaRPr lang="en-US"/>
        </a:p>
      </dgm:t>
    </dgm:pt>
    <dgm:pt modelId="{850F92BB-FBFD-4010-AFDA-0AAA656C84CB}" type="pres">
      <dgm:prSet presAssocID="{23018539-B083-4CEC-81B1-D284C70B98BF}" presName="parentText" presStyleLbl="alignNode1" presStyleIdx="0" presStyleCnt="1">
        <dgm:presLayoutVars>
          <dgm:chMax val="1"/>
          <dgm:bulletEnabled val="1"/>
        </dgm:presLayoutVars>
      </dgm:prSet>
      <dgm:spPr/>
      <dgm:t>
        <a:bodyPr/>
        <a:lstStyle/>
        <a:p>
          <a:endParaRPr lang="en-US"/>
        </a:p>
      </dgm:t>
    </dgm:pt>
    <dgm:pt modelId="{7BD0FECC-4671-4161-8409-400C289CD765}" type="pres">
      <dgm:prSet presAssocID="{23018539-B083-4CEC-81B1-D284C70B98BF}" presName="descendantText" presStyleLbl="alignAcc1" presStyleIdx="0" presStyleCnt="1">
        <dgm:presLayoutVars>
          <dgm:bulletEnabled val="1"/>
        </dgm:presLayoutVars>
      </dgm:prSet>
      <dgm:spPr/>
      <dgm:t>
        <a:bodyPr/>
        <a:lstStyle/>
        <a:p>
          <a:endParaRPr lang="en-US"/>
        </a:p>
      </dgm:t>
    </dgm:pt>
  </dgm:ptLst>
  <dgm:cxnLst>
    <dgm:cxn modelId="{3E044432-1736-4288-8A77-46385DDDEE71}" type="presOf" srcId="{D65B2AF9-E74A-473D-892D-E1F74B106279}" destId="{3BB4562E-8CC5-4E9A-B1D7-E580D6B07B46}" srcOrd="0" destOrd="0" presId="urn:microsoft.com/office/officeart/2005/8/layout/chevron2"/>
    <dgm:cxn modelId="{1AC76F78-3EBE-4141-A544-4C83D83E5964}" type="presOf" srcId="{6A360875-CD04-4F97-9C5D-E56AEC570228}" destId="{7BD0FECC-4671-4161-8409-400C289CD765}" srcOrd="0" destOrd="0" presId="urn:microsoft.com/office/officeart/2005/8/layout/chevron2"/>
    <dgm:cxn modelId="{78BE590F-B892-42A0-83C8-8F6260A9AA95}" srcId="{23018539-B083-4CEC-81B1-D284C70B98BF}" destId="{6A360875-CD04-4F97-9C5D-E56AEC570228}" srcOrd="0" destOrd="0" parTransId="{61D7A47B-DCBB-44FF-920E-EDD46A456FCF}" sibTransId="{40C2650C-45A0-4547-9A76-132182557944}"/>
    <dgm:cxn modelId="{04497F83-B4F6-4D57-86E2-71D7842231E7}" srcId="{D65B2AF9-E74A-473D-892D-E1F74B106279}" destId="{23018539-B083-4CEC-81B1-D284C70B98BF}" srcOrd="0" destOrd="0" parTransId="{080C0582-7E70-4C7F-9100-5E13D0A4937A}" sibTransId="{27E8145A-3E1F-4628-9070-14E0F8034A31}"/>
    <dgm:cxn modelId="{AC0D39D2-0D91-40FC-8594-7F907DCE1F61}" type="presOf" srcId="{23018539-B083-4CEC-81B1-D284C70B98BF}" destId="{850F92BB-FBFD-4010-AFDA-0AAA656C84CB}" srcOrd="0" destOrd="0" presId="urn:microsoft.com/office/officeart/2005/8/layout/chevron2"/>
    <dgm:cxn modelId="{A9ED4461-5F0E-487D-86A9-DB064F5E2435}" type="presParOf" srcId="{3BB4562E-8CC5-4E9A-B1D7-E580D6B07B46}" destId="{B5CCCAFE-A328-4DC2-A0EE-2F1DFFD46A6F}" srcOrd="0" destOrd="0" presId="urn:microsoft.com/office/officeart/2005/8/layout/chevron2"/>
    <dgm:cxn modelId="{A25F1989-507A-4DB8-9DBD-25E34E03715E}" type="presParOf" srcId="{B5CCCAFE-A328-4DC2-A0EE-2F1DFFD46A6F}" destId="{850F92BB-FBFD-4010-AFDA-0AAA656C84CB}" srcOrd="0" destOrd="0" presId="urn:microsoft.com/office/officeart/2005/8/layout/chevron2"/>
    <dgm:cxn modelId="{8EC77099-2040-48A6-BDD3-30F37BA7B689}" type="presParOf" srcId="{B5CCCAFE-A328-4DC2-A0EE-2F1DFFD46A6F}" destId="{7BD0FECC-4671-4161-8409-400C289CD76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5B2AF9-E74A-473D-892D-E1F74B106279}"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US"/>
        </a:p>
      </dgm:t>
    </dgm:pt>
    <dgm:pt modelId="{C1CE93A4-8736-4EB6-B57A-E82D01FDDA0E}">
      <dgm:prSet phldrT="[Text]"/>
      <dgm:spPr/>
      <dgm:t>
        <a:bodyPr/>
        <a:lstStyle/>
        <a:p>
          <a:r>
            <a:rPr lang="en-US" dirty="0" smtClean="0">
              <a:latin typeface="+mj-lt"/>
            </a:rPr>
            <a:t>(B)</a:t>
          </a:r>
          <a:endParaRPr lang="en-US" dirty="0">
            <a:latin typeface="+mj-lt"/>
          </a:endParaRPr>
        </a:p>
      </dgm:t>
    </dgm:pt>
    <dgm:pt modelId="{F3F023E7-3EED-46AB-BAAF-A6AD25BB38FA}" type="parTrans" cxnId="{D0440C3A-3336-4C67-96D1-80217CBCF4FF}">
      <dgm:prSet/>
      <dgm:spPr/>
      <dgm:t>
        <a:bodyPr/>
        <a:lstStyle/>
        <a:p>
          <a:endParaRPr lang="en-US"/>
        </a:p>
      </dgm:t>
    </dgm:pt>
    <dgm:pt modelId="{360EE308-E796-43B7-BB4C-3D785E361D2F}" type="sibTrans" cxnId="{D0440C3A-3336-4C67-96D1-80217CBCF4FF}">
      <dgm:prSet/>
      <dgm:spPr/>
      <dgm:t>
        <a:bodyPr/>
        <a:lstStyle/>
        <a:p>
          <a:endParaRPr lang="en-US"/>
        </a:p>
      </dgm:t>
    </dgm:pt>
    <dgm:pt modelId="{26F2594E-C7B9-433C-B02A-97CBD669B0BF}">
      <dgm:prSet phldrT="[Text]"/>
      <dgm:spPr/>
      <dgm:t>
        <a:bodyPr/>
        <a:lstStyle/>
        <a:p>
          <a:pPr algn="just"/>
          <a:r>
            <a:rPr lang="en-US" dirty="0" smtClean="0">
              <a:latin typeface="+mj-lt"/>
            </a:rPr>
            <a:t>No school official shall use or attempt to use his official position to secure unwarranted privileges, advantages or employment for himself, members of his immediate family or others.</a:t>
          </a:r>
          <a:endParaRPr lang="en-US" dirty="0">
            <a:latin typeface="+mj-lt"/>
          </a:endParaRPr>
        </a:p>
      </dgm:t>
    </dgm:pt>
    <dgm:pt modelId="{989FE0AF-6B04-405C-85A5-7274B44D6F42}" type="parTrans" cxnId="{AB5504E7-ED4C-4BFC-A21E-78DCC478227C}">
      <dgm:prSet/>
      <dgm:spPr/>
      <dgm:t>
        <a:bodyPr/>
        <a:lstStyle/>
        <a:p>
          <a:endParaRPr lang="en-US"/>
        </a:p>
      </dgm:t>
    </dgm:pt>
    <dgm:pt modelId="{976D8C1F-AB49-4FB6-BA16-4ECCE38FB5E0}" type="sibTrans" cxnId="{AB5504E7-ED4C-4BFC-A21E-78DCC478227C}">
      <dgm:prSet/>
      <dgm:spPr/>
      <dgm:t>
        <a:bodyPr/>
        <a:lstStyle/>
        <a:p>
          <a:endParaRPr lang="en-US"/>
        </a:p>
      </dgm:t>
    </dgm:pt>
    <dgm:pt modelId="{3BB4562E-8CC5-4E9A-B1D7-E580D6B07B46}" type="pres">
      <dgm:prSet presAssocID="{D65B2AF9-E74A-473D-892D-E1F74B106279}" presName="linearFlow" presStyleCnt="0">
        <dgm:presLayoutVars>
          <dgm:dir/>
          <dgm:animLvl val="lvl"/>
          <dgm:resizeHandles val="exact"/>
        </dgm:presLayoutVars>
      </dgm:prSet>
      <dgm:spPr/>
      <dgm:t>
        <a:bodyPr/>
        <a:lstStyle/>
        <a:p>
          <a:endParaRPr lang="en-US"/>
        </a:p>
      </dgm:t>
    </dgm:pt>
    <dgm:pt modelId="{9AAD265B-192D-4497-BB56-479231C536F7}" type="pres">
      <dgm:prSet presAssocID="{C1CE93A4-8736-4EB6-B57A-E82D01FDDA0E}" presName="composite" presStyleCnt="0"/>
      <dgm:spPr/>
      <dgm:t>
        <a:bodyPr/>
        <a:lstStyle/>
        <a:p>
          <a:endParaRPr lang="en-US"/>
        </a:p>
      </dgm:t>
    </dgm:pt>
    <dgm:pt modelId="{3FA6B9C3-221F-4FD2-B63E-834C4BAD7CEB}" type="pres">
      <dgm:prSet presAssocID="{C1CE93A4-8736-4EB6-B57A-E82D01FDDA0E}" presName="parentText" presStyleLbl="alignNode1" presStyleIdx="0" presStyleCnt="1">
        <dgm:presLayoutVars>
          <dgm:chMax val="1"/>
          <dgm:bulletEnabled val="1"/>
        </dgm:presLayoutVars>
      </dgm:prSet>
      <dgm:spPr/>
      <dgm:t>
        <a:bodyPr/>
        <a:lstStyle/>
        <a:p>
          <a:endParaRPr lang="en-US"/>
        </a:p>
      </dgm:t>
    </dgm:pt>
    <dgm:pt modelId="{31EF8B17-58E7-42B9-8F35-EBC5AA7AB347}" type="pres">
      <dgm:prSet presAssocID="{C1CE93A4-8736-4EB6-B57A-E82D01FDDA0E}" presName="descendantText" presStyleLbl="alignAcc1" presStyleIdx="0" presStyleCnt="1">
        <dgm:presLayoutVars>
          <dgm:bulletEnabled val="1"/>
        </dgm:presLayoutVars>
      </dgm:prSet>
      <dgm:spPr/>
      <dgm:t>
        <a:bodyPr/>
        <a:lstStyle/>
        <a:p>
          <a:endParaRPr lang="en-US"/>
        </a:p>
      </dgm:t>
    </dgm:pt>
  </dgm:ptLst>
  <dgm:cxnLst>
    <dgm:cxn modelId="{AB5504E7-ED4C-4BFC-A21E-78DCC478227C}" srcId="{C1CE93A4-8736-4EB6-B57A-E82D01FDDA0E}" destId="{26F2594E-C7B9-433C-B02A-97CBD669B0BF}" srcOrd="0" destOrd="0" parTransId="{989FE0AF-6B04-405C-85A5-7274B44D6F42}" sibTransId="{976D8C1F-AB49-4FB6-BA16-4ECCE38FB5E0}"/>
    <dgm:cxn modelId="{D0440C3A-3336-4C67-96D1-80217CBCF4FF}" srcId="{D65B2AF9-E74A-473D-892D-E1F74B106279}" destId="{C1CE93A4-8736-4EB6-B57A-E82D01FDDA0E}" srcOrd="0" destOrd="0" parTransId="{F3F023E7-3EED-46AB-BAAF-A6AD25BB38FA}" sibTransId="{360EE308-E796-43B7-BB4C-3D785E361D2F}"/>
    <dgm:cxn modelId="{9923894F-31C7-4161-88AE-2F7F75C921A3}" type="presOf" srcId="{C1CE93A4-8736-4EB6-B57A-E82D01FDDA0E}" destId="{3FA6B9C3-221F-4FD2-B63E-834C4BAD7CEB}" srcOrd="0" destOrd="0" presId="urn:microsoft.com/office/officeart/2005/8/layout/chevron2"/>
    <dgm:cxn modelId="{FB771911-57FF-4202-B3EF-EA1C6770A4D3}" type="presOf" srcId="{26F2594E-C7B9-433C-B02A-97CBD669B0BF}" destId="{31EF8B17-58E7-42B9-8F35-EBC5AA7AB347}" srcOrd="0" destOrd="0" presId="urn:microsoft.com/office/officeart/2005/8/layout/chevron2"/>
    <dgm:cxn modelId="{D92BB4A5-3BAC-4541-944A-148004AF1C3C}" type="presOf" srcId="{D65B2AF9-E74A-473D-892D-E1F74B106279}" destId="{3BB4562E-8CC5-4E9A-B1D7-E580D6B07B46}" srcOrd="0" destOrd="0" presId="urn:microsoft.com/office/officeart/2005/8/layout/chevron2"/>
    <dgm:cxn modelId="{AE5F4B18-A361-4A39-878E-352CC2FFAE8B}" type="presParOf" srcId="{3BB4562E-8CC5-4E9A-B1D7-E580D6B07B46}" destId="{9AAD265B-192D-4497-BB56-479231C536F7}" srcOrd="0" destOrd="0" presId="urn:microsoft.com/office/officeart/2005/8/layout/chevron2"/>
    <dgm:cxn modelId="{3EDA5AB0-565E-4097-B29D-C61C671D30A3}" type="presParOf" srcId="{9AAD265B-192D-4497-BB56-479231C536F7}" destId="{3FA6B9C3-221F-4FD2-B63E-834C4BAD7CEB}" srcOrd="0" destOrd="0" presId="urn:microsoft.com/office/officeart/2005/8/layout/chevron2"/>
    <dgm:cxn modelId="{005C1B42-772A-40F1-9DB4-87BFC3224342}" type="presParOf" srcId="{9AAD265B-192D-4497-BB56-479231C536F7}" destId="{31EF8B17-58E7-42B9-8F35-EBC5AA7AB347}"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5B2AF9-E74A-473D-892D-E1F74B106279}"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US"/>
        </a:p>
      </dgm:t>
    </dgm:pt>
    <dgm:pt modelId="{23018539-B083-4CEC-81B1-D284C70B98BF}">
      <dgm:prSet phldrT="[Text]"/>
      <dgm:spPr/>
      <dgm:t>
        <a:bodyPr/>
        <a:lstStyle/>
        <a:p>
          <a:r>
            <a:rPr lang="en-US" dirty="0" smtClean="0">
              <a:latin typeface="+mj-lt"/>
            </a:rPr>
            <a:t>(C-1)</a:t>
          </a:r>
          <a:endParaRPr lang="en-US" dirty="0">
            <a:latin typeface="+mj-lt"/>
          </a:endParaRPr>
        </a:p>
      </dgm:t>
    </dgm:pt>
    <dgm:pt modelId="{080C0582-7E70-4C7F-9100-5E13D0A4937A}" type="parTrans" cxnId="{04497F83-B4F6-4D57-86E2-71D7842231E7}">
      <dgm:prSet/>
      <dgm:spPr/>
      <dgm:t>
        <a:bodyPr/>
        <a:lstStyle/>
        <a:p>
          <a:endParaRPr lang="en-US"/>
        </a:p>
      </dgm:t>
    </dgm:pt>
    <dgm:pt modelId="{27E8145A-3E1F-4628-9070-14E0F8034A31}" type="sibTrans" cxnId="{04497F83-B4F6-4D57-86E2-71D7842231E7}">
      <dgm:prSet/>
      <dgm:spPr/>
      <dgm:t>
        <a:bodyPr/>
        <a:lstStyle/>
        <a:p>
          <a:endParaRPr lang="en-US"/>
        </a:p>
      </dgm:t>
    </dgm:pt>
    <dgm:pt modelId="{3168F7D8-D872-40AF-BC5F-DFF6ED692DED}">
      <dgm:prSet phldrT="[Text]" custT="1"/>
      <dgm:spPr/>
      <dgm:t>
        <a:bodyPr/>
        <a:lstStyle/>
        <a:p>
          <a:pPr algn="just"/>
          <a:r>
            <a:rPr lang="en-US" sz="2000" dirty="0" smtClean="0">
              <a:latin typeface="+mj-lt"/>
            </a:rPr>
            <a:t>No school official shall act in his official capacity in any matter where he, a member of his immediate family, or a business organization in which he has an interest, has a direct or indirect financial involvement that might reasonably be expected to impair his objectivity or independence of judgment.</a:t>
          </a:r>
          <a:endParaRPr lang="en-US" sz="2000" dirty="0">
            <a:latin typeface="+mj-lt"/>
          </a:endParaRPr>
        </a:p>
      </dgm:t>
    </dgm:pt>
    <dgm:pt modelId="{DE5FE15E-6CD6-4CB6-8376-DB22D5B16F7A}" type="parTrans" cxnId="{EA774AD3-823D-40DF-A032-1DD4587BBE6C}">
      <dgm:prSet/>
      <dgm:spPr/>
      <dgm:t>
        <a:bodyPr/>
        <a:lstStyle/>
        <a:p>
          <a:endParaRPr lang="en-US"/>
        </a:p>
      </dgm:t>
    </dgm:pt>
    <dgm:pt modelId="{5F4EDA03-BDCC-46B5-9730-121C3D5EC163}" type="sibTrans" cxnId="{EA774AD3-823D-40DF-A032-1DD4587BBE6C}">
      <dgm:prSet/>
      <dgm:spPr/>
      <dgm:t>
        <a:bodyPr/>
        <a:lstStyle/>
        <a:p>
          <a:endParaRPr lang="en-US"/>
        </a:p>
      </dgm:t>
    </dgm:pt>
    <dgm:pt modelId="{53D8944A-5323-4582-965A-3DA7D1D928D1}" type="pres">
      <dgm:prSet presAssocID="{D65B2AF9-E74A-473D-892D-E1F74B106279}" presName="linearFlow" presStyleCnt="0">
        <dgm:presLayoutVars>
          <dgm:dir/>
          <dgm:animLvl val="lvl"/>
          <dgm:resizeHandles val="exact"/>
        </dgm:presLayoutVars>
      </dgm:prSet>
      <dgm:spPr/>
      <dgm:t>
        <a:bodyPr/>
        <a:lstStyle/>
        <a:p>
          <a:endParaRPr lang="en-US"/>
        </a:p>
      </dgm:t>
    </dgm:pt>
    <dgm:pt modelId="{7C15272A-AE54-40EF-A334-C5FA0408FA69}" type="pres">
      <dgm:prSet presAssocID="{23018539-B083-4CEC-81B1-D284C70B98BF}" presName="composite" presStyleCnt="0"/>
      <dgm:spPr/>
      <dgm:t>
        <a:bodyPr/>
        <a:lstStyle/>
        <a:p>
          <a:endParaRPr lang="en-US"/>
        </a:p>
      </dgm:t>
    </dgm:pt>
    <dgm:pt modelId="{AED98BD1-0BEB-4657-A268-83E1E5221D57}" type="pres">
      <dgm:prSet presAssocID="{23018539-B083-4CEC-81B1-D284C70B98BF}" presName="parentText" presStyleLbl="alignNode1" presStyleIdx="0" presStyleCnt="1">
        <dgm:presLayoutVars>
          <dgm:chMax val="1"/>
          <dgm:bulletEnabled val="1"/>
        </dgm:presLayoutVars>
      </dgm:prSet>
      <dgm:spPr/>
      <dgm:t>
        <a:bodyPr/>
        <a:lstStyle/>
        <a:p>
          <a:endParaRPr lang="en-US"/>
        </a:p>
      </dgm:t>
    </dgm:pt>
    <dgm:pt modelId="{14D8A4C7-924A-4AE7-97A1-4BE385092425}" type="pres">
      <dgm:prSet presAssocID="{23018539-B083-4CEC-81B1-D284C70B98BF}" presName="descendantText" presStyleLbl="alignAcc1" presStyleIdx="0" presStyleCnt="1" custScaleY="141085">
        <dgm:presLayoutVars>
          <dgm:bulletEnabled val="1"/>
        </dgm:presLayoutVars>
      </dgm:prSet>
      <dgm:spPr/>
      <dgm:t>
        <a:bodyPr/>
        <a:lstStyle/>
        <a:p>
          <a:endParaRPr lang="en-US"/>
        </a:p>
      </dgm:t>
    </dgm:pt>
  </dgm:ptLst>
  <dgm:cxnLst>
    <dgm:cxn modelId="{9F2E3634-9237-4633-ABDC-184F58EE8C78}" type="presOf" srcId="{23018539-B083-4CEC-81B1-D284C70B98BF}" destId="{AED98BD1-0BEB-4657-A268-83E1E5221D57}" srcOrd="0" destOrd="0" presId="urn:microsoft.com/office/officeart/2005/8/layout/chevron2"/>
    <dgm:cxn modelId="{C9F20E81-2060-4B31-80E1-B9621622D954}" type="presOf" srcId="{D65B2AF9-E74A-473D-892D-E1F74B106279}" destId="{53D8944A-5323-4582-965A-3DA7D1D928D1}" srcOrd="0" destOrd="0" presId="urn:microsoft.com/office/officeart/2005/8/layout/chevron2"/>
    <dgm:cxn modelId="{04497F83-B4F6-4D57-86E2-71D7842231E7}" srcId="{D65B2AF9-E74A-473D-892D-E1F74B106279}" destId="{23018539-B083-4CEC-81B1-D284C70B98BF}" srcOrd="0" destOrd="0" parTransId="{080C0582-7E70-4C7F-9100-5E13D0A4937A}" sibTransId="{27E8145A-3E1F-4628-9070-14E0F8034A31}"/>
    <dgm:cxn modelId="{EA774AD3-823D-40DF-A032-1DD4587BBE6C}" srcId="{23018539-B083-4CEC-81B1-D284C70B98BF}" destId="{3168F7D8-D872-40AF-BC5F-DFF6ED692DED}" srcOrd="0" destOrd="0" parTransId="{DE5FE15E-6CD6-4CB6-8376-DB22D5B16F7A}" sibTransId="{5F4EDA03-BDCC-46B5-9730-121C3D5EC163}"/>
    <dgm:cxn modelId="{F4886D3E-2277-443F-8B30-976A8C9B1C2A}" type="presOf" srcId="{3168F7D8-D872-40AF-BC5F-DFF6ED692DED}" destId="{14D8A4C7-924A-4AE7-97A1-4BE385092425}" srcOrd="0" destOrd="0" presId="urn:microsoft.com/office/officeart/2005/8/layout/chevron2"/>
    <dgm:cxn modelId="{9E1C9B0A-0DA8-4652-8FA5-8D32F7E19E2F}" type="presParOf" srcId="{53D8944A-5323-4582-965A-3DA7D1D928D1}" destId="{7C15272A-AE54-40EF-A334-C5FA0408FA69}" srcOrd="0" destOrd="0" presId="urn:microsoft.com/office/officeart/2005/8/layout/chevron2"/>
    <dgm:cxn modelId="{45A7AB9B-CCCC-476B-B586-743768E74F32}" type="presParOf" srcId="{7C15272A-AE54-40EF-A334-C5FA0408FA69}" destId="{AED98BD1-0BEB-4657-A268-83E1E5221D57}" srcOrd="0" destOrd="0" presId="urn:microsoft.com/office/officeart/2005/8/layout/chevron2"/>
    <dgm:cxn modelId="{078CDDDC-1684-4CB1-8377-3BF9E6FBE304}" type="presParOf" srcId="{7C15272A-AE54-40EF-A334-C5FA0408FA69}" destId="{14D8A4C7-924A-4AE7-97A1-4BE38509242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5B2AF9-E74A-473D-892D-E1F74B106279}"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US"/>
        </a:p>
      </dgm:t>
    </dgm:pt>
    <dgm:pt modelId="{96ECEDBF-B792-48C4-9C8F-29FB8E549FB0}">
      <dgm:prSet phldrT="[Text]"/>
      <dgm:spPr/>
      <dgm:t>
        <a:bodyPr/>
        <a:lstStyle/>
        <a:p>
          <a:r>
            <a:rPr lang="en-US" dirty="0" smtClean="0">
              <a:latin typeface="+mj-lt"/>
            </a:rPr>
            <a:t>(D)</a:t>
          </a:r>
          <a:endParaRPr lang="en-US" dirty="0">
            <a:latin typeface="+mj-lt"/>
          </a:endParaRPr>
        </a:p>
      </dgm:t>
    </dgm:pt>
    <dgm:pt modelId="{ECA409A7-987B-43D9-B65E-2B6756FB5F5B}" type="parTrans" cxnId="{856784B8-AC72-49F0-9A73-BFDEC6266677}">
      <dgm:prSet/>
      <dgm:spPr/>
      <dgm:t>
        <a:bodyPr/>
        <a:lstStyle/>
        <a:p>
          <a:endParaRPr lang="en-US"/>
        </a:p>
      </dgm:t>
    </dgm:pt>
    <dgm:pt modelId="{D2445ED5-6EDF-44A8-A89B-2FB537621394}" type="sibTrans" cxnId="{856784B8-AC72-49F0-9A73-BFDEC6266677}">
      <dgm:prSet/>
      <dgm:spPr/>
      <dgm:t>
        <a:bodyPr/>
        <a:lstStyle/>
        <a:p>
          <a:endParaRPr lang="en-US"/>
        </a:p>
      </dgm:t>
    </dgm:pt>
    <dgm:pt modelId="{5AA01B2E-1FD9-427D-8D6D-B4A7A0429A71}">
      <dgm:prSet phldrT="[Text]"/>
      <dgm:spPr/>
      <dgm:t>
        <a:bodyPr/>
        <a:lstStyle/>
        <a:p>
          <a:pPr algn="just"/>
          <a:r>
            <a:rPr lang="en-US" dirty="0" smtClean="0">
              <a:latin typeface="+mj-lt"/>
            </a:rPr>
            <a:t>No school official shall undertake any employment or service, whether compensated or not, which might reasonably be expected to prejudice his independence of judgment in the exercise of his official duties.</a:t>
          </a:r>
          <a:endParaRPr lang="en-US" dirty="0">
            <a:latin typeface="+mj-lt"/>
          </a:endParaRPr>
        </a:p>
      </dgm:t>
    </dgm:pt>
    <dgm:pt modelId="{61B18B2E-95E6-4DC8-A0BA-44BC14E7E39E}" type="parTrans" cxnId="{337F1BB7-DAAA-4852-859A-0E60488F8C0C}">
      <dgm:prSet/>
      <dgm:spPr/>
      <dgm:t>
        <a:bodyPr/>
        <a:lstStyle/>
        <a:p>
          <a:endParaRPr lang="en-US"/>
        </a:p>
      </dgm:t>
    </dgm:pt>
    <dgm:pt modelId="{74CA48AF-C400-444A-ACD0-583C47685409}" type="sibTrans" cxnId="{337F1BB7-DAAA-4852-859A-0E60488F8C0C}">
      <dgm:prSet/>
      <dgm:spPr/>
      <dgm:t>
        <a:bodyPr/>
        <a:lstStyle/>
        <a:p>
          <a:endParaRPr lang="en-US"/>
        </a:p>
      </dgm:t>
    </dgm:pt>
    <dgm:pt modelId="{53D8944A-5323-4582-965A-3DA7D1D928D1}" type="pres">
      <dgm:prSet presAssocID="{D65B2AF9-E74A-473D-892D-E1F74B106279}" presName="linearFlow" presStyleCnt="0">
        <dgm:presLayoutVars>
          <dgm:dir/>
          <dgm:animLvl val="lvl"/>
          <dgm:resizeHandles val="exact"/>
        </dgm:presLayoutVars>
      </dgm:prSet>
      <dgm:spPr/>
      <dgm:t>
        <a:bodyPr/>
        <a:lstStyle/>
        <a:p>
          <a:endParaRPr lang="en-US"/>
        </a:p>
      </dgm:t>
    </dgm:pt>
    <dgm:pt modelId="{0EC45D27-83F8-4262-B7C0-E72F803C4D1E}" type="pres">
      <dgm:prSet presAssocID="{96ECEDBF-B792-48C4-9C8F-29FB8E549FB0}" presName="composite" presStyleCnt="0"/>
      <dgm:spPr/>
      <dgm:t>
        <a:bodyPr/>
        <a:lstStyle/>
        <a:p>
          <a:endParaRPr lang="en-US"/>
        </a:p>
      </dgm:t>
    </dgm:pt>
    <dgm:pt modelId="{B1723AA8-3FE8-4D01-9F6E-72B0316831E7}" type="pres">
      <dgm:prSet presAssocID="{96ECEDBF-B792-48C4-9C8F-29FB8E549FB0}" presName="parentText" presStyleLbl="alignNode1" presStyleIdx="0" presStyleCnt="1">
        <dgm:presLayoutVars>
          <dgm:chMax val="1"/>
          <dgm:bulletEnabled val="1"/>
        </dgm:presLayoutVars>
      </dgm:prSet>
      <dgm:spPr/>
      <dgm:t>
        <a:bodyPr/>
        <a:lstStyle/>
        <a:p>
          <a:endParaRPr lang="en-US"/>
        </a:p>
      </dgm:t>
    </dgm:pt>
    <dgm:pt modelId="{0C6F2199-F29B-4BAA-8A8C-454ED2626961}" type="pres">
      <dgm:prSet presAssocID="{96ECEDBF-B792-48C4-9C8F-29FB8E549FB0}" presName="descendantText" presStyleLbl="alignAcc1" presStyleIdx="0" presStyleCnt="1">
        <dgm:presLayoutVars>
          <dgm:bulletEnabled val="1"/>
        </dgm:presLayoutVars>
      </dgm:prSet>
      <dgm:spPr/>
      <dgm:t>
        <a:bodyPr/>
        <a:lstStyle/>
        <a:p>
          <a:endParaRPr lang="en-US"/>
        </a:p>
      </dgm:t>
    </dgm:pt>
  </dgm:ptLst>
  <dgm:cxnLst>
    <dgm:cxn modelId="{C6957843-9CBB-4C51-A828-794073FABA8E}" type="presOf" srcId="{5AA01B2E-1FD9-427D-8D6D-B4A7A0429A71}" destId="{0C6F2199-F29B-4BAA-8A8C-454ED2626961}" srcOrd="0" destOrd="0" presId="urn:microsoft.com/office/officeart/2005/8/layout/chevron2"/>
    <dgm:cxn modelId="{B204D790-58E2-409E-9F29-FC2916400F5A}" type="presOf" srcId="{D65B2AF9-E74A-473D-892D-E1F74B106279}" destId="{53D8944A-5323-4582-965A-3DA7D1D928D1}" srcOrd="0" destOrd="0" presId="urn:microsoft.com/office/officeart/2005/8/layout/chevron2"/>
    <dgm:cxn modelId="{337F1BB7-DAAA-4852-859A-0E60488F8C0C}" srcId="{96ECEDBF-B792-48C4-9C8F-29FB8E549FB0}" destId="{5AA01B2E-1FD9-427D-8D6D-B4A7A0429A71}" srcOrd="0" destOrd="0" parTransId="{61B18B2E-95E6-4DC8-A0BA-44BC14E7E39E}" sibTransId="{74CA48AF-C400-444A-ACD0-583C47685409}"/>
    <dgm:cxn modelId="{856784B8-AC72-49F0-9A73-BFDEC6266677}" srcId="{D65B2AF9-E74A-473D-892D-E1F74B106279}" destId="{96ECEDBF-B792-48C4-9C8F-29FB8E549FB0}" srcOrd="0" destOrd="0" parTransId="{ECA409A7-987B-43D9-B65E-2B6756FB5F5B}" sibTransId="{D2445ED5-6EDF-44A8-A89B-2FB537621394}"/>
    <dgm:cxn modelId="{19D47F6D-1321-423F-BFCD-53A48E5BB209}" type="presOf" srcId="{96ECEDBF-B792-48C4-9C8F-29FB8E549FB0}" destId="{B1723AA8-3FE8-4D01-9F6E-72B0316831E7}" srcOrd="0" destOrd="0" presId="urn:microsoft.com/office/officeart/2005/8/layout/chevron2"/>
    <dgm:cxn modelId="{DB607719-25F0-48CE-AE7D-88ACD31F13CC}" type="presParOf" srcId="{53D8944A-5323-4582-965A-3DA7D1D928D1}" destId="{0EC45D27-83F8-4262-B7C0-E72F803C4D1E}" srcOrd="0" destOrd="0" presId="urn:microsoft.com/office/officeart/2005/8/layout/chevron2"/>
    <dgm:cxn modelId="{0A7A6270-6245-4FA6-A7EB-ACD5B0E3592A}" type="presParOf" srcId="{0EC45D27-83F8-4262-B7C0-E72F803C4D1E}" destId="{B1723AA8-3FE8-4D01-9F6E-72B0316831E7}" srcOrd="0" destOrd="0" presId="urn:microsoft.com/office/officeart/2005/8/layout/chevron2"/>
    <dgm:cxn modelId="{633B0FA3-5C6B-4470-808B-FDB739282E4A}" type="presParOf" srcId="{0EC45D27-83F8-4262-B7C0-E72F803C4D1E}" destId="{0C6F2199-F29B-4BAA-8A8C-454ED2626961}"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5B2AF9-E74A-473D-892D-E1F74B106279}"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US"/>
        </a:p>
      </dgm:t>
    </dgm:pt>
    <dgm:pt modelId="{C1CE93A4-8736-4EB6-B57A-E82D01FDDA0E}">
      <dgm:prSet phldrT="[Text]"/>
      <dgm:spPr/>
      <dgm:t>
        <a:bodyPr/>
        <a:lstStyle/>
        <a:p>
          <a:r>
            <a:rPr lang="en-US" dirty="0" smtClean="0">
              <a:latin typeface="+mj-lt"/>
            </a:rPr>
            <a:t>(C-2)</a:t>
          </a:r>
          <a:endParaRPr lang="en-US" dirty="0">
            <a:latin typeface="+mj-lt"/>
          </a:endParaRPr>
        </a:p>
      </dgm:t>
    </dgm:pt>
    <dgm:pt modelId="{F3F023E7-3EED-46AB-BAAF-A6AD25BB38FA}" type="parTrans" cxnId="{D0440C3A-3336-4C67-96D1-80217CBCF4FF}">
      <dgm:prSet/>
      <dgm:spPr/>
      <dgm:t>
        <a:bodyPr/>
        <a:lstStyle/>
        <a:p>
          <a:endParaRPr lang="en-US"/>
        </a:p>
      </dgm:t>
    </dgm:pt>
    <dgm:pt modelId="{360EE308-E796-43B7-BB4C-3D785E361D2F}" type="sibTrans" cxnId="{D0440C3A-3336-4C67-96D1-80217CBCF4FF}">
      <dgm:prSet/>
      <dgm:spPr/>
      <dgm:t>
        <a:bodyPr/>
        <a:lstStyle/>
        <a:p>
          <a:endParaRPr lang="en-US"/>
        </a:p>
      </dgm:t>
    </dgm:pt>
    <dgm:pt modelId="{97E2F97F-1551-4DA8-A5DC-F3E3AF654450}">
      <dgm:prSet phldrT="[Text]"/>
      <dgm:spPr/>
      <dgm:t>
        <a:bodyPr/>
        <a:lstStyle/>
        <a:p>
          <a:pPr algn="just"/>
          <a:r>
            <a:rPr lang="en-US" dirty="0" smtClean="0">
              <a:latin typeface="+mj-lt"/>
            </a:rPr>
            <a:t>No school official shall act in his official capacity in any matter where he or a member of his immediate family has a personal involvement that is or creates some benefit to the school official or member of his immediate family.</a:t>
          </a:r>
          <a:endParaRPr lang="en-US" dirty="0">
            <a:latin typeface="+mj-lt"/>
          </a:endParaRPr>
        </a:p>
      </dgm:t>
    </dgm:pt>
    <dgm:pt modelId="{F08077EC-83DF-4C73-A77A-AFBB05F56C93}" type="parTrans" cxnId="{F7074277-D04F-466B-89D8-4926CACC4AD2}">
      <dgm:prSet/>
      <dgm:spPr/>
      <dgm:t>
        <a:bodyPr/>
        <a:lstStyle/>
        <a:p>
          <a:endParaRPr lang="en-US"/>
        </a:p>
      </dgm:t>
    </dgm:pt>
    <dgm:pt modelId="{FEDA54A3-4972-40D8-B815-C25DFCF74AFF}" type="sibTrans" cxnId="{F7074277-D04F-466B-89D8-4926CACC4AD2}">
      <dgm:prSet/>
      <dgm:spPr/>
      <dgm:t>
        <a:bodyPr/>
        <a:lstStyle/>
        <a:p>
          <a:endParaRPr lang="en-US"/>
        </a:p>
      </dgm:t>
    </dgm:pt>
    <dgm:pt modelId="{53D8944A-5323-4582-965A-3DA7D1D928D1}" type="pres">
      <dgm:prSet presAssocID="{D65B2AF9-E74A-473D-892D-E1F74B106279}" presName="linearFlow" presStyleCnt="0">
        <dgm:presLayoutVars>
          <dgm:dir/>
          <dgm:animLvl val="lvl"/>
          <dgm:resizeHandles val="exact"/>
        </dgm:presLayoutVars>
      </dgm:prSet>
      <dgm:spPr/>
      <dgm:t>
        <a:bodyPr/>
        <a:lstStyle/>
        <a:p>
          <a:endParaRPr lang="en-US"/>
        </a:p>
      </dgm:t>
    </dgm:pt>
    <dgm:pt modelId="{475F4552-782C-470E-94F0-8E104626537A}" type="pres">
      <dgm:prSet presAssocID="{C1CE93A4-8736-4EB6-B57A-E82D01FDDA0E}" presName="composite" presStyleCnt="0"/>
      <dgm:spPr/>
      <dgm:t>
        <a:bodyPr/>
        <a:lstStyle/>
        <a:p>
          <a:endParaRPr lang="en-US"/>
        </a:p>
      </dgm:t>
    </dgm:pt>
    <dgm:pt modelId="{0275952F-A034-4195-AE0C-CEE63435ED4B}" type="pres">
      <dgm:prSet presAssocID="{C1CE93A4-8736-4EB6-B57A-E82D01FDDA0E}" presName="parentText" presStyleLbl="alignNode1" presStyleIdx="0" presStyleCnt="1">
        <dgm:presLayoutVars>
          <dgm:chMax val="1"/>
          <dgm:bulletEnabled val="1"/>
        </dgm:presLayoutVars>
      </dgm:prSet>
      <dgm:spPr/>
      <dgm:t>
        <a:bodyPr/>
        <a:lstStyle/>
        <a:p>
          <a:endParaRPr lang="en-US"/>
        </a:p>
      </dgm:t>
    </dgm:pt>
    <dgm:pt modelId="{7132EE3D-DA8B-4A96-9F82-2A67C71C6340}" type="pres">
      <dgm:prSet presAssocID="{C1CE93A4-8736-4EB6-B57A-E82D01FDDA0E}" presName="descendantText" presStyleLbl="alignAcc1" presStyleIdx="0" presStyleCnt="1">
        <dgm:presLayoutVars>
          <dgm:bulletEnabled val="1"/>
        </dgm:presLayoutVars>
      </dgm:prSet>
      <dgm:spPr/>
      <dgm:t>
        <a:bodyPr/>
        <a:lstStyle/>
        <a:p>
          <a:endParaRPr lang="en-US"/>
        </a:p>
      </dgm:t>
    </dgm:pt>
  </dgm:ptLst>
  <dgm:cxnLst>
    <dgm:cxn modelId="{F7074277-D04F-466B-89D8-4926CACC4AD2}" srcId="{C1CE93A4-8736-4EB6-B57A-E82D01FDDA0E}" destId="{97E2F97F-1551-4DA8-A5DC-F3E3AF654450}" srcOrd="0" destOrd="0" parTransId="{F08077EC-83DF-4C73-A77A-AFBB05F56C93}" sibTransId="{FEDA54A3-4972-40D8-B815-C25DFCF74AFF}"/>
    <dgm:cxn modelId="{D0440C3A-3336-4C67-96D1-80217CBCF4FF}" srcId="{D65B2AF9-E74A-473D-892D-E1F74B106279}" destId="{C1CE93A4-8736-4EB6-B57A-E82D01FDDA0E}" srcOrd="0" destOrd="0" parTransId="{F3F023E7-3EED-46AB-BAAF-A6AD25BB38FA}" sibTransId="{360EE308-E796-43B7-BB4C-3D785E361D2F}"/>
    <dgm:cxn modelId="{741CF0BB-8773-4AD2-A616-87E15BC85919}" type="presOf" srcId="{C1CE93A4-8736-4EB6-B57A-E82D01FDDA0E}" destId="{0275952F-A034-4195-AE0C-CEE63435ED4B}" srcOrd="0" destOrd="0" presId="urn:microsoft.com/office/officeart/2005/8/layout/chevron2"/>
    <dgm:cxn modelId="{B4221E70-3377-4E33-87A6-0A429E9F39CC}" type="presOf" srcId="{97E2F97F-1551-4DA8-A5DC-F3E3AF654450}" destId="{7132EE3D-DA8B-4A96-9F82-2A67C71C6340}" srcOrd="0" destOrd="0" presId="urn:microsoft.com/office/officeart/2005/8/layout/chevron2"/>
    <dgm:cxn modelId="{8C957D90-675F-42FB-B0BC-846C4D6B111B}" type="presOf" srcId="{D65B2AF9-E74A-473D-892D-E1F74B106279}" destId="{53D8944A-5323-4582-965A-3DA7D1D928D1}" srcOrd="0" destOrd="0" presId="urn:microsoft.com/office/officeart/2005/8/layout/chevron2"/>
    <dgm:cxn modelId="{893C1D9D-9EDE-4334-AB70-5C403480975E}" type="presParOf" srcId="{53D8944A-5323-4582-965A-3DA7D1D928D1}" destId="{475F4552-782C-470E-94F0-8E104626537A}" srcOrd="0" destOrd="0" presId="urn:microsoft.com/office/officeart/2005/8/layout/chevron2"/>
    <dgm:cxn modelId="{645F52C4-6927-40F9-A68B-241E1E3B7B55}" type="presParOf" srcId="{475F4552-782C-470E-94F0-8E104626537A}" destId="{0275952F-A034-4195-AE0C-CEE63435ED4B}" srcOrd="0" destOrd="0" presId="urn:microsoft.com/office/officeart/2005/8/layout/chevron2"/>
    <dgm:cxn modelId="{706B16BB-0A17-44AB-8DE3-51B2B640EA28}" type="presParOf" srcId="{475F4552-782C-470E-94F0-8E104626537A}" destId="{7132EE3D-DA8B-4A96-9F82-2A67C71C6340}"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AE45A-D838-499E-9926-6C6FA1928E80}">
      <dsp:nvSpPr>
        <dsp:cNvPr id="0" name=""/>
        <dsp:cNvSpPr/>
      </dsp:nvSpPr>
      <dsp:spPr>
        <a:xfrm rot="5400000">
          <a:off x="5217893" y="-2051346"/>
          <a:ext cx="1481893" cy="560832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smtClean="0">
              <a:latin typeface="+mj-lt"/>
            </a:rPr>
            <a:t>A board member, an officer or employee of the New Jersey School Boards Association (other than clerical, secretarial or maintenance staff) or an administrator.</a:t>
          </a:r>
          <a:endParaRPr lang="en-US" sz="1800" kern="1200" dirty="0">
            <a:latin typeface="+mj-lt"/>
          </a:endParaRPr>
        </a:p>
      </dsp:txBody>
      <dsp:txXfrm rot="-5400000">
        <a:off x="3154680" y="84207"/>
        <a:ext cx="5535980" cy="1337213"/>
      </dsp:txXfrm>
    </dsp:sp>
    <dsp:sp modelId="{44DB80A7-577D-43EB-BAAD-C598132572A5}">
      <dsp:nvSpPr>
        <dsp:cNvPr id="0" name=""/>
        <dsp:cNvSpPr/>
      </dsp:nvSpPr>
      <dsp:spPr>
        <a:xfrm>
          <a:off x="0" y="1882"/>
          <a:ext cx="3154680" cy="150186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smtClean="0">
              <a:latin typeface="+mj-lt"/>
            </a:rPr>
            <a:t>School Officials</a:t>
          </a:r>
          <a:endParaRPr lang="en-US" sz="4200" kern="1200" dirty="0">
            <a:latin typeface="+mj-lt"/>
          </a:endParaRPr>
        </a:p>
      </dsp:txBody>
      <dsp:txXfrm>
        <a:off x="73315" y="75197"/>
        <a:ext cx="3008050" cy="1355231"/>
      </dsp:txXfrm>
    </dsp:sp>
    <dsp:sp modelId="{E7694138-9AE7-4F57-AB6A-627F44E46F3B}">
      <dsp:nvSpPr>
        <dsp:cNvPr id="0" name=""/>
        <dsp:cNvSpPr/>
      </dsp:nvSpPr>
      <dsp:spPr>
        <a:xfrm rot="5400000">
          <a:off x="5240607" y="-474391"/>
          <a:ext cx="1436464" cy="560832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smtClean="0">
              <a:latin typeface="+mj-lt"/>
            </a:rPr>
            <a:t>Ownership or control of more than 10% of the profits, assets or stock of a business, but does not include the control of assets in a labor union.  </a:t>
          </a:r>
          <a:endParaRPr lang="en-US" sz="2000" kern="1200" dirty="0">
            <a:latin typeface="+mj-lt"/>
          </a:endParaRPr>
        </a:p>
      </dsp:txBody>
      <dsp:txXfrm rot="-5400000">
        <a:off x="3154679" y="1681659"/>
        <a:ext cx="5538198" cy="1296220"/>
      </dsp:txXfrm>
    </dsp:sp>
    <dsp:sp modelId="{455F4DFE-0D50-46DA-9999-B15BBE6782A5}">
      <dsp:nvSpPr>
        <dsp:cNvPr id="0" name=""/>
        <dsp:cNvSpPr/>
      </dsp:nvSpPr>
      <dsp:spPr>
        <a:xfrm>
          <a:off x="0" y="1578837"/>
          <a:ext cx="3154680" cy="150186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smtClean="0">
              <a:latin typeface="+mj-lt"/>
            </a:rPr>
            <a:t>Interest</a:t>
          </a:r>
          <a:endParaRPr lang="en-US" sz="4200" kern="1200" dirty="0">
            <a:latin typeface="+mj-lt"/>
          </a:endParaRPr>
        </a:p>
      </dsp:txBody>
      <dsp:txXfrm>
        <a:off x="73315" y="1652152"/>
        <a:ext cx="3008050" cy="1355231"/>
      </dsp:txXfrm>
    </dsp:sp>
    <dsp:sp modelId="{9A6B89FC-FEE8-47D1-BAA5-FFD1431EE995}">
      <dsp:nvSpPr>
        <dsp:cNvPr id="0" name=""/>
        <dsp:cNvSpPr/>
      </dsp:nvSpPr>
      <dsp:spPr>
        <a:xfrm rot="5400000">
          <a:off x="5033391" y="1224447"/>
          <a:ext cx="1795325" cy="5602843"/>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smtClean="0">
              <a:latin typeface="+mj-lt"/>
            </a:rPr>
            <a:t>Any corporation, partnership, firm, enterprise, franchise, association, trust, sole proprietorship, union, political organization, or other legal entity but shall not include a local school district or any other public entity.</a:t>
          </a:r>
          <a:endParaRPr lang="en-US" sz="1800" kern="1200" dirty="0">
            <a:latin typeface="+mj-lt"/>
          </a:endParaRPr>
        </a:p>
      </dsp:txBody>
      <dsp:txXfrm rot="-5400000">
        <a:off x="3129633" y="3215847"/>
        <a:ext cx="5515202" cy="1620043"/>
      </dsp:txXfrm>
    </dsp:sp>
    <dsp:sp modelId="{8DC40416-260E-4281-A01D-F70ACC691735}">
      <dsp:nvSpPr>
        <dsp:cNvPr id="0" name=""/>
        <dsp:cNvSpPr/>
      </dsp:nvSpPr>
      <dsp:spPr>
        <a:xfrm>
          <a:off x="0" y="3302523"/>
          <a:ext cx="3151599" cy="150186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smtClean="0">
              <a:latin typeface="+mj-lt"/>
            </a:rPr>
            <a:t>Business</a:t>
          </a:r>
          <a:endParaRPr lang="en-US" sz="4200" kern="1200" dirty="0">
            <a:latin typeface="+mj-lt"/>
          </a:endParaRPr>
        </a:p>
      </dsp:txBody>
      <dsp:txXfrm>
        <a:off x="73315" y="3375838"/>
        <a:ext cx="3004969" cy="13552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1A96D-9252-4EDF-A15A-707282D48227}">
      <dsp:nvSpPr>
        <dsp:cNvPr id="0" name=""/>
        <dsp:cNvSpPr/>
      </dsp:nvSpPr>
      <dsp:spPr>
        <a:xfrm rot="5400000">
          <a:off x="5128477" y="-2054278"/>
          <a:ext cx="1349828" cy="546201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smtClean="0">
              <a:latin typeface="+mj-lt"/>
            </a:rPr>
            <a:t>Spouse, partner in a domestic union or dependent child of a school official residing in the same household.</a:t>
          </a:r>
          <a:endParaRPr lang="en-US" sz="2000" kern="1200" dirty="0">
            <a:latin typeface="+mj-lt"/>
          </a:endParaRPr>
        </a:p>
      </dsp:txBody>
      <dsp:txXfrm rot="-5400000">
        <a:off x="3072384" y="67708"/>
        <a:ext cx="5396123" cy="1218042"/>
      </dsp:txXfrm>
    </dsp:sp>
    <dsp:sp modelId="{93C02B3C-B254-4DC3-B371-903C8113ED15}">
      <dsp:nvSpPr>
        <dsp:cNvPr id="0" name=""/>
        <dsp:cNvSpPr/>
      </dsp:nvSpPr>
      <dsp:spPr>
        <a:xfrm>
          <a:off x="0" y="1450"/>
          <a:ext cx="3072384" cy="135055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u="none" kern="1200" dirty="0" smtClean="0">
              <a:latin typeface="+mj-lt"/>
            </a:rPr>
            <a:t>Member of Immediate Family </a:t>
          </a:r>
          <a:endParaRPr lang="en-US" sz="2800" u="none" kern="1200" dirty="0">
            <a:latin typeface="+mj-lt"/>
          </a:endParaRPr>
        </a:p>
      </dsp:txBody>
      <dsp:txXfrm>
        <a:off x="65929" y="67379"/>
        <a:ext cx="2940526" cy="1218701"/>
      </dsp:txXfrm>
    </dsp:sp>
    <dsp:sp modelId="{E651F97C-BC4C-46CB-82BD-41C5E51BFFDB}">
      <dsp:nvSpPr>
        <dsp:cNvPr id="0" name=""/>
        <dsp:cNvSpPr/>
      </dsp:nvSpPr>
      <dsp:spPr>
        <a:xfrm rot="5400000">
          <a:off x="5300329" y="-621387"/>
          <a:ext cx="1051812" cy="541401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kern="1200" dirty="0" smtClean="0">
              <a:latin typeface="+mj-lt"/>
            </a:rPr>
            <a:t>Spouse, natural or adopted child, parent or sibling of a school official.</a:t>
          </a:r>
          <a:endParaRPr lang="en-US" sz="2000" kern="1200" dirty="0">
            <a:latin typeface="+mj-lt"/>
          </a:endParaRPr>
        </a:p>
      </dsp:txBody>
      <dsp:txXfrm rot="-5400000">
        <a:off x="3119231" y="1611056"/>
        <a:ext cx="5362665" cy="949122"/>
      </dsp:txXfrm>
    </dsp:sp>
    <dsp:sp modelId="{49E44477-5F31-480E-BD81-335A8160AB90}">
      <dsp:nvSpPr>
        <dsp:cNvPr id="0" name=""/>
        <dsp:cNvSpPr/>
      </dsp:nvSpPr>
      <dsp:spPr>
        <a:xfrm>
          <a:off x="0" y="1483409"/>
          <a:ext cx="3119231" cy="120441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mj-lt"/>
            </a:rPr>
            <a:t>Relative</a:t>
          </a:r>
          <a:endParaRPr lang="en-US" sz="2800" kern="1200" dirty="0">
            <a:latin typeface="+mj-lt"/>
          </a:endParaRPr>
        </a:p>
      </dsp:txBody>
      <dsp:txXfrm>
        <a:off x="58795" y="1542204"/>
        <a:ext cx="3001641" cy="1086825"/>
      </dsp:txXfrm>
    </dsp:sp>
    <dsp:sp modelId="{68B6FDD3-BFDA-4098-9106-E63CE2711B9F}">
      <dsp:nvSpPr>
        <dsp:cNvPr id="0" name=""/>
        <dsp:cNvSpPr/>
      </dsp:nvSpPr>
      <dsp:spPr>
        <a:xfrm rot="5400000">
          <a:off x="4464862" y="1423746"/>
          <a:ext cx="2665724" cy="5456681"/>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n-US" sz="1800" kern="1200" dirty="0" smtClean="0">
              <a:latin typeface="+mj-lt"/>
            </a:rPr>
            <a:t>Holds a position that authorizes to serve as administrator, principal or SBA; or</a:t>
          </a:r>
          <a:endParaRPr lang="en-US" sz="1800" kern="1200" dirty="0">
            <a:latin typeface="+mj-lt"/>
          </a:endParaRPr>
        </a:p>
        <a:p>
          <a:pPr marL="171450" lvl="1" indent="-171450" algn="just" defTabSz="800100">
            <a:lnSpc>
              <a:spcPct val="90000"/>
            </a:lnSpc>
            <a:spcBef>
              <a:spcPct val="0"/>
            </a:spcBef>
            <a:spcAft>
              <a:spcPct val="15000"/>
            </a:spcAft>
            <a:buChar char="••"/>
          </a:pPr>
          <a:r>
            <a:rPr lang="en-US" sz="1800" kern="1200" dirty="0" smtClean="0">
              <a:latin typeface="+mj-lt"/>
            </a:rPr>
            <a:t>Holds a position where responsible for making recommendations regarding hiring or purchasing, or</a:t>
          </a:r>
          <a:endParaRPr lang="en-US" sz="1800" kern="1200" dirty="0">
            <a:latin typeface="+mj-lt"/>
          </a:endParaRPr>
        </a:p>
        <a:p>
          <a:pPr marL="171450" lvl="1" indent="-171450" algn="just" defTabSz="800100">
            <a:lnSpc>
              <a:spcPct val="90000"/>
            </a:lnSpc>
            <a:spcBef>
              <a:spcPct val="0"/>
            </a:spcBef>
            <a:spcAft>
              <a:spcPct val="15000"/>
            </a:spcAft>
            <a:buChar char="••"/>
          </a:pPr>
          <a:r>
            <a:rPr lang="en-US" sz="1800" kern="1200" dirty="0" smtClean="0">
              <a:latin typeface="+mj-lt"/>
            </a:rPr>
            <a:t>Holds position requiring supervisor certificate and responsible for making recommendations regarding hiring or purchasing.</a:t>
          </a:r>
          <a:endParaRPr lang="en-US" sz="1800" kern="1200" dirty="0">
            <a:latin typeface="+mj-lt"/>
          </a:endParaRPr>
        </a:p>
        <a:p>
          <a:pPr marL="114300" lvl="1" indent="-114300" algn="just" defTabSz="622300">
            <a:lnSpc>
              <a:spcPct val="90000"/>
            </a:lnSpc>
            <a:spcBef>
              <a:spcPct val="0"/>
            </a:spcBef>
            <a:spcAft>
              <a:spcPct val="15000"/>
            </a:spcAft>
            <a:buChar char="••"/>
          </a:pPr>
          <a:endParaRPr lang="en-US" sz="1400" kern="1200" dirty="0">
            <a:latin typeface="+mj-lt"/>
          </a:endParaRPr>
        </a:p>
      </dsp:txBody>
      <dsp:txXfrm rot="-5400000">
        <a:off x="3069384" y="2949354"/>
        <a:ext cx="5326551" cy="2405464"/>
      </dsp:txXfrm>
    </dsp:sp>
    <dsp:sp modelId="{8746CB2C-0FD9-4713-ACD2-B32CFF7B08DD}">
      <dsp:nvSpPr>
        <dsp:cNvPr id="0" name=""/>
        <dsp:cNvSpPr/>
      </dsp:nvSpPr>
      <dsp:spPr>
        <a:xfrm>
          <a:off x="0" y="3107835"/>
          <a:ext cx="3069383" cy="208850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latin typeface="+mj-lt"/>
            </a:rPr>
            <a:t>Administrator</a:t>
          </a:r>
          <a:endParaRPr lang="en-US" sz="2800" kern="1200" dirty="0">
            <a:latin typeface="+mj-lt"/>
          </a:endParaRPr>
        </a:p>
      </dsp:txBody>
      <dsp:txXfrm>
        <a:off x="101952" y="3209787"/>
        <a:ext cx="2865479" cy="188459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88FAD-241E-4EA7-86D1-B1018D35E594}">
      <dsp:nvSpPr>
        <dsp:cNvPr id="0" name=""/>
        <dsp:cNvSpPr/>
      </dsp:nvSpPr>
      <dsp:spPr>
        <a:xfrm>
          <a:off x="0" y="228535"/>
          <a:ext cx="7631112" cy="327015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en-US" sz="3200" b="1" i="1" u="none" kern="1200" baseline="0" dirty="0" smtClean="0"/>
            <a:t>Inconsistent Interests:</a:t>
          </a:r>
        </a:p>
        <a:p>
          <a:pPr lvl="0" algn="just" defTabSz="1422400">
            <a:lnSpc>
              <a:spcPct val="90000"/>
            </a:lnSpc>
            <a:spcBef>
              <a:spcPct val="0"/>
            </a:spcBef>
            <a:spcAft>
              <a:spcPct val="35000"/>
            </a:spcAft>
          </a:pPr>
          <a:r>
            <a:rPr lang="en-US" sz="2000" b="0" i="0" u="none" kern="1200" baseline="0" dirty="0" smtClean="0"/>
            <a:t>No member of any board of education shall be interested directly or indirectly in any contract with or claim against the board, nor, in the case of local and regional school districts, shall he [or she] hold office as mayor or as a member of the governing body of a municipality.  </a:t>
          </a:r>
        </a:p>
        <a:p>
          <a:pPr lvl="0" algn="just" defTabSz="1422400">
            <a:lnSpc>
              <a:spcPct val="90000"/>
            </a:lnSpc>
            <a:spcBef>
              <a:spcPct val="0"/>
            </a:spcBef>
            <a:spcAft>
              <a:spcPct val="35000"/>
            </a:spcAft>
          </a:pPr>
          <a:r>
            <a:rPr lang="en-US" sz="2000" b="0" i="1" u="none" kern="1200" baseline="0" dirty="0" smtClean="0"/>
            <a:t>N.J.S.A.</a:t>
          </a:r>
          <a:r>
            <a:rPr lang="en-US" sz="2000" b="0" i="0" u="none" kern="1200" baseline="0" dirty="0" smtClean="0"/>
            <a:t> </a:t>
          </a:r>
          <a:r>
            <a:rPr lang="en-US" sz="2000" b="0" i="1" u="none" kern="1200" baseline="0" dirty="0" smtClean="0"/>
            <a:t>18A:12-2</a:t>
          </a:r>
          <a:endParaRPr lang="en-US" sz="2000" i="1" u="none" kern="1200" dirty="0" smtClean="0"/>
        </a:p>
      </dsp:txBody>
      <dsp:txXfrm>
        <a:off x="159636" y="388171"/>
        <a:ext cx="7311840" cy="295087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2410" tIns="46206" rIns="92410" bIns="46206"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0340" y="0"/>
            <a:ext cx="3038475" cy="465138"/>
          </a:xfrm>
          <a:prstGeom prst="rect">
            <a:avLst/>
          </a:prstGeom>
        </p:spPr>
        <p:txBody>
          <a:bodyPr vert="horz" lIns="92410" tIns="46206" rIns="92410" bIns="46206" rtlCol="0"/>
          <a:lstStyle>
            <a:lvl1pPr algn="r" fontAlgn="auto">
              <a:spcBef>
                <a:spcPts val="0"/>
              </a:spcBef>
              <a:spcAft>
                <a:spcPts val="0"/>
              </a:spcAft>
              <a:defRPr sz="1200">
                <a:latin typeface="+mn-lt"/>
              </a:defRPr>
            </a:lvl1pPr>
          </a:lstStyle>
          <a:p>
            <a:pPr>
              <a:defRPr/>
            </a:pPr>
            <a:r>
              <a:rPr lang="en-US" smtClean="0"/>
              <a:t>The School Ethics Act - Montgomery Tp. Board of Education</a:t>
            </a:r>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2410" tIns="46206" rIns="92410" bIns="46206"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2410" tIns="46206" rIns="92410" bIns="46206" rtlCol="0" anchor="b"/>
          <a:lstStyle>
            <a:lvl1pPr algn="r" fontAlgn="auto">
              <a:spcBef>
                <a:spcPts val="0"/>
              </a:spcBef>
              <a:spcAft>
                <a:spcPts val="0"/>
              </a:spcAft>
              <a:defRPr sz="1200">
                <a:latin typeface="+mn-lt"/>
              </a:defRPr>
            </a:lvl1pPr>
          </a:lstStyle>
          <a:p>
            <a:pPr>
              <a:defRPr/>
            </a:pPr>
            <a:fld id="{22A14D18-8A49-479A-975C-6C60C7CCE4A9}" type="slidenum">
              <a:rPr lang="en-US"/>
              <a:pPr>
                <a:defRPr/>
              </a:pPr>
              <a:t>‹#›</a:t>
            </a:fld>
            <a:endParaRPr lang="en-US" dirty="0"/>
          </a:p>
        </p:txBody>
      </p:sp>
    </p:spTree>
    <p:extLst>
      <p:ext uri="{BB962C8B-B14F-4D97-AF65-F5344CB8AC3E}">
        <p14:creationId xmlns:p14="http://schemas.microsoft.com/office/powerpoint/2010/main" val="165675287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2410" tIns="46206" rIns="92410" bIns="46206"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40" y="0"/>
            <a:ext cx="3038475" cy="465138"/>
          </a:xfrm>
          <a:prstGeom prst="rect">
            <a:avLst/>
          </a:prstGeom>
        </p:spPr>
        <p:txBody>
          <a:bodyPr vert="horz" lIns="92410" tIns="46206" rIns="92410" bIns="46206" rtlCol="0"/>
          <a:lstStyle>
            <a:lvl1pPr algn="r" fontAlgn="auto">
              <a:spcBef>
                <a:spcPts val="0"/>
              </a:spcBef>
              <a:spcAft>
                <a:spcPts val="0"/>
              </a:spcAft>
              <a:defRPr sz="1200">
                <a:latin typeface="+mn-lt"/>
              </a:defRPr>
            </a:lvl1pPr>
          </a:lstStyle>
          <a:p>
            <a:pPr>
              <a:defRPr/>
            </a:pPr>
            <a:r>
              <a:rPr lang="en-US" smtClean="0"/>
              <a:t>The School Ethics Act - Montgomery Tp. Board of Education</a:t>
            </a:r>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410" tIns="46206" rIns="92410" bIns="46206" rtlCol="0" anchor="ctr"/>
          <a:lstStyle/>
          <a:p>
            <a:pPr lvl="0"/>
            <a:endParaRPr lang="en-US" noProof="0" dirty="0"/>
          </a:p>
        </p:txBody>
      </p:sp>
      <p:sp>
        <p:nvSpPr>
          <p:cNvPr id="5" name="Notes Placeholder 4"/>
          <p:cNvSpPr>
            <a:spLocks noGrp="1"/>
          </p:cNvSpPr>
          <p:nvPr>
            <p:ph type="body" sz="quarter" idx="3"/>
          </p:nvPr>
        </p:nvSpPr>
        <p:spPr>
          <a:xfrm>
            <a:off x="701676" y="4416428"/>
            <a:ext cx="5607050" cy="4183063"/>
          </a:xfrm>
          <a:prstGeom prst="rect">
            <a:avLst/>
          </a:prstGeom>
        </p:spPr>
        <p:txBody>
          <a:bodyPr vert="horz" lIns="92410" tIns="46206" rIns="92410" bIns="4620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8829675"/>
            <a:ext cx="3038475" cy="465138"/>
          </a:xfrm>
          <a:prstGeom prst="rect">
            <a:avLst/>
          </a:prstGeom>
        </p:spPr>
        <p:txBody>
          <a:bodyPr vert="horz" lIns="92410" tIns="46206" rIns="92410" bIns="46206"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40" y="8829675"/>
            <a:ext cx="3038475" cy="465138"/>
          </a:xfrm>
          <a:prstGeom prst="rect">
            <a:avLst/>
          </a:prstGeom>
        </p:spPr>
        <p:txBody>
          <a:bodyPr vert="horz" lIns="92410" tIns="46206" rIns="92410" bIns="46206" rtlCol="0" anchor="b"/>
          <a:lstStyle>
            <a:lvl1pPr algn="r" fontAlgn="auto">
              <a:spcBef>
                <a:spcPts val="0"/>
              </a:spcBef>
              <a:spcAft>
                <a:spcPts val="0"/>
              </a:spcAft>
              <a:defRPr sz="1200">
                <a:latin typeface="+mn-lt"/>
              </a:defRPr>
            </a:lvl1pPr>
          </a:lstStyle>
          <a:p>
            <a:pPr>
              <a:defRPr/>
            </a:pPr>
            <a:fld id="{C3EB6E89-C370-41E2-B878-B00AB7FD39E3}" type="slidenum">
              <a:rPr lang="en-US"/>
              <a:pPr>
                <a:defRPr/>
              </a:pPr>
              <a:t>‹#›</a:t>
            </a:fld>
            <a:endParaRPr lang="en-US" dirty="0"/>
          </a:p>
        </p:txBody>
      </p:sp>
    </p:spTree>
    <p:extLst>
      <p:ext uri="{BB962C8B-B14F-4D97-AF65-F5344CB8AC3E}">
        <p14:creationId xmlns:p14="http://schemas.microsoft.com/office/powerpoint/2010/main" val="260091463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ACE5C6-2728-4125-BC00-40F5DF266D21}" type="slidenum">
              <a:rPr lang="en-US" smtClean="0"/>
              <a:pPr fontAlgn="base">
                <a:spcBef>
                  <a:spcPct val="0"/>
                </a:spcBef>
                <a:spcAft>
                  <a:spcPct val="0"/>
                </a:spcAft>
                <a:defRPr/>
              </a:pPr>
              <a:t>1</a:t>
            </a:fld>
            <a:endParaRPr lang="en-US" dirty="0" smtClean="0"/>
          </a:p>
        </p:txBody>
      </p:sp>
      <p:sp>
        <p:nvSpPr>
          <p:cNvPr id="1638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4194192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N.J.S.A. 18A:12-24 (f) &amp; (g)</a:t>
            </a:r>
            <a:endParaRPr lang="en-US" dirty="0" smtClean="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0E456A-5B3B-4464-A545-913F53D23192}" type="slidenum">
              <a:rPr lang="en-US" smtClean="0"/>
              <a:pPr fontAlgn="base">
                <a:spcBef>
                  <a:spcPct val="0"/>
                </a:spcBef>
                <a:spcAft>
                  <a:spcPct val="0"/>
                </a:spcAft>
                <a:defRPr/>
              </a:pPr>
              <a:t>10</a:t>
            </a:fld>
            <a:endParaRPr lang="en-US" dirty="0" smtClean="0"/>
          </a:p>
        </p:txBody>
      </p:sp>
      <p:sp>
        <p:nvSpPr>
          <p:cNvPr id="3277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760603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N.J.S.A.</a:t>
            </a:r>
            <a:r>
              <a:rPr lang="en-US" i="0" dirty="0" smtClean="0"/>
              <a:t> </a:t>
            </a:r>
            <a:r>
              <a:rPr lang="en-US" i="1" dirty="0" smtClean="0"/>
              <a:t>18A:12-24</a:t>
            </a:r>
            <a:r>
              <a:rPr lang="en-US" i="1" baseline="0" dirty="0" smtClean="0"/>
              <a:t> (h), (i), and (j)</a:t>
            </a:r>
            <a:endParaRPr lang="en-US" i="1" dirty="0"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F432C7-B9DA-4CC8-B33E-BB07F88EB6F1}" type="slidenum">
              <a:rPr lang="en-US" smtClean="0"/>
              <a:pPr fontAlgn="base">
                <a:spcBef>
                  <a:spcPct val="0"/>
                </a:spcBef>
                <a:spcAft>
                  <a:spcPct val="0"/>
                </a:spcAft>
                <a:defRPr/>
              </a:pPr>
              <a:t>11</a:t>
            </a:fld>
            <a:endParaRPr lang="en-US" dirty="0" smtClean="0"/>
          </a:p>
        </p:txBody>
      </p:sp>
      <p:sp>
        <p:nvSpPr>
          <p:cNvPr id="3482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3396403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N.J.S.A. 18A:12-24.1</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C75076-5CC6-4AA2-8D65-76589F84C288}" type="slidenum">
              <a:rPr lang="en-US" smtClean="0"/>
              <a:pPr fontAlgn="base">
                <a:spcBef>
                  <a:spcPct val="0"/>
                </a:spcBef>
                <a:spcAft>
                  <a:spcPct val="0"/>
                </a:spcAft>
                <a:defRPr/>
              </a:pPr>
              <a:t>12</a:t>
            </a:fld>
            <a:endParaRPr lang="en-US" dirty="0" smtClean="0"/>
          </a:p>
        </p:txBody>
      </p:sp>
      <p:sp>
        <p:nvSpPr>
          <p:cNvPr id="3686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1965625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N.J.S.A. 18A:12-24.1</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68A67E-C3EA-4F08-B502-5BDC25D9EB4D}" type="slidenum">
              <a:rPr lang="en-US" smtClean="0"/>
              <a:pPr fontAlgn="base">
                <a:spcBef>
                  <a:spcPct val="0"/>
                </a:spcBef>
                <a:spcAft>
                  <a:spcPct val="0"/>
                </a:spcAft>
                <a:defRPr/>
              </a:pPr>
              <a:t>13</a:t>
            </a:fld>
            <a:endParaRPr lang="en-US" dirty="0" smtClean="0"/>
          </a:p>
        </p:txBody>
      </p:sp>
      <p:sp>
        <p:nvSpPr>
          <p:cNvPr id="3891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1535391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N.J.S.A. 18A:12-24.1</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1E2B15-96A7-4774-9839-61475D7B36A4}" type="slidenum">
              <a:rPr lang="en-US" smtClean="0"/>
              <a:pPr fontAlgn="base">
                <a:spcBef>
                  <a:spcPct val="0"/>
                </a:spcBef>
                <a:spcAft>
                  <a:spcPct val="0"/>
                </a:spcAft>
                <a:defRPr/>
              </a:pPr>
              <a:t>14</a:t>
            </a:fld>
            <a:endParaRPr lang="en-US" dirty="0" smtClean="0"/>
          </a:p>
        </p:txBody>
      </p:sp>
      <p:sp>
        <p:nvSpPr>
          <p:cNvPr id="4096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80598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N.J.S.A. 18A:12-22</a:t>
            </a:r>
            <a:endParaRPr lang="en-US"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39783D-0D0E-45C5-BB0A-387962AB68F8}" type="slidenum">
              <a:rPr lang="en-US" smtClean="0"/>
              <a:pPr fontAlgn="base">
                <a:spcBef>
                  <a:spcPct val="0"/>
                </a:spcBef>
                <a:spcAft>
                  <a:spcPct val="0"/>
                </a:spcAft>
                <a:defRPr/>
              </a:pPr>
              <a:t>15</a:t>
            </a:fld>
            <a:endParaRPr lang="en-US" dirty="0" smtClean="0"/>
          </a:p>
        </p:txBody>
      </p:sp>
      <p:sp>
        <p:nvSpPr>
          <p:cNvPr id="2048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2249202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N.J.S.A. 18A:12-22</a:t>
            </a:r>
            <a:endParaRPr lang="en-US"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39783D-0D0E-45C5-BB0A-387962AB68F8}" type="slidenum">
              <a:rPr lang="en-US" smtClean="0"/>
              <a:pPr fontAlgn="base">
                <a:spcBef>
                  <a:spcPct val="0"/>
                </a:spcBef>
                <a:spcAft>
                  <a:spcPct val="0"/>
                </a:spcAft>
                <a:defRPr/>
              </a:pPr>
              <a:t>16</a:t>
            </a:fld>
            <a:endParaRPr lang="en-US" dirty="0" smtClean="0"/>
          </a:p>
        </p:txBody>
      </p:sp>
      <p:sp>
        <p:nvSpPr>
          <p:cNvPr id="2048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2136503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a:t>
            </a:r>
            <a:r>
              <a:rPr lang="en-US" u="sng" dirty="0"/>
              <a:t>N.J.S.A.</a:t>
            </a:r>
            <a:r>
              <a:rPr lang="en-US" dirty="0"/>
              <a:t> 18A:12-27)</a:t>
            </a:r>
          </a:p>
          <a:p>
            <a:pPr eaLnBrk="1" fontAlgn="auto" hangingPunct="1">
              <a:spcBef>
                <a:spcPts val="0"/>
              </a:spcBef>
              <a:spcAft>
                <a:spcPts val="0"/>
              </a:spcAft>
              <a:defRPr/>
            </a:pPr>
            <a:endParaRPr lang="en-US" u="sng" dirty="0"/>
          </a:p>
          <a:p>
            <a:pPr eaLnBrk="1" fontAlgn="auto" hangingPunct="1">
              <a:spcBef>
                <a:spcPts val="0"/>
              </a:spcBef>
              <a:spcAft>
                <a:spcPts val="0"/>
              </a:spcAft>
              <a:defRPr/>
            </a:pPr>
            <a:r>
              <a:rPr lang="en-US" u="sng" dirty="0"/>
              <a:t>Ethics Complaint Procedures</a:t>
            </a:r>
            <a:r>
              <a:rPr lang="en-US" dirty="0"/>
              <a:t>: (</a:t>
            </a:r>
            <a:r>
              <a:rPr lang="en-US" u="sng" dirty="0"/>
              <a:t>N.J.S.A.</a:t>
            </a:r>
            <a:r>
              <a:rPr lang="en-US" dirty="0"/>
              <a:t>18A:12-29)</a:t>
            </a:r>
          </a:p>
          <a:p>
            <a:pPr eaLnBrk="1" fontAlgn="auto" hangingPunct="1">
              <a:spcBef>
                <a:spcPts val="0"/>
              </a:spcBef>
              <a:spcAft>
                <a:spcPts val="0"/>
              </a:spcAft>
              <a:defRPr/>
            </a:pPr>
            <a:r>
              <a:rPr lang="en-US" dirty="0"/>
              <a:t>Any person, including a member of the SEC, may file a complaint alleging a violation of the provisions of the School Ethics Act or the Code of Ethics for School Board Members by submitting it, under oath, on a form prescribed by the commission, to the SEC. </a:t>
            </a:r>
            <a:r>
              <a:rPr lang="en-US" b="1" dirty="0"/>
              <a:t>However, a board of education, </a:t>
            </a:r>
            <a:r>
              <a:rPr lang="en-US" b="1" u="sng" dirty="0"/>
              <a:t>as an entity</a:t>
            </a:r>
            <a:r>
              <a:rPr lang="en-US" b="1" dirty="0"/>
              <a:t>, may not file a complaint, although an individual member of the board may file. </a:t>
            </a:r>
            <a:r>
              <a:rPr lang="en-US" dirty="0"/>
              <a:t> </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School official served shall have the opportunity to submit a written statement under oath.</a:t>
            </a:r>
          </a:p>
          <a:p>
            <a:pPr eaLnBrk="1" fontAlgn="auto" hangingPunct="1">
              <a:spcBef>
                <a:spcPts val="0"/>
              </a:spcBef>
              <a:spcAft>
                <a:spcPts val="0"/>
              </a:spcAft>
              <a:defRPr/>
            </a:pPr>
            <a:r>
              <a:rPr lang="en-US" dirty="0"/>
              <a:t>SEC shall decide if probable cause exists by majority vote – if no, matter is dismissed – if yes, matter shall be referred to the OAL for hearing.</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Burden of proof is on the accusing party.</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If a violation is found, the commission shall, by majority vote, recommend to the Commissioner the reprimand, censure, suspension, or removal of the school official found to have violated this act, or in the case of a board member, this act or the code of ethics.   Commissioner shall then act on the SEC’s recommendation.</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Appeals of SEC determinations shall be to the Commissioner of Education whose decision shall be a final agency action.  Any appeal of the Commissioner’s action shall be directly to the Appellate Division. </a:t>
            </a:r>
          </a:p>
          <a:p>
            <a:pPr eaLnBrk="1" fontAlgn="auto" hangingPunct="1">
              <a:spcBef>
                <a:spcPts val="0"/>
              </a:spcBef>
              <a:spcAft>
                <a:spcPts val="0"/>
              </a:spcAft>
              <a:defRPr/>
            </a:pPr>
            <a:endParaRPr lang="en-US" dirty="0"/>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B1CB6F-E721-4FD2-808F-6FA94078B235}" type="slidenum">
              <a:rPr lang="en-US" smtClean="0"/>
              <a:pPr fontAlgn="base">
                <a:spcBef>
                  <a:spcPct val="0"/>
                </a:spcBef>
                <a:spcAft>
                  <a:spcPct val="0"/>
                </a:spcAft>
                <a:defRPr/>
              </a:pPr>
              <a:t>17</a:t>
            </a:fld>
            <a:endParaRPr lang="en-US" dirty="0" smtClean="0"/>
          </a:p>
        </p:txBody>
      </p:sp>
      <p:sp>
        <p:nvSpPr>
          <p:cNvPr id="4301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152371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marL="0" lvl="2" defTabSz="923789" eaLnBrk="1" hangingPunct="1">
              <a:spcBef>
                <a:spcPct val="0"/>
              </a:spcBef>
            </a:pPr>
            <a:r>
              <a:rPr lang="en-US" dirty="0" smtClean="0"/>
              <a:t>Ethics Complaint – </a:t>
            </a:r>
            <a:r>
              <a:rPr lang="en-US" i="1" dirty="0" smtClean="0"/>
              <a:t>N.J.S.A. 18A:12-29</a:t>
            </a:r>
          </a:p>
          <a:p>
            <a:pPr marL="0" lvl="2" defTabSz="923789" eaLnBrk="1" hangingPunct="1">
              <a:spcBef>
                <a:spcPct val="0"/>
              </a:spcBef>
            </a:pPr>
            <a:endParaRPr lang="en-US" i="1" dirty="0" smtClean="0"/>
          </a:p>
          <a:p>
            <a:pPr marL="0" lvl="2" defTabSz="923789" eaLnBrk="1" hangingPunct="1">
              <a:spcBef>
                <a:spcPct val="0"/>
              </a:spcBef>
            </a:pPr>
            <a:r>
              <a:rPr lang="en-US" i="0" dirty="0" smtClean="0"/>
              <a:t>Advisory</a:t>
            </a:r>
            <a:r>
              <a:rPr lang="en-US" i="0" baseline="0" dirty="0" smtClean="0"/>
              <a:t> Opinions – </a:t>
            </a:r>
            <a:r>
              <a:rPr lang="en-US" i="1" baseline="0" dirty="0" smtClean="0"/>
              <a:t>N.J.S.A. 18A:12-31</a:t>
            </a:r>
          </a:p>
          <a:p>
            <a:pPr marL="0" lvl="2" defTabSz="923789" eaLnBrk="1" hangingPunct="1">
              <a:spcBef>
                <a:spcPct val="0"/>
              </a:spcBef>
            </a:pPr>
            <a:endParaRPr lang="en-US" i="1" baseline="0" dirty="0" smtClean="0"/>
          </a:p>
          <a:p>
            <a:pPr marL="0" lvl="2" defTabSz="923789" eaLnBrk="1" hangingPunct="1">
              <a:spcBef>
                <a:spcPct val="0"/>
              </a:spcBef>
            </a:pPr>
            <a:r>
              <a:rPr lang="en-US" i="0" baseline="0" dirty="0" smtClean="0"/>
              <a:t>Pending Matters – </a:t>
            </a:r>
            <a:r>
              <a:rPr lang="en-US" i="1" baseline="0" dirty="0" smtClean="0"/>
              <a:t>N.J.S.A. 18A:12-32</a:t>
            </a:r>
            <a:endParaRPr lang="en-US" i="0" dirty="0"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F21E14-509B-4C36-9B7A-BF44B28BBD45}" type="slidenum">
              <a:rPr lang="en-US" smtClean="0"/>
              <a:pPr fontAlgn="base">
                <a:spcBef>
                  <a:spcPct val="0"/>
                </a:spcBef>
                <a:spcAft>
                  <a:spcPct val="0"/>
                </a:spcAft>
                <a:defRPr/>
              </a:pPr>
              <a:t>18</a:t>
            </a:fld>
            <a:endParaRPr lang="en-US" dirty="0" smtClean="0"/>
          </a:p>
        </p:txBody>
      </p:sp>
      <p:sp>
        <p:nvSpPr>
          <p:cNvPr id="4506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1430102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75F05-4AEB-4C00-A7B7-EA8C54008C4A}" type="slidenum">
              <a:rPr lang="en-US" smtClean="0"/>
              <a:pPr fontAlgn="base">
                <a:spcBef>
                  <a:spcPct val="0"/>
                </a:spcBef>
                <a:spcAft>
                  <a:spcPct val="0"/>
                </a:spcAft>
                <a:defRPr/>
              </a:pPr>
              <a:t>19</a:t>
            </a:fld>
            <a:endParaRPr lang="en-US" dirty="0" smtClean="0"/>
          </a:p>
        </p:txBody>
      </p:sp>
      <p:sp>
        <p:nvSpPr>
          <p:cNvPr id="4710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369428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8ADAE9-0B4F-487A-86C4-6167B93F7D51}" type="slidenum">
              <a:rPr lang="en-US" smtClean="0"/>
              <a:pPr fontAlgn="base">
                <a:spcBef>
                  <a:spcPct val="0"/>
                </a:spcBef>
                <a:spcAft>
                  <a:spcPct val="0"/>
                </a:spcAft>
                <a:defRPr/>
              </a:pPr>
              <a:t>2</a:t>
            </a:fld>
            <a:endParaRPr lang="en-US" dirty="0" smtClean="0"/>
          </a:p>
        </p:txBody>
      </p:sp>
      <p:sp>
        <p:nvSpPr>
          <p:cNvPr id="1843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3850645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7C80D0-A93D-4A6E-8CD8-393A8B0D3D16}" type="slidenum">
              <a:rPr lang="en-US" smtClean="0"/>
              <a:pPr fontAlgn="base">
                <a:spcBef>
                  <a:spcPct val="0"/>
                </a:spcBef>
                <a:spcAft>
                  <a:spcPct val="0"/>
                </a:spcAft>
                <a:defRPr/>
              </a:pPr>
              <a:t>20</a:t>
            </a:fld>
            <a:endParaRPr lang="en-US" dirty="0" smtClean="0"/>
          </a:p>
        </p:txBody>
      </p:sp>
      <p:sp>
        <p:nvSpPr>
          <p:cNvPr id="4915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82640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defTabSz="923789" eaLnBrk="1" hangingPunct="1">
              <a:spcBef>
                <a:spcPct val="0"/>
              </a:spcBef>
            </a:pPr>
            <a:r>
              <a:rPr lang="en-US" dirty="0" smtClean="0"/>
              <a:t>Civil Union,</a:t>
            </a:r>
            <a:r>
              <a:rPr lang="en-US" baseline="0" dirty="0" smtClean="0"/>
              <a:t> </a:t>
            </a:r>
            <a:r>
              <a:rPr lang="en-US" i="1" u="none" dirty="0" smtClean="0"/>
              <a:t>N.J.S.A. 37:1-33</a:t>
            </a:r>
            <a:r>
              <a:rPr lang="en-US" dirty="0" smtClean="0"/>
              <a:t>, was</a:t>
            </a:r>
            <a:r>
              <a:rPr lang="en-US" baseline="0" dirty="0" smtClean="0"/>
              <a:t> recently held to be unconstitutional in </a:t>
            </a:r>
            <a:r>
              <a:rPr lang="en-US" u="sng" baseline="0" dirty="0" smtClean="0"/>
              <a:t>Garden State Equality v. Dow</a:t>
            </a:r>
            <a:r>
              <a:rPr lang="en-US" i="1" u="none" baseline="0" dirty="0" smtClean="0"/>
              <a:t>, - - </a:t>
            </a:r>
            <a:r>
              <a:rPr lang="en-US" i="0" u="sng" baseline="0" dirty="0" smtClean="0"/>
              <a:t>A.</a:t>
            </a:r>
            <a:r>
              <a:rPr lang="en-US" i="0" u="none" baseline="0" dirty="0" smtClean="0"/>
              <a:t>3d - -, 2013 </a:t>
            </a:r>
            <a:r>
              <a:rPr lang="en-US" i="0" u="sng" baseline="0" dirty="0" smtClean="0"/>
              <a:t>WL</a:t>
            </a:r>
            <a:r>
              <a:rPr lang="en-US" i="0" u="none" baseline="0" dirty="0" smtClean="0"/>
              <a:t> 6153269 (Law Div. Sept. 27, 2013) (New Jersey’s constitution requires the state to recognize same-sex marriages).  </a:t>
            </a:r>
            <a:endParaRPr lang="en-US" dirty="0" smtClean="0"/>
          </a:p>
          <a:p>
            <a:pPr defTabSz="923789" eaLnBrk="1" hangingPunct="1">
              <a:spcBef>
                <a:spcPct val="0"/>
              </a:spcBef>
            </a:pPr>
            <a:endParaRPr lang="en-US" dirty="0" smtClean="0"/>
          </a:p>
          <a:p>
            <a:pPr defTabSz="923789" eaLnBrk="1" hangingPunct="1">
              <a:spcBef>
                <a:spcPct val="0"/>
              </a:spcBef>
            </a:pPr>
            <a:r>
              <a:rPr lang="en-US" dirty="0" smtClean="0"/>
              <a:t>Domestic Partner defined </a:t>
            </a:r>
            <a:r>
              <a:rPr lang="en-US" i="1" u="none" dirty="0" smtClean="0"/>
              <a:t>N.J.S.A. 26:8A-3.</a:t>
            </a:r>
          </a:p>
          <a:p>
            <a:pPr defTabSz="923789" eaLnBrk="1" hangingPunct="1">
              <a:spcBef>
                <a:spcPct val="0"/>
              </a:spcBef>
            </a:pPr>
            <a:endParaRPr lang="en-US" dirty="0" smtClean="0"/>
          </a:p>
        </p:txBody>
      </p:sp>
      <p:sp>
        <p:nvSpPr>
          <p:cNvPr id="512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EBCC4B-2EAF-4CAD-B195-54A79BC211FF}" type="slidenum">
              <a:rPr lang="en-US" smtClean="0"/>
              <a:pPr fontAlgn="base">
                <a:spcBef>
                  <a:spcPct val="0"/>
                </a:spcBef>
                <a:spcAft>
                  <a:spcPct val="0"/>
                </a:spcAft>
                <a:defRPr/>
              </a:pPr>
              <a:t>21</a:t>
            </a:fld>
            <a:endParaRPr lang="en-US" dirty="0" smtClean="0"/>
          </a:p>
        </p:txBody>
      </p:sp>
      <p:sp>
        <p:nvSpPr>
          <p:cNvPr id="5120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1929994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N.J.A.C. </a:t>
            </a:r>
            <a:r>
              <a:rPr lang="en-US" i="1" baseline="0" dirty="0" smtClean="0"/>
              <a:t>6A:23A-6.2(a)(2). </a:t>
            </a:r>
            <a:endParaRPr lang="en-US" i="1" dirty="0"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6B65A1-34D3-4FC4-828B-215183CE958B}" type="slidenum">
              <a:rPr lang="en-US" smtClean="0"/>
              <a:pPr fontAlgn="base">
                <a:spcBef>
                  <a:spcPct val="0"/>
                </a:spcBef>
                <a:spcAft>
                  <a:spcPct val="0"/>
                </a:spcAft>
                <a:defRPr/>
              </a:pPr>
              <a:t>22</a:t>
            </a:fld>
            <a:endParaRPr lang="en-US" dirty="0" smtClean="0"/>
          </a:p>
        </p:txBody>
      </p:sp>
      <p:sp>
        <p:nvSpPr>
          <p:cNvPr id="5325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2064453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N.J.A.C. 6A:23A-6.2(a)(2)(i) and (ii)</a:t>
            </a: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FC151D-235E-459D-A9D6-6FA5D428B1F1}" type="slidenum">
              <a:rPr lang="en-US" smtClean="0"/>
              <a:pPr fontAlgn="base">
                <a:spcBef>
                  <a:spcPct val="0"/>
                </a:spcBef>
                <a:spcAft>
                  <a:spcPct val="0"/>
                </a:spcAft>
                <a:defRPr/>
              </a:pPr>
              <a:t>23</a:t>
            </a:fld>
            <a:endParaRPr lang="en-US" dirty="0" smtClean="0"/>
          </a:p>
        </p:txBody>
      </p:sp>
      <p:sp>
        <p:nvSpPr>
          <p:cNvPr id="5530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3774124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N.J.A.C. 6A:23A-6.2(a)(3)</a:t>
            </a:r>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9B3BDE-411C-4487-A270-244B5C895AFE}" type="slidenum">
              <a:rPr lang="en-US" smtClean="0"/>
              <a:pPr fontAlgn="base">
                <a:spcBef>
                  <a:spcPct val="0"/>
                </a:spcBef>
                <a:spcAft>
                  <a:spcPct val="0"/>
                </a:spcAft>
                <a:defRPr/>
              </a:pPr>
              <a:t>24</a:t>
            </a:fld>
            <a:endParaRPr lang="en-US" dirty="0" smtClean="0"/>
          </a:p>
        </p:txBody>
      </p:sp>
      <p:sp>
        <p:nvSpPr>
          <p:cNvPr id="5734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969551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N.J.A.C.</a:t>
            </a:r>
            <a:r>
              <a:rPr lang="en-US" i="1" baseline="0" dirty="0" smtClean="0"/>
              <a:t> 6A:23A-6.2(a)(4)</a:t>
            </a:r>
            <a:endParaRPr lang="en-US" i="1" dirty="0" smtClean="0"/>
          </a:p>
        </p:txBody>
      </p:sp>
      <p:sp>
        <p:nvSpPr>
          <p:cNvPr id="593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F8138E-72FA-4E40-B6AD-DDC0CFBCEFA3}" type="slidenum">
              <a:rPr lang="en-US" smtClean="0"/>
              <a:pPr fontAlgn="base">
                <a:spcBef>
                  <a:spcPct val="0"/>
                </a:spcBef>
                <a:spcAft>
                  <a:spcPct val="0"/>
                </a:spcAft>
                <a:defRPr/>
              </a:pPr>
              <a:t>25</a:t>
            </a:fld>
            <a:endParaRPr lang="en-US" dirty="0" smtClean="0"/>
          </a:p>
        </p:txBody>
      </p:sp>
      <p:sp>
        <p:nvSpPr>
          <p:cNvPr id="5939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1621418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N.J.A.C. 6A:23A-6.2(a)(5)</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2563C3-FC02-45F0-BF02-BF6227B55FF0}" type="slidenum">
              <a:rPr lang="en-US" smtClean="0"/>
              <a:pPr fontAlgn="base">
                <a:spcBef>
                  <a:spcPct val="0"/>
                </a:spcBef>
                <a:spcAft>
                  <a:spcPct val="0"/>
                </a:spcAft>
                <a:defRPr/>
              </a:pPr>
              <a:t>26</a:t>
            </a:fld>
            <a:endParaRPr lang="en-US" dirty="0" smtClean="0"/>
          </a:p>
        </p:txBody>
      </p:sp>
      <p:sp>
        <p:nvSpPr>
          <p:cNvPr id="6144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859060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N.J.A.C. 6A:23A-6.2(a)(6).</a:t>
            </a:r>
          </a:p>
        </p:txBody>
      </p:sp>
      <p:sp>
        <p:nvSpPr>
          <p:cNvPr id="634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964537-EFB3-4C05-82F4-B631663F0615}" type="slidenum">
              <a:rPr lang="en-US" smtClean="0"/>
              <a:pPr fontAlgn="base">
                <a:spcBef>
                  <a:spcPct val="0"/>
                </a:spcBef>
                <a:spcAft>
                  <a:spcPct val="0"/>
                </a:spcAft>
                <a:defRPr/>
              </a:pPr>
              <a:t>27</a:t>
            </a:fld>
            <a:endParaRPr lang="en-US" dirty="0" smtClean="0"/>
          </a:p>
        </p:txBody>
      </p:sp>
      <p:sp>
        <p:nvSpPr>
          <p:cNvPr id="6349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1456833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defTabSz="914266" eaLnBrk="1" hangingPunct="1">
              <a:spcBef>
                <a:spcPct val="0"/>
              </a:spcBef>
              <a:defRPr/>
            </a:pPr>
            <a:r>
              <a:rPr lang="en-US" i="1" dirty="0" smtClean="0"/>
              <a:t>N.J.A.C. 6A:23A-6.2(a)(6).</a:t>
            </a:r>
          </a:p>
          <a:p>
            <a:pPr eaLnBrk="1" hangingPunct="1">
              <a:spcBef>
                <a:spcPct val="0"/>
              </a:spcBef>
            </a:pPr>
            <a:endParaRPr lang="en-US" dirty="0" smtClean="0"/>
          </a:p>
        </p:txBody>
      </p:sp>
      <p:sp>
        <p:nvSpPr>
          <p:cNvPr id="655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6F753B-AD6C-44C3-AA07-FEC569476A58}" type="slidenum">
              <a:rPr lang="en-US" smtClean="0"/>
              <a:pPr fontAlgn="base">
                <a:spcBef>
                  <a:spcPct val="0"/>
                </a:spcBef>
                <a:spcAft>
                  <a:spcPct val="0"/>
                </a:spcAft>
                <a:defRPr/>
              </a:pPr>
              <a:t>28</a:t>
            </a:fld>
            <a:endParaRPr lang="en-US" dirty="0" smtClean="0"/>
          </a:p>
        </p:txBody>
      </p:sp>
      <p:sp>
        <p:nvSpPr>
          <p:cNvPr id="6554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3457711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N.J.A.C. 6A:23A-6.2(b)</a:t>
            </a:r>
          </a:p>
          <a:p>
            <a:pPr eaLnBrk="1" hangingPunct="1">
              <a:spcBef>
                <a:spcPct val="0"/>
              </a:spcBef>
            </a:pPr>
            <a:endParaRPr lang="en-US" i="1" dirty="0" smtClean="0"/>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64275E-62F3-48E2-96D2-E27A88222EFA}" type="slidenum">
              <a:rPr lang="en-US" smtClean="0"/>
              <a:pPr fontAlgn="base">
                <a:spcBef>
                  <a:spcPct val="0"/>
                </a:spcBef>
                <a:spcAft>
                  <a:spcPct val="0"/>
                </a:spcAft>
                <a:defRPr/>
              </a:pPr>
              <a:t>29</a:t>
            </a:fld>
            <a:endParaRPr lang="en-US" dirty="0" smtClean="0"/>
          </a:p>
        </p:txBody>
      </p:sp>
      <p:sp>
        <p:nvSpPr>
          <p:cNvPr id="6758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3490040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N.J.S.A. 18A:12-22</a:t>
            </a:r>
            <a:endParaRPr lang="en-US" dirty="0"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39783D-0D0E-45C5-BB0A-387962AB68F8}" type="slidenum">
              <a:rPr lang="en-US" smtClean="0"/>
              <a:pPr fontAlgn="base">
                <a:spcBef>
                  <a:spcPct val="0"/>
                </a:spcBef>
                <a:spcAft>
                  <a:spcPct val="0"/>
                </a:spcAft>
                <a:defRPr/>
              </a:pPr>
              <a:t>3</a:t>
            </a:fld>
            <a:endParaRPr lang="en-US" dirty="0" smtClean="0"/>
          </a:p>
        </p:txBody>
      </p:sp>
      <p:sp>
        <p:nvSpPr>
          <p:cNvPr id="2048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3683871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49F91E-BD80-4320-BFEC-B1862756604C}" type="slidenum">
              <a:rPr lang="en-US" smtClean="0"/>
              <a:pPr fontAlgn="base">
                <a:spcBef>
                  <a:spcPct val="0"/>
                </a:spcBef>
                <a:spcAft>
                  <a:spcPct val="0"/>
                </a:spcAft>
                <a:defRPr/>
              </a:pPr>
              <a:t>30</a:t>
            </a:fld>
            <a:endParaRPr lang="en-US" dirty="0" smtClean="0"/>
          </a:p>
        </p:txBody>
      </p:sp>
      <p:sp>
        <p:nvSpPr>
          <p:cNvPr id="6963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2626649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B9A4E0-3BCF-4870-A831-74343794409B}" type="slidenum">
              <a:rPr lang="en-US" smtClean="0"/>
              <a:pPr fontAlgn="base">
                <a:spcBef>
                  <a:spcPct val="0"/>
                </a:spcBef>
                <a:spcAft>
                  <a:spcPct val="0"/>
                </a:spcAft>
                <a:defRPr/>
              </a:pPr>
              <a:t>31</a:t>
            </a:fld>
            <a:endParaRPr lang="en-US" dirty="0" smtClean="0"/>
          </a:p>
        </p:txBody>
      </p:sp>
      <p:sp>
        <p:nvSpPr>
          <p:cNvPr id="7168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1176141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093746-34EE-4487-BA6E-1AC41AB2D09F}" type="slidenum">
              <a:rPr lang="en-US" smtClean="0"/>
              <a:pPr fontAlgn="base">
                <a:spcBef>
                  <a:spcPct val="0"/>
                </a:spcBef>
                <a:spcAft>
                  <a:spcPct val="0"/>
                </a:spcAft>
                <a:defRPr/>
              </a:pPr>
              <a:t>32</a:t>
            </a:fld>
            <a:endParaRPr lang="en-US" dirty="0" smtClean="0"/>
          </a:p>
        </p:txBody>
      </p:sp>
      <p:sp>
        <p:nvSpPr>
          <p:cNvPr id="7373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p>
        </p:txBody>
      </p:sp>
    </p:spTree>
    <p:extLst>
      <p:ext uri="{BB962C8B-B14F-4D97-AF65-F5344CB8AC3E}">
        <p14:creationId xmlns:p14="http://schemas.microsoft.com/office/powerpoint/2010/main" val="3134238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57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E332C2-4AFF-426D-95A9-D2AC59E3D27E}" type="slidenum">
              <a:rPr lang="en-US" smtClean="0"/>
              <a:pPr fontAlgn="base">
                <a:spcBef>
                  <a:spcPct val="0"/>
                </a:spcBef>
                <a:spcAft>
                  <a:spcPct val="0"/>
                </a:spcAft>
                <a:defRPr/>
              </a:pPr>
              <a:t>33</a:t>
            </a:fld>
            <a:endParaRPr lang="en-US" dirty="0" smtClean="0"/>
          </a:p>
        </p:txBody>
      </p:sp>
      <p:sp>
        <p:nvSpPr>
          <p:cNvPr id="7578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p>
        </p:txBody>
      </p:sp>
    </p:spTree>
    <p:extLst>
      <p:ext uri="{BB962C8B-B14F-4D97-AF65-F5344CB8AC3E}">
        <p14:creationId xmlns:p14="http://schemas.microsoft.com/office/powerpoint/2010/main" val="9364761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78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76F050-BD4B-4551-AACE-9C54A9B95F9D}" type="slidenum">
              <a:rPr lang="en-US" smtClean="0"/>
              <a:pPr fontAlgn="base">
                <a:spcBef>
                  <a:spcPct val="0"/>
                </a:spcBef>
                <a:spcAft>
                  <a:spcPct val="0"/>
                </a:spcAft>
                <a:defRPr/>
              </a:pPr>
              <a:t>34</a:t>
            </a:fld>
            <a:endParaRPr lang="en-US" dirty="0" smtClean="0"/>
          </a:p>
        </p:txBody>
      </p:sp>
      <p:sp>
        <p:nvSpPr>
          <p:cNvPr id="7782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p>
        </p:txBody>
      </p:sp>
    </p:spTree>
    <p:extLst>
      <p:ext uri="{BB962C8B-B14F-4D97-AF65-F5344CB8AC3E}">
        <p14:creationId xmlns:p14="http://schemas.microsoft.com/office/powerpoint/2010/main" val="3599599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As</a:t>
            </a:r>
            <a:r>
              <a:rPr lang="en-US" baseline="0" dirty="0" smtClean="0"/>
              <a:t> to the inaccuracy of the NJ.com posting, the SEC stated that the board member never denied that she was present at the meeting where this information was shared.</a:t>
            </a:r>
          </a:p>
          <a:p>
            <a:pPr eaLnBrk="1" hangingPunct="1">
              <a:spcBef>
                <a:spcPct val="0"/>
              </a:spcBef>
            </a:pPr>
            <a:endParaRPr lang="en-US" baseline="0" dirty="0" smtClean="0"/>
          </a:p>
          <a:p>
            <a:pPr eaLnBrk="1" hangingPunct="1">
              <a:spcBef>
                <a:spcPct val="0"/>
              </a:spcBef>
            </a:pPr>
            <a:r>
              <a:rPr lang="en-US" baseline="0" dirty="0" smtClean="0"/>
              <a:t>The SEC further found that the board attorney’s correspondence was of such a nature that its release could have needlessly injured the board.</a:t>
            </a:r>
            <a:endParaRPr lang="en-US" dirty="0" smtClean="0"/>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68376A-3FFF-4030-A33C-E4B4370CFAB4}" type="slidenum">
              <a:rPr lang="en-US" smtClean="0"/>
              <a:pPr fontAlgn="base">
                <a:spcBef>
                  <a:spcPct val="0"/>
                </a:spcBef>
                <a:spcAft>
                  <a:spcPct val="0"/>
                </a:spcAft>
                <a:defRPr/>
              </a:pPr>
              <a:t>35</a:t>
            </a:fld>
            <a:endParaRPr lang="en-US" dirty="0" smtClean="0"/>
          </a:p>
        </p:txBody>
      </p:sp>
      <p:sp>
        <p:nvSpPr>
          <p:cNvPr id="8192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1823845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This board member met with building</a:t>
            </a:r>
            <a:r>
              <a:rPr lang="en-US" baseline="0" dirty="0" smtClean="0"/>
              <a:t> level administrators</a:t>
            </a:r>
            <a:r>
              <a:rPr lang="en-US" dirty="0" smtClean="0"/>
              <a:t>,</a:t>
            </a:r>
            <a:r>
              <a:rPr lang="en-US" baseline="0" dirty="0" smtClean="0"/>
              <a:t> on his own as an individual and without the permission or knowledge of the rest of the board.  </a:t>
            </a:r>
            <a:endParaRPr lang="en-US" dirty="0" smtClean="0"/>
          </a:p>
        </p:txBody>
      </p:sp>
      <p:sp>
        <p:nvSpPr>
          <p:cNvPr id="819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68376A-3FFF-4030-A33C-E4B4370CFAB4}" type="slidenum">
              <a:rPr lang="en-US" smtClean="0"/>
              <a:pPr fontAlgn="base">
                <a:spcBef>
                  <a:spcPct val="0"/>
                </a:spcBef>
                <a:spcAft>
                  <a:spcPct val="0"/>
                </a:spcAft>
                <a:defRPr/>
              </a:pPr>
              <a:t>36</a:t>
            </a:fld>
            <a:endParaRPr lang="en-US" dirty="0" smtClean="0"/>
          </a:p>
        </p:txBody>
      </p:sp>
      <p:sp>
        <p:nvSpPr>
          <p:cNvPr id="8192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605403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B33C38-7BD3-47F6-AE47-3DE2BA5D5BD1}" type="slidenum">
              <a:rPr lang="en-US" smtClean="0"/>
              <a:pPr fontAlgn="base">
                <a:spcBef>
                  <a:spcPct val="0"/>
                </a:spcBef>
                <a:spcAft>
                  <a:spcPct val="0"/>
                </a:spcAft>
                <a:defRPr/>
              </a:pPr>
              <a:t>37</a:t>
            </a:fld>
            <a:endParaRPr lang="en-US" dirty="0" smtClean="0"/>
          </a:p>
        </p:txBody>
      </p:sp>
      <p:sp>
        <p:nvSpPr>
          <p:cNvPr id="8397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25287992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C20A44-E16E-4B85-A5E5-F0308A86EDA0}" type="slidenum">
              <a:rPr lang="en-US" smtClean="0"/>
              <a:pPr fontAlgn="base">
                <a:spcBef>
                  <a:spcPct val="0"/>
                </a:spcBef>
                <a:spcAft>
                  <a:spcPct val="0"/>
                </a:spcAft>
                <a:defRPr/>
              </a:pPr>
              <a:t>38</a:t>
            </a:fld>
            <a:endParaRPr lang="en-US" dirty="0" smtClean="0"/>
          </a:p>
        </p:txBody>
      </p:sp>
      <p:sp>
        <p:nvSpPr>
          <p:cNvPr id="8806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34141691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B33C38-7BD3-47F6-AE47-3DE2BA5D5BD1}" type="slidenum">
              <a:rPr lang="en-US" smtClean="0"/>
              <a:pPr fontAlgn="base">
                <a:spcBef>
                  <a:spcPct val="0"/>
                </a:spcBef>
                <a:spcAft>
                  <a:spcPct val="0"/>
                </a:spcAft>
                <a:defRPr/>
              </a:pPr>
              <a:t>39</a:t>
            </a:fld>
            <a:endParaRPr lang="en-US" dirty="0" smtClean="0"/>
          </a:p>
        </p:txBody>
      </p:sp>
      <p:sp>
        <p:nvSpPr>
          <p:cNvPr id="8397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2738700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N.J.S.A. 18A:12-23</a:t>
            </a:r>
          </a:p>
          <a:p>
            <a:pPr eaLnBrk="1" hangingPunct="1">
              <a:spcBef>
                <a:spcPct val="0"/>
              </a:spcBef>
            </a:pPr>
            <a:endParaRPr lang="en-US" i="1" dirty="0" smtClean="0"/>
          </a:p>
          <a:p>
            <a:pPr eaLnBrk="1" hangingPunct="1">
              <a:spcBef>
                <a:spcPct val="0"/>
              </a:spcBef>
            </a:pPr>
            <a:endParaRPr lang="en-US" i="1"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24F11C-BC28-4728-A93D-CA298CBE466F}" type="slidenum">
              <a:rPr lang="en-US" smtClean="0"/>
              <a:pPr fontAlgn="base">
                <a:spcBef>
                  <a:spcPct val="0"/>
                </a:spcBef>
                <a:spcAft>
                  <a:spcPct val="0"/>
                </a:spcAft>
                <a:defRPr/>
              </a:pPr>
              <a:t>4</a:t>
            </a:fld>
            <a:endParaRPr lang="en-US" dirty="0" smtClean="0"/>
          </a:p>
        </p:txBody>
      </p:sp>
      <p:sp>
        <p:nvSpPr>
          <p:cNvPr id="2253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1854641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B33C38-7BD3-47F6-AE47-3DE2BA5D5BD1}" type="slidenum">
              <a:rPr lang="en-US" smtClean="0"/>
              <a:pPr fontAlgn="base">
                <a:spcBef>
                  <a:spcPct val="0"/>
                </a:spcBef>
                <a:spcAft>
                  <a:spcPct val="0"/>
                </a:spcAft>
                <a:defRPr/>
              </a:pPr>
              <a:t>40</a:t>
            </a:fld>
            <a:endParaRPr lang="en-US" dirty="0" smtClean="0"/>
          </a:p>
        </p:txBody>
      </p:sp>
      <p:sp>
        <p:nvSpPr>
          <p:cNvPr id="8397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22757402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B33C38-7BD3-47F6-AE47-3DE2BA5D5BD1}" type="slidenum">
              <a:rPr lang="en-US" smtClean="0"/>
              <a:pPr fontAlgn="base">
                <a:spcBef>
                  <a:spcPct val="0"/>
                </a:spcBef>
                <a:spcAft>
                  <a:spcPct val="0"/>
                </a:spcAft>
                <a:defRPr/>
              </a:pPr>
              <a:t>41</a:t>
            </a:fld>
            <a:endParaRPr lang="en-US" dirty="0" smtClean="0"/>
          </a:p>
        </p:txBody>
      </p:sp>
      <p:sp>
        <p:nvSpPr>
          <p:cNvPr id="8397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5250286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B33C38-7BD3-47F6-AE47-3DE2BA5D5BD1}" type="slidenum">
              <a:rPr lang="en-US" smtClean="0"/>
              <a:pPr fontAlgn="base">
                <a:spcBef>
                  <a:spcPct val="0"/>
                </a:spcBef>
                <a:spcAft>
                  <a:spcPct val="0"/>
                </a:spcAft>
                <a:defRPr/>
              </a:pPr>
              <a:t>42</a:t>
            </a:fld>
            <a:endParaRPr lang="en-US" dirty="0" smtClean="0"/>
          </a:p>
        </p:txBody>
      </p:sp>
      <p:sp>
        <p:nvSpPr>
          <p:cNvPr id="8397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18345938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B33C38-7BD3-47F6-AE47-3DE2BA5D5BD1}" type="slidenum">
              <a:rPr lang="en-US" smtClean="0"/>
              <a:pPr fontAlgn="base">
                <a:spcBef>
                  <a:spcPct val="0"/>
                </a:spcBef>
                <a:spcAft>
                  <a:spcPct val="0"/>
                </a:spcAft>
                <a:defRPr/>
              </a:pPr>
              <a:t>43</a:t>
            </a:fld>
            <a:endParaRPr lang="en-US" dirty="0" smtClean="0"/>
          </a:p>
        </p:txBody>
      </p:sp>
      <p:sp>
        <p:nvSpPr>
          <p:cNvPr id="8397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2373448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B33C38-7BD3-47F6-AE47-3DE2BA5D5BD1}" type="slidenum">
              <a:rPr lang="en-US" smtClean="0"/>
              <a:pPr fontAlgn="base">
                <a:spcBef>
                  <a:spcPct val="0"/>
                </a:spcBef>
                <a:spcAft>
                  <a:spcPct val="0"/>
                </a:spcAft>
                <a:defRPr/>
              </a:pPr>
              <a:t>44</a:t>
            </a:fld>
            <a:endParaRPr lang="en-US" dirty="0" smtClean="0"/>
          </a:p>
        </p:txBody>
      </p:sp>
      <p:sp>
        <p:nvSpPr>
          <p:cNvPr id="8397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30869430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B33C38-7BD3-47F6-AE47-3DE2BA5D5BD1}" type="slidenum">
              <a:rPr lang="en-US" smtClean="0"/>
              <a:pPr fontAlgn="base">
                <a:spcBef>
                  <a:spcPct val="0"/>
                </a:spcBef>
                <a:spcAft>
                  <a:spcPct val="0"/>
                </a:spcAft>
                <a:defRPr/>
              </a:pPr>
              <a:t>45</a:t>
            </a:fld>
            <a:endParaRPr lang="en-US" dirty="0" smtClean="0"/>
          </a:p>
        </p:txBody>
      </p:sp>
      <p:sp>
        <p:nvSpPr>
          <p:cNvPr id="83972"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15517165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defTabSz="914266" eaLnBrk="1" hangingPunct="1">
              <a:spcBef>
                <a:spcPct val="0"/>
              </a:spcBef>
              <a:defRPr/>
            </a:pPr>
            <a:r>
              <a:rPr lang="en-US" dirty="0" smtClean="0"/>
              <a:t/>
            </a:r>
            <a:br>
              <a:rPr lang="en-US" dirty="0" smtClean="0"/>
            </a:br>
            <a:r>
              <a:rPr lang="en-US" i="0" u="sng" dirty="0" smtClean="0"/>
              <a:t>Persi v. Woska</a:t>
            </a:r>
            <a:r>
              <a:rPr lang="en-US" dirty="0" smtClean="0"/>
              <a:t>, A-6038-11T4, 2013 </a:t>
            </a:r>
            <a:r>
              <a:rPr lang="en-US" u="sng" dirty="0" smtClean="0"/>
              <a:t>WL</a:t>
            </a:r>
            <a:r>
              <a:rPr lang="en-US" dirty="0" smtClean="0"/>
              <a:t> 6480255 (App. Div. Dec. 11, 2013). </a:t>
            </a:r>
          </a:p>
          <a:p>
            <a:pPr eaLnBrk="1" hangingPunct="1">
              <a:spcBef>
                <a:spcPct val="0"/>
              </a:spcBef>
            </a:pPr>
            <a:endParaRPr lang="en-US" dirty="0" smtClean="0"/>
          </a:p>
        </p:txBody>
      </p:sp>
      <p:sp>
        <p:nvSpPr>
          <p:cNvPr id="901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9D74FB-300C-471F-AFB6-148A5BBDB6AC}" type="slidenum">
              <a:rPr lang="en-US" smtClean="0"/>
              <a:pPr fontAlgn="base">
                <a:spcBef>
                  <a:spcPct val="0"/>
                </a:spcBef>
                <a:spcAft>
                  <a:spcPct val="0"/>
                </a:spcAft>
                <a:defRPr/>
              </a:pPr>
              <a:t>46</a:t>
            </a:fld>
            <a:endParaRPr lang="en-US" dirty="0" smtClean="0"/>
          </a:p>
        </p:txBody>
      </p:sp>
      <p:sp>
        <p:nvSpPr>
          <p:cNvPr id="9011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24790386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NJSA 47:1A-1</a:t>
            </a:r>
            <a:r>
              <a:rPr lang="en-US" baseline="0" dirty="0" smtClean="0"/>
              <a:t> et seq</a:t>
            </a:r>
            <a:endParaRPr lang="en-US" dirty="0"/>
          </a:p>
        </p:txBody>
      </p:sp>
      <p:sp>
        <p:nvSpPr>
          <p:cNvPr id="4" name="Slide Number Placeholder 3"/>
          <p:cNvSpPr>
            <a:spLocks noGrp="1"/>
          </p:cNvSpPr>
          <p:nvPr>
            <p:ph type="sldNum" sz="quarter" idx="10"/>
          </p:nvPr>
        </p:nvSpPr>
        <p:spPr/>
        <p:txBody>
          <a:bodyPr/>
          <a:lstStyle/>
          <a:p>
            <a:fld id="{8FDEFFE6-F3B2-404D-8717-4E89B7F800DE}" type="slidenum">
              <a:rPr lang="en-US" smtClean="0"/>
              <a:pPr/>
              <a:t>47</a:t>
            </a:fld>
            <a:endParaRPr lang="en-US" dirty="0"/>
          </a:p>
        </p:txBody>
      </p:sp>
      <p:sp>
        <p:nvSpPr>
          <p:cNvPr id="5" name="Date Placeholder 4"/>
          <p:cNvSpPr>
            <a:spLocks noGrp="1"/>
          </p:cNvSpPr>
          <p:nvPr>
            <p:ph type="dt" idx="11"/>
          </p:nvPr>
        </p:nvSpPr>
        <p:spPr/>
        <p:txBody>
          <a:bodyPr/>
          <a:lstStyle/>
          <a:p>
            <a:r>
              <a:rPr lang="en-US" smtClean="0"/>
              <a:t>The School Ethics Act - Montgomery Tp. Board of Education</a:t>
            </a:r>
            <a:endParaRPr lang="en-US" dirty="0"/>
          </a:p>
        </p:txBody>
      </p:sp>
    </p:spTree>
    <p:extLst>
      <p:ext uri="{BB962C8B-B14F-4D97-AF65-F5344CB8AC3E}">
        <p14:creationId xmlns:p14="http://schemas.microsoft.com/office/powerpoint/2010/main" val="41385896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NJSA 47:1A-1</a:t>
            </a:r>
            <a:r>
              <a:rPr lang="en-US" baseline="0" dirty="0" smtClean="0"/>
              <a:t> et seq</a:t>
            </a:r>
            <a:endParaRPr lang="en-US" dirty="0"/>
          </a:p>
        </p:txBody>
      </p:sp>
      <p:sp>
        <p:nvSpPr>
          <p:cNvPr id="4" name="Slide Number Placeholder 3"/>
          <p:cNvSpPr>
            <a:spLocks noGrp="1"/>
          </p:cNvSpPr>
          <p:nvPr>
            <p:ph type="sldNum" sz="quarter" idx="10"/>
          </p:nvPr>
        </p:nvSpPr>
        <p:spPr/>
        <p:txBody>
          <a:bodyPr/>
          <a:lstStyle/>
          <a:p>
            <a:fld id="{8FDEFFE6-F3B2-404D-8717-4E89B7F800DE}" type="slidenum">
              <a:rPr lang="en-US" smtClean="0"/>
              <a:pPr/>
              <a:t>48</a:t>
            </a:fld>
            <a:endParaRPr lang="en-US" dirty="0"/>
          </a:p>
        </p:txBody>
      </p:sp>
      <p:sp>
        <p:nvSpPr>
          <p:cNvPr id="5" name="Date Placeholder 4"/>
          <p:cNvSpPr>
            <a:spLocks noGrp="1"/>
          </p:cNvSpPr>
          <p:nvPr>
            <p:ph type="dt" idx="11"/>
          </p:nvPr>
        </p:nvSpPr>
        <p:spPr/>
        <p:txBody>
          <a:bodyPr/>
          <a:lstStyle/>
          <a:p>
            <a:r>
              <a:rPr lang="en-US" smtClean="0"/>
              <a:t>The School Ethics Act - Montgomery Tp. Board of Education</a:t>
            </a:r>
            <a:endParaRPr lang="en-US" dirty="0"/>
          </a:p>
        </p:txBody>
      </p:sp>
    </p:spTree>
    <p:extLst>
      <p:ext uri="{BB962C8B-B14F-4D97-AF65-F5344CB8AC3E}">
        <p14:creationId xmlns:p14="http://schemas.microsoft.com/office/powerpoint/2010/main" val="2951209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575F05-4AEB-4C00-A7B7-EA8C54008C4A}" type="slidenum">
              <a:rPr lang="en-US" smtClean="0"/>
              <a:pPr fontAlgn="base">
                <a:spcBef>
                  <a:spcPct val="0"/>
                </a:spcBef>
                <a:spcAft>
                  <a:spcPct val="0"/>
                </a:spcAft>
                <a:defRPr/>
              </a:pPr>
              <a:t>49</a:t>
            </a:fld>
            <a:endParaRPr lang="en-US" dirty="0" smtClean="0"/>
          </a:p>
        </p:txBody>
      </p:sp>
      <p:sp>
        <p:nvSpPr>
          <p:cNvPr id="4710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3068251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N.J.S.A. 18A:12-23</a:t>
            </a:r>
            <a:endParaRPr lang="en-US" dirty="0"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DBCB82-6CD7-4D82-9391-DA968FBC6492}" type="slidenum">
              <a:rPr lang="en-US" smtClean="0"/>
              <a:pPr fontAlgn="base">
                <a:spcBef>
                  <a:spcPct val="0"/>
                </a:spcBef>
                <a:spcAft>
                  <a:spcPct val="0"/>
                </a:spcAft>
                <a:defRPr/>
              </a:pPr>
              <a:t>5</a:t>
            </a:fld>
            <a:endParaRPr lang="en-US" dirty="0" smtClean="0"/>
          </a:p>
        </p:txBody>
      </p:sp>
      <p:sp>
        <p:nvSpPr>
          <p:cNvPr id="24580"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1365010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i="1" dirty="0" smtClean="0"/>
          </a:p>
        </p:txBody>
      </p:sp>
      <p:sp>
        <p:nvSpPr>
          <p:cNvPr id="573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9B3BDE-411C-4487-A270-244B5C895AFE}" type="slidenum">
              <a:rPr lang="en-US" smtClean="0"/>
              <a:pPr fontAlgn="base">
                <a:spcBef>
                  <a:spcPct val="0"/>
                </a:spcBef>
                <a:spcAft>
                  <a:spcPct val="0"/>
                </a:spcAft>
                <a:defRPr/>
              </a:pPr>
              <a:t>6</a:t>
            </a:fld>
            <a:endParaRPr lang="en-US" dirty="0" smtClean="0"/>
          </a:p>
        </p:txBody>
      </p:sp>
      <p:sp>
        <p:nvSpPr>
          <p:cNvPr id="5734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163381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N.J.S.A. 18A:12-24 (a) and (b)</a:t>
            </a:r>
            <a:endParaRPr lang="en-US" dirty="0"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F2E388-D38C-4B6E-80FA-9C49631BBCFA}" type="slidenum">
              <a:rPr lang="en-US" smtClean="0"/>
              <a:pPr fontAlgn="base">
                <a:spcBef>
                  <a:spcPct val="0"/>
                </a:spcBef>
                <a:spcAft>
                  <a:spcPct val="0"/>
                </a:spcAft>
                <a:defRPr/>
              </a:pPr>
              <a:t>7</a:t>
            </a:fld>
            <a:endParaRPr lang="en-US" dirty="0" smtClean="0"/>
          </a:p>
        </p:txBody>
      </p:sp>
      <p:sp>
        <p:nvSpPr>
          <p:cNvPr id="26628"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1439191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N.J.S.A. 18A:12-24 (c) and (d)</a:t>
            </a:r>
            <a:endParaRPr lang="en-US" dirty="0" smtClean="0"/>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6C893E-0772-46D3-BF62-DEB7CB20BA5F}" type="slidenum">
              <a:rPr lang="en-US" smtClean="0"/>
              <a:pPr fontAlgn="base">
                <a:spcBef>
                  <a:spcPct val="0"/>
                </a:spcBef>
                <a:spcAft>
                  <a:spcPct val="0"/>
                </a:spcAft>
                <a:defRPr/>
              </a:pPr>
              <a:t>8</a:t>
            </a:fld>
            <a:endParaRPr lang="en-US" dirty="0" smtClean="0"/>
          </a:p>
        </p:txBody>
      </p:sp>
      <p:sp>
        <p:nvSpPr>
          <p:cNvPr id="2867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364795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N.J.S.A. 18A:12-24 (e)</a:t>
            </a:r>
            <a:endParaRPr lang="en-US" dirty="0"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DE70DC-EAA4-48A1-9EB3-48A3CA931334}" type="slidenum">
              <a:rPr lang="en-US" smtClean="0"/>
              <a:pPr fontAlgn="base">
                <a:spcBef>
                  <a:spcPct val="0"/>
                </a:spcBef>
                <a:spcAft>
                  <a:spcPct val="0"/>
                </a:spcAft>
                <a:defRPr/>
              </a:pPr>
              <a:t>9</a:t>
            </a:fld>
            <a:endParaRPr lang="en-US" dirty="0" smtClean="0"/>
          </a:p>
        </p:txBody>
      </p:sp>
      <p:sp>
        <p:nvSpPr>
          <p:cNvPr id="30724"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The School Ethics Act - Montgomery Tp. Board of Education</a:t>
            </a:r>
            <a:endParaRPr lang="en-US" dirty="0" smtClean="0"/>
          </a:p>
        </p:txBody>
      </p:sp>
    </p:spTree>
    <p:extLst>
      <p:ext uri="{BB962C8B-B14F-4D97-AF65-F5344CB8AC3E}">
        <p14:creationId xmlns:p14="http://schemas.microsoft.com/office/powerpoint/2010/main" val="3171089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631079F2-A2D5-4EEB-8DBE-E8857BAC6767}" type="datetimeFigureOut">
              <a:rPr lang="en-US" smtClean="0"/>
              <a:pPr>
                <a:defRPr/>
              </a:pPr>
              <a:t>1/9/2015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1A19AC4-7419-49FD-BF74-50E05B06BFD0}" type="slidenum">
              <a:rPr lang="en-US" smtClean="0"/>
              <a:pPr>
                <a:defRPr/>
              </a:pPr>
              <a:t>‹#›</a:t>
            </a:fld>
            <a:endParaRPr lang="en-US" dirty="0"/>
          </a:p>
        </p:txBody>
      </p:sp>
    </p:spTree>
    <p:extLst>
      <p:ext uri="{BB962C8B-B14F-4D97-AF65-F5344CB8AC3E}">
        <p14:creationId xmlns:p14="http://schemas.microsoft.com/office/powerpoint/2010/main" val="2734217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667D5B0-C6EE-4287-BE3C-26590BF1ECC9}" type="datetimeFigureOut">
              <a:rPr lang="en-US" smtClean="0"/>
              <a:pPr>
                <a:defRPr/>
              </a:pPr>
              <a:t>1/9/2015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D9A2C00A-779C-48FE-90AD-8F47248A0F98}" type="slidenum">
              <a:rPr lang="en-US" smtClean="0"/>
              <a:pPr>
                <a:defRPr/>
              </a:pPr>
              <a:t>‹#›</a:t>
            </a:fld>
            <a:endParaRPr lang="en-US" dirty="0"/>
          </a:p>
        </p:txBody>
      </p:sp>
    </p:spTree>
    <p:extLst>
      <p:ext uri="{BB962C8B-B14F-4D97-AF65-F5344CB8AC3E}">
        <p14:creationId xmlns:p14="http://schemas.microsoft.com/office/powerpoint/2010/main" val="3265334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667D5B0-C6EE-4287-BE3C-26590BF1ECC9}" type="datetimeFigureOut">
              <a:rPr lang="en-US" smtClean="0"/>
              <a:pPr>
                <a:defRPr/>
              </a:pPr>
              <a:t>1/9/2015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9A2C00A-779C-48FE-90AD-8F47248A0F98}" type="slidenum">
              <a:rPr lang="en-US" smtClean="0"/>
              <a:pPr>
                <a:defRPr/>
              </a:pPr>
              <a:t>‹#›</a:t>
            </a:fld>
            <a:endParaRPr lang="en-US" dirty="0"/>
          </a:p>
        </p:txBody>
      </p:sp>
    </p:spTree>
    <p:extLst>
      <p:ext uri="{BB962C8B-B14F-4D97-AF65-F5344CB8AC3E}">
        <p14:creationId xmlns:p14="http://schemas.microsoft.com/office/powerpoint/2010/main" val="3553827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667D5B0-C6EE-4287-BE3C-26590BF1ECC9}" type="datetimeFigureOut">
              <a:rPr lang="en-US" smtClean="0"/>
              <a:pPr>
                <a:defRPr/>
              </a:pPr>
              <a:t>1/9/2015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9A2C00A-779C-48FE-90AD-8F47248A0F98}" type="slidenum">
              <a:rPr lang="en-US" smtClean="0"/>
              <a:pPr>
                <a:defRPr/>
              </a:pPr>
              <a:t>‹#›</a:t>
            </a:fld>
            <a:endParaRPr lang="en-US" dirty="0"/>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861087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667D5B0-C6EE-4287-BE3C-26590BF1ECC9}" type="datetimeFigureOut">
              <a:rPr lang="en-US" smtClean="0"/>
              <a:pPr>
                <a:defRPr/>
              </a:pPr>
              <a:t>1/9/2015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9A2C00A-779C-48FE-90AD-8F47248A0F98}" type="slidenum">
              <a:rPr lang="en-US" smtClean="0"/>
              <a:pPr>
                <a:defRPr/>
              </a:pPr>
              <a:t>‹#›</a:t>
            </a:fld>
            <a:endParaRPr lang="en-US" dirty="0"/>
          </a:p>
        </p:txBody>
      </p:sp>
    </p:spTree>
    <p:extLst>
      <p:ext uri="{BB962C8B-B14F-4D97-AF65-F5344CB8AC3E}">
        <p14:creationId xmlns:p14="http://schemas.microsoft.com/office/powerpoint/2010/main" val="2215763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A667D5B0-C6EE-4287-BE3C-26590BF1ECC9}" type="datetimeFigureOut">
              <a:rPr lang="en-US" smtClean="0"/>
              <a:pPr>
                <a:defRPr/>
              </a:pPr>
              <a:t>1/9/2015</a:t>
            </a:fld>
            <a:endParaRPr lang="en-US" dirty="0"/>
          </a:p>
        </p:txBody>
      </p:sp>
      <p:sp>
        <p:nvSpPr>
          <p:cNvPr id="4"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9A2C00A-779C-48FE-90AD-8F47248A0F98}" type="slidenum">
              <a:rPr lang="en-US" smtClean="0"/>
              <a:pPr>
                <a:defRPr/>
              </a:pPr>
              <a:t>‹#›</a:t>
            </a:fld>
            <a:endParaRPr lang="en-US" dirty="0"/>
          </a:p>
        </p:txBody>
      </p:sp>
    </p:spTree>
    <p:extLst>
      <p:ext uri="{BB962C8B-B14F-4D97-AF65-F5344CB8AC3E}">
        <p14:creationId xmlns:p14="http://schemas.microsoft.com/office/powerpoint/2010/main" val="1523640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A667D5B0-C6EE-4287-BE3C-26590BF1ECC9}" type="datetimeFigureOut">
              <a:rPr lang="en-US" smtClean="0"/>
              <a:pPr>
                <a:defRPr/>
              </a:pPr>
              <a:t>1/9/2015</a:t>
            </a:fld>
            <a:endParaRPr lang="en-US" dirty="0"/>
          </a:p>
        </p:txBody>
      </p:sp>
      <p:sp>
        <p:nvSpPr>
          <p:cNvPr id="4"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9A2C00A-779C-48FE-90AD-8F47248A0F98}" type="slidenum">
              <a:rPr lang="en-US" smtClean="0"/>
              <a:pPr>
                <a:defRPr/>
              </a:pPr>
              <a:t>‹#›</a:t>
            </a:fld>
            <a:endParaRPr lang="en-US" dirty="0"/>
          </a:p>
        </p:txBody>
      </p:sp>
    </p:spTree>
    <p:extLst>
      <p:ext uri="{BB962C8B-B14F-4D97-AF65-F5344CB8AC3E}">
        <p14:creationId xmlns:p14="http://schemas.microsoft.com/office/powerpoint/2010/main" val="1745748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45D38EA-35EB-45A8-B0BD-9B7294E12499}" type="datetimeFigureOut">
              <a:rPr lang="en-US" smtClean="0"/>
              <a:pPr>
                <a:defRPr/>
              </a:pPr>
              <a:t>1/9/2015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F9BE0EE-93B8-49FB-9014-7B758D8A1DF0}" type="slidenum">
              <a:rPr lang="en-US" smtClean="0"/>
              <a:pPr>
                <a:defRPr/>
              </a:pPr>
              <a:t>‹#›</a:t>
            </a:fld>
            <a:endParaRPr lang="en-US" dirty="0"/>
          </a:p>
        </p:txBody>
      </p:sp>
    </p:spTree>
    <p:extLst>
      <p:ext uri="{BB962C8B-B14F-4D97-AF65-F5344CB8AC3E}">
        <p14:creationId xmlns:p14="http://schemas.microsoft.com/office/powerpoint/2010/main" val="185645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390F713-AAC1-4225-99F0-6C3338982A94}" type="datetimeFigureOut">
              <a:rPr lang="en-US" smtClean="0"/>
              <a:pPr>
                <a:defRPr/>
              </a:pPr>
              <a:t>1/9/2015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E3C0DD9-12CA-4726-BA2F-EA737D4E6469}" type="slidenum">
              <a:rPr lang="en-US" smtClean="0"/>
              <a:pPr>
                <a:defRPr/>
              </a:pPr>
              <a:t>‹#›</a:t>
            </a:fld>
            <a:endParaRPr lang="en-US" dirty="0"/>
          </a:p>
        </p:txBody>
      </p:sp>
    </p:spTree>
    <p:extLst>
      <p:ext uri="{BB962C8B-B14F-4D97-AF65-F5344CB8AC3E}">
        <p14:creationId xmlns:p14="http://schemas.microsoft.com/office/powerpoint/2010/main" val="307207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C2D52940-389F-4215-AB43-C249552B3AF9}" type="datetimeFigureOut">
              <a:rPr lang="en-US" smtClean="0"/>
              <a:pPr>
                <a:defRPr/>
              </a:pPr>
              <a:t>1/9/2015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6E37E0B-90AC-4AE1-A52D-2AD18260FADE}" type="slidenum">
              <a:rPr lang="en-US" smtClean="0"/>
              <a:pPr>
                <a:defRPr/>
              </a:pPr>
              <a:t>‹#›</a:t>
            </a:fld>
            <a:endParaRPr lang="en-US" dirty="0"/>
          </a:p>
        </p:txBody>
      </p:sp>
    </p:spTree>
    <p:extLst>
      <p:ext uri="{BB962C8B-B14F-4D97-AF65-F5344CB8AC3E}">
        <p14:creationId xmlns:p14="http://schemas.microsoft.com/office/powerpoint/2010/main" val="135460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940062F-2C10-4AFC-98EB-C4E0D931464C}" type="datetimeFigureOut">
              <a:rPr lang="en-US" smtClean="0"/>
              <a:pPr>
                <a:defRPr/>
              </a:pPr>
              <a:t>1/9/2015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86B939C-0F77-45A4-B5C1-4F91A63F5376}" type="slidenum">
              <a:rPr lang="en-US" smtClean="0"/>
              <a:pPr>
                <a:defRPr/>
              </a:pPr>
              <a:t>‹#›</a:t>
            </a:fld>
            <a:endParaRPr lang="en-US" dirty="0"/>
          </a:p>
        </p:txBody>
      </p:sp>
    </p:spTree>
    <p:extLst>
      <p:ext uri="{BB962C8B-B14F-4D97-AF65-F5344CB8AC3E}">
        <p14:creationId xmlns:p14="http://schemas.microsoft.com/office/powerpoint/2010/main" val="4146759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1CD44ECB-B281-4800-ACF4-BE01B990690E}" type="datetimeFigureOut">
              <a:rPr lang="en-US" smtClean="0"/>
              <a:pPr>
                <a:defRPr/>
              </a:pPr>
              <a:t>1/9/2015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E1777A9-DA1D-4DC6-845E-1FB65CFA40FD}" type="slidenum">
              <a:rPr lang="en-US" smtClean="0"/>
              <a:pPr>
                <a:defRPr/>
              </a:pPr>
              <a:t>‹#›</a:t>
            </a:fld>
            <a:endParaRPr lang="en-US" dirty="0"/>
          </a:p>
        </p:txBody>
      </p:sp>
    </p:spTree>
    <p:extLst>
      <p:ext uri="{BB962C8B-B14F-4D97-AF65-F5344CB8AC3E}">
        <p14:creationId xmlns:p14="http://schemas.microsoft.com/office/powerpoint/2010/main" val="129901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C2E9B66D-311C-4AB6-886F-2A516CF83D05}" type="datetimeFigureOut">
              <a:rPr lang="en-US" smtClean="0"/>
              <a:pPr>
                <a:defRPr/>
              </a:pPr>
              <a:t>1/9/2015</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0E45E69A-92C4-4396-BF68-D4B465B3989E}" type="slidenum">
              <a:rPr lang="en-US" smtClean="0"/>
              <a:pPr>
                <a:defRPr/>
              </a:pPr>
              <a:t>‹#›</a:t>
            </a:fld>
            <a:endParaRPr lang="en-US" dirty="0"/>
          </a:p>
        </p:txBody>
      </p:sp>
    </p:spTree>
    <p:extLst>
      <p:ext uri="{BB962C8B-B14F-4D97-AF65-F5344CB8AC3E}">
        <p14:creationId xmlns:p14="http://schemas.microsoft.com/office/powerpoint/2010/main" val="406454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pPr>
              <a:defRPr/>
            </a:pPr>
            <a:fld id="{A9F15406-9651-4107-9E7D-3B962E66EA96}" type="datetimeFigureOut">
              <a:rPr lang="en-US" smtClean="0"/>
              <a:pPr>
                <a:defRPr/>
              </a:pPr>
              <a:t>1/9/2015</a:t>
            </a:fld>
            <a:endParaRPr lang="en-US" dirty="0"/>
          </a:p>
        </p:txBody>
      </p:sp>
      <p:sp>
        <p:nvSpPr>
          <p:cNvPr id="5" name="Footer Placeholder 3"/>
          <p:cNvSpPr>
            <a:spLocks noGrp="1"/>
          </p:cNvSpPr>
          <p:nvPr>
            <p:ph type="ftr" sz="quarter" idx="11"/>
          </p:nvPr>
        </p:nvSpPr>
        <p:spPr/>
        <p:txBody>
          <a:bodyPr/>
          <a:lstStyle/>
          <a:p>
            <a:pPr>
              <a:defRPr/>
            </a:pPr>
            <a:endParaRPr lang="en-US" dirty="0"/>
          </a:p>
        </p:txBody>
      </p:sp>
      <p:sp>
        <p:nvSpPr>
          <p:cNvPr id="6" name="Slide Number Placeholder 4"/>
          <p:cNvSpPr>
            <a:spLocks noGrp="1"/>
          </p:cNvSpPr>
          <p:nvPr>
            <p:ph type="sldNum" sz="quarter" idx="12"/>
          </p:nvPr>
        </p:nvSpPr>
        <p:spPr/>
        <p:txBody>
          <a:bodyPr/>
          <a:lstStyle/>
          <a:p>
            <a:pPr>
              <a:defRPr/>
            </a:pPr>
            <a:fld id="{F1040F00-7D91-4B6D-B066-8A2B95B4C8DA}" type="slidenum">
              <a:rPr lang="en-US" smtClean="0"/>
              <a:pPr>
                <a:defRPr/>
              </a:pPr>
              <a:t>‹#›</a:t>
            </a:fld>
            <a:endParaRPr lang="en-US" dirty="0"/>
          </a:p>
        </p:txBody>
      </p:sp>
    </p:spTree>
    <p:extLst>
      <p:ext uri="{BB962C8B-B14F-4D97-AF65-F5344CB8AC3E}">
        <p14:creationId xmlns:p14="http://schemas.microsoft.com/office/powerpoint/2010/main" val="1113285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B98DF8C2-F0E8-42FA-B29D-7C1BD8D67E10}" type="datetimeFigureOut">
              <a:rPr lang="en-US" smtClean="0"/>
              <a:pPr>
                <a:defRPr/>
              </a:pPr>
              <a:t>1/9/2015</a:t>
            </a:fld>
            <a:endParaRPr lang="en-US" dirty="0"/>
          </a:p>
        </p:txBody>
      </p:sp>
      <p:sp>
        <p:nvSpPr>
          <p:cNvPr id="5" name="Footer Placeholder 2"/>
          <p:cNvSpPr>
            <a:spLocks noGrp="1"/>
          </p:cNvSpPr>
          <p:nvPr>
            <p:ph type="ftr" sz="quarter" idx="11"/>
          </p:nvPr>
        </p:nvSpPr>
        <p:spPr/>
        <p:txBody>
          <a:bodyPr/>
          <a:lstStyle/>
          <a:p>
            <a:pPr>
              <a:defRPr/>
            </a:pPr>
            <a:endParaRPr lang="en-US" dirty="0"/>
          </a:p>
        </p:txBody>
      </p:sp>
      <p:sp>
        <p:nvSpPr>
          <p:cNvPr id="6" name="Slide Number Placeholder 3"/>
          <p:cNvSpPr>
            <a:spLocks noGrp="1"/>
          </p:cNvSpPr>
          <p:nvPr>
            <p:ph type="sldNum" sz="quarter" idx="12"/>
          </p:nvPr>
        </p:nvSpPr>
        <p:spPr/>
        <p:txBody>
          <a:bodyPr/>
          <a:lstStyle/>
          <a:p>
            <a:pPr>
              <a:defRPr/>
            </a:pPr>
            <a:fld id="{F5C07830-A2DF-4FE3-8193-88ABAA3BA22E}" type="slidenum">
              <a:rPr lang="en-US" smtClean="0"/>
              <a:pPr>
                <a:defRPr/>
              </a:pPr>
              <a:t>‹#›</a:t>
            </a:fld>
            <a:endParaRPr lang="en-US" dirty="0"/>
          </a:p>
        </p:txBody>
      </p:sp>
    </p:spTree>
    <p:extLst>
      <p:ext uri="{BB962C8B-B14F-4D97-AF65-F5344CB8AC3E}">
        <p14:creationId xmlns:p14="http://schemas.microsoft.com/office/powerpoint/2010/main" val="2946267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pPr>
              <a:defRPr/>
            </a:pPr>
            <a:fld id="{D59EE2E5-5054-4B20-AFDA-45B569FAC79D}" type="datetimeFigureOut">
              <a:rPr lang="en-US" smtClean="0"/>
              <a:pPr>
                <a:defRPr/>
              </a:pPr>
              <a:t>1/9/2015</a:t>
            </a:fld>
            <a:endParaRPr lang="en-US" dirty="0"/>
          </a:p>
        </p:txBody>
      </p:sp>
      <p:sp>
        <p:nvSpPr>
          <p:cNvPr id="5" name="Footer Placeholder 5"/>
          <p:cNvSpPr>
            <a:spLocks noGrp="1"/>
          </p:cNvSpPr>
          <p:nvPr>
            <p:ph type="ftr" sz="quarter" idx="11"/>
          </p:nvPr>
        </p:nvSpPr>
        <p:spPr/>
        <p:txBody>
          <a:bodyPr/>
          <a:lstStyle/>
          <a:p>
            <a:pPr>
              <a:defRPr/>
            </a:pPr>
            <a:endParaRPr lang="en-US" dirty="0"/>
          </a:p>
        </p:txBody>
      </p:sp>
      <p:sp>
        <p:nvSpPr>
          <p:cNvPr id="6" name="Slide Number Placeholder 6"/>
          <p:cNvSpPr>
            <a:spLocks noGrp="1"/>
          </p:cNvSpPr>
          <p:nvPr>
            <p:ph type="sldNum" sz="quarter" idx="12"/>
          </p:nvPr>
        </p:nvSpPr>
        <p:spPr/>
        <p:txBody>
          <a:bodyPr/>
          <a:lstStyle/>
          <a:p>
            <a:pPr>
              <a:defRPr/>
            </a:pPr>
            <a:fld id="{06E933CD-7076-4043-BE6A-7267F91E8CA7}" type="slidenum">
              <a:rPr lang="en-US" smtClean="0"/>
              <a:pPr>
                <a:defRPr/>
              </a:pPr>
              <a:t>‹#›</a:t>
            </a:fld>
            <a:endParaRPr lang="en-US" dirty="0"/>
          </a:p>
        </p:txBody>
      </p:sp>
    </p:spTree>
    <p:extLst>
      <p:ext uri="{BB962C8B-B14F-4D97-AF65-F5344CB8AC3E}">
        <p14:creationId xmlns:p14="http://schemas.microsoft.com/office/powerpoint/2010/main" val="3781112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2B3285A-B6F1-4385-9DE9-7EEB3398A9B7}" type="datetimeFigureOut">
              <a:rPr lang="en-US" smtClean="0"/>
              <a:pPr>
                <a:defRPr/>
              </a:pPr>
              <a:t>1/9/2015</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12776F7-B428-4800-9248-BA82CD9EDDEA}" type="slidenum">
              <a:rPr lang="en-US" smtClean="0"/>
              <a:pPr>
                <a:defRPr/>
              </a:pPr>
              <a:t>‹#›</a:t>
            </a:fld>
            <a:endParaRPr lang="en-US" dirty="0"/>
          </a:p>
        </p:txBody>
      </p:sp>
    </p:spTree>
    <p:extLst>
      <p:ext uri="{BB962C8B-B14F-4D97-AF65-F5344CB8AC3E}">
        <p14:creationId xmlns:p14="http://schemas.microsoft.com/office/powerpoint/2010/main" val="122017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A667D5B0-C6EE-4287-BE3C-26590BF1ECC9}" type="datetimeFigureOut">
              <a:rPr lang="en-US" smtClean="0"/>
              <a:pPr>
                <a:defRPr/>
              </a:pPr>
              <a:t>1/9/2015</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dirty="0"/>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D9A2C00A-779C-48FE-90AD-8F47248A0F98}" type="slidenum">
              <a:rPr lang="en-US" smtClean="0"/>
              <a:pPr>
                <a:defRPr/>
              </a:pPr>
              <a:t>‹#›</a:t>
            </a:fld>
            <a:endParaRPr lang="en-US" dirty="0"/>
          </a:p>
        </p:txBody>
      </p:sp>
    </p:spTree>
    <p:extLst>
      <p:ext uri="{BB962C8B-B14F-4D97-AF65-F5344CB8AC3E}">
        <p14:creationId xmlns:p14="http://schemas.microsoft.com/office/powerpoint/2010/main" val="4082450220"/>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8.xml"/><Relationship Id="rId16" Type="http://schemas.openxmlformats.org/officeDocument/2006/relationships/diagramColors" Target="../diagrams/colors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7543800" cy="2593975"/>
          </a:xfrm>
        </p:spPr>
        <p:txBody>
          <a:bodyPr/>
          <a:lstStyle/>
          <a:p>
            <a:pPr eaLnBrk="1" fontAlgn="auto" hangingPunct="1">
              <a:spcAft>
                <a:spcPts val="0"/>
              </a:spcAft>
              <a:defRPr/>
            </a:pPr>
            <a:r>
              <a:rPr lang="en-US" sz="4800" b="1" dirty="0" smtClean="0"/>
              <a:t>The School Ethics Act: Advisory Opinions &amp; Decisions</a:t>
            </a:r>
            <a:endParaRPr lang="en-US" sz="4800" b="1" dirty="0"/>
          </a:p>
        </p:txBody>
      </p:sp>
      <p:sp>
        <p:nvSpPr>
          <p:cNvPr id="3" name="Subtitle 2"/>
          <p:cNvSpPr>
            <a:spLocks noGrp="1"/>
          </p:cNvSpPr>
          <p:nvPr>
            <p:ph type="subTitle" idx="1"/>
          </p:nvPr>
        </p:nvSpPr>
        <p:spPr>
          <a:xfrm>
            <a:off x="685800" y="4191000"/>
            <a:ext cx="7391400" cy="2362200"/>
          </a:xfrm>
        </p:spPr>
        <p:txBody>
          <a:bodyPr rtlCol="0">
            <a:normAutofit fontScale="25000" lnSpcReduction="20000"/>
          </a:bodyPr>
          <a:lstStyle/>
          <a:p>
            <a:pPr eaLnBrk="1" fontAlgn="auto" hangingPunct="1">
              <a:spcAft>
                <a:spcPts val="0"/>
              </a:spcAft>
              <a:buFont typeface="Arial" pitchFamily="34" charset="0"/>
              <a:buNone/>
              <a:defRPr/>
            </a:pPr>
            <a:r>
              <a:rPr lang="en-US" sz="9600" i="1" dirty="0" smtClean="0">
                <a:solidFill>
                  <a:schemeClr val="tx1"/>
                </a:solidFill>
                <a:latin typeface="+mj-lt"/>
              </a:rPr>
              <a:t>Presented to the Montgomery township board of education</a:t>
            </a:r>
          </a:p>
          <a:p>
            <a:pPr eaLnBrk="1" fontAlgn="auto" hangingPunct="1">
              <a:spcAft>
                <a:spcPts val="0"/>
              </a:spcAft>
              <a:buFont typeface="Arial" pitchFamily="34" charset="0"/>
              <a:buNone/>
              <a:defRPr/>
            </a:pPr>
            <a:r>
              <a:rPr lang="en-US" sz="9600" i="1" dirty="0" smtClean="0">
                <a:solidFill>
                  <a:schemeClr val="tx1"/>
                </a:solidFill>
                <a:latin typeface="+mj-lt"/>
              </a:rPr>
              <a:t>January 13, 2015</a:t>
            </a:r>
          </a:p>
          <a:p>
            <a:pPr eaLnBrk="1" fontAlgn="auto" hangingPunct="1">
              <a:spcAft>
                <a:spcPts val="0"/>
              </a:spcAft>
              <a:buFont typeface="Arial" pitchFamily="34" charset="0"/>
              <a:buNone/>
              <a:defRPr/>
            </a:pPr>
            <a:endParaRPr lang="en-US" dirty="0">
              <a:solidFill>
                <a:schemeClr val="tx1"/>
              </a:solidFill>
              <a:latin typeface="+mj-lt"/>
            </a:endParaRPr>
          </a:p>
          <a:p>
            <a:pPr eaLnBrk="1" fontAlgn="auto" hangingPunct="1">
              <a:spcBef>
                <a:spcPts val="0"/>
              </a:spcBef>
              <a:spcAft>
                <a:spcPts val="0"/>
              </a:spcAft>
              <a:buFont typeface="Arial" pitchFamily="34" charset="0"/>
              <a:buNone/>
              <a:defRPr/>
            </a:pPr>
            <a:r>
              <a:rPr lang="en-US" sz="6400" dirty="0">
                <a:solidFill>
                  <a:schemeClr val="tx1"/>
                </a:solidFill>
                <a:latin typeface="+mj-lt"/>
              </a:rPr>
              <a:t/>
            </a:r>
            <a:br>
              <a:rPr lang="en-US" sz="6400" dirty="0">
                <a:solidFill>
                  <a:schemeClr val="tx1"/>
                </a:solidFill>
                <a:latin typeface="+mj-lt"/>
              </a:rPr>
            </a:br>
            <a:r>
              <a:rPr lang="en-US" sz="5600" b="1" dirty="0" smtClean="0">
                <a:solidFill>
                  <a:schemeClr val="tx1"/>
                </a:solidFill>
                <a:latin typeface="+mj-lt"/>
              </a:rPr>
              <a:t>Stephen R. Fogarty, </a:t>
            </a:r>
            <a:r>
              <a:rPr lang="en-US" sz="5600" b="1" dirty="0">
                <a:solidFill>
                  <a:schemeClr val="tx1"/>
                </a:solidFill>
                <a:latin typeface="+mj-lt"/>
              </a:rPr>
              <a:t>Esq.</a:t>
            </a:r>
            <a:br>
              <a:rPr lang="en-US" sz="5600" b="1" dirty="0">
                <a:solidFill>
                  <a:schemeClr val="tx1"/>
                </a:solidFill>
                <a:latin typeface="+mj-lt"/>
              </a:rPr>
            </a:br>
            <a:r>
              <a:rPr lang="en-US" sz="5600" dirty="0">
                <a:solidFill>
                  <a:schemeClr val="tx1"/>
                </a:solidFill>
                <a:latin typeface="+mj-lt"/>
              </a:rPr>
              <a:t>Fogarty &amp; Hara, Esqs.</a:t>
            </a:r>
            <a:br>
              <a:rPr lang="en-US" sz="5600" dirty="0">
                <a:solidFill>
                  <a:schemeClr val="tx1"/>
                </a:solidFill>
                <a:latin typeface="+mj-lt"/>
              </a:rPr>
            </a:br>
            <a:r>
              <a:rPr lang="en-US" sz="5600" dirty="0" smtClean="0">
                <a:solidFill>
                  <a:schemeClr val="tx1"/>
                </a:solidFill>
                <a:latin typeface="+mj-lt"/>
              </a:rPr>
              <a:t>21-00 </a:t>
            </a:r>
            <a:r>
              <a:rPr lang="en-US" sz="5600" dirty="0">
                <a:solidFill>
                  <a:schemeClr val="tx1"/>
                </a:solidFill>
                <a:latin typeface="+mj-lt"/>
              </a:rPr>
              <a:t>Route 208 South, Fair Lawn, New Jersey 07410</a:t>
            </a:r>
            <a:br>
              <a:rPr lang="en-US" sz="5600" dirty="0">
                <a:solidFill>
                  <a:schemeClr val="tx1"/>
                </a:solidFill>
                <a:latin typeface="+mj-lt"/>
              </a:rPr>
            </a:br>
            <a:r>
              <a:rPr lang="en-US" sz="5600" dirty="0">
                <a:solidFill>
                  <a:schemeClr val="tx1"/>
                </a:solidFill>
                <a:latin typeface="+mj-lt"/>
              </a:rPr>
              <a:t>Phone: 201-791-3340 | Fax: 201-791-3432</a:t>
            </a:r>
          </a:p>
          <a:p>
            <a:pPr eaLnBrk="1" fontAlgn="auto" hangingPunct="1">
              <a:spcBef>
                <a:spcPts val="0"/>
              </a:spcBef>
              <a:spcAft>
                <a:spcPts val="0"/>
              </a:spcAft>
              <a:buFont typeface="Arial" pitchFamily="34" charset="0"/>
              <a:buNone/>
              <a:defRPr/>
            </a:pPr>
            <a:r>
              <a:rPr lang="en-US" sz="5600" dirty="0">
                <a:solidFill>
                  <a:schemeClr val="tx1"/>
                </a:solidFill>
                <a:latin typeface="+mj-lt"/>
              </a:rPr>
              <a:t>E-Mail: </a:t>
            </a:r>
            <a:r>
              <a:rPr lang="en-US" sz="5600" dirty="0" smtClean="0">
                <a:solidFill>
                  <a:schemeClr val="tx1"/>
                </a:solidFill>
                <a:latin typeface="+mj-lt"/>
              </a:rPr>
              <a:t>sfogarty@fogartyandhara.com </a:t>
            </a:r>
            <a:endParaRPr lang="en-US" sz="5600" dirty="0">
              <a:solidFill>
                <a:schemeClr val="tx1"/>
              </a:solidFill>
              <a:latin typeface="+mj-lt"/>
            </a:endParaRPr>
          </a:p>
          <a:p>
            <a:pPr eaLnBrk="1" fontAlgn="auto" hangingPunct="1">
              <a:spcAft>
                <a:spcPts val="0"/>
              </a:spcAft>
              <a:buFont typeface="Arial" pitchFamily="34" charset="0"/>
              <a:buNone/>
              <a:defRPr/>
            </a:pPr>
            <a:endParaRPr lang="en-US" dirty="0">
              <a:latin typeface="+mj-lt"/>
            </a:endParaRP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6934200" cy="715962"/>
          </a:xfrm>
          <a:ln>
            <a:solidFill>
              <a:srgbClr val="00B0F0"/>
            </a:solidFill>
          </a:ln>
        </p:spPr>
        <p:txBody>
          <a:bodyPr/>
          <a:lstStyle/>
          <a:p>
            <a:pPr algn="ctr" eaLnBrk="1" fontAlgn="auto" hangingPunct="1">
              <a:spcAft>
                <a:spcPts val="0"/>
              </a:spcAft>
              <a:defRPr/>
            </a:pPr>
            <a:r>
              <a:rPr lang="en-US" sz="3800" dirty="0" smtClean="0"/>
              <a:t>Prohibited Acts </a:t>
            </a:r>
            <a:r>
              <a:rPr lang="en-US" sz="3800" i="1" dirty="0" smtClean="0"/>
              <a:t>(cont.)</a:t>
            </a:r>
            <a:r>
              <a:rPr lang="en-US" sz="3800" dirty="0" smtClean="0"/>
              <a:t>:</a:t>
            </a:r>
            <a:endParaRPr lang="en-US" sz="3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4563774"/>
              </p:ext>
            </p:extLst>
          </p:nvPr>
        </p:nvGraphicFramePr>
        <p:xfrm>
          <a:off x="228600" y="1143000"/>
          <a:ext cx="81534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700589246"/>
              </p:ext>
            </p:extLst>
          </p:nvPr>
        </p:nvGraphicFramePr>
        <p:xfrm>
          <a:off x="228600" y="3352800"/>
          <a:ext cx="8153400" cy="3124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934200" cy="715962"/>
          </a:xfrm>
          <a:ln>
            <a:solidFill>
              <a:srgbClr val="00B0F0"/>
            </a:solidFill>
          </a:ln>
        </p:spPr>
        <p:txBody>
          <a:bodyPr/>
          <a:lstStyle/>
          <a:p>
            <a:pPr algn="ctr" eaLnBrk="1" fontAlgn="auto" hangingPunct="1">
              <a:spcAft>
                <a:spcPts val="0"/>
              </a:spcAft>
              <a:defRPr/>
            </a:pPr>
            <a:r>
              <a:rPr lang="en-US" sz="3800" dirty="0" smtClean="0"/>
              <a:t>Prohibited Acts </a:t>
            </a:r>
            <a:r>
              <a:rPr lang="en-US" sz="3800" i="1" dirty="0" smtClean="0"/>
              <a:t>(cont.)</a:t>
            </a:r>
            <a:r>
              <a:rPr lang="en-US" sz="3800" dirty="0" smtClean="0"/>
              <a:t>:</a:t>
            </a:r>
            <a:endParaRPr lang="en-US" sz="3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8503449"/>
              </p:ext>
            </p:extLst>
          </p:nvPr>
        </p:nvGraphicFramePr>
        <p:xfrm>
          <a:off x="228600" y="1121884"/>
          <a:ext cx="8534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43FD9C4-CA41-4C5E-A22B-007675F2632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AFE12A1C-CF07-45DB-BDFB-476727CBF57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B96DAD1B-A3FB-4262-9C40-ED556C85BD6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391400" cy="990600"/>
          </a:xfrm>
          <a:ln>
            <a:solidFill>
              <a:srgbClr val="00B0F0"/>
            </a:solidFill>
          </a:ln>
        </p:spPr>
        <p:txBody>
          <a:bodyPr/>
          <a:lstStyle/>
          <a:p>
            <a:pPr algn="ctr" eaLnBrk="1" fontAlgn="auto" hangingPunct="1">
              <a:spcAft>
                <a:spcPts val="0"/>
              </a:spcAft>
              <a:defRPr/>
            </a:pPr>
            <a:r>
              <a:rPr lang="en-US" sz="3000" dirty="0" smtClean="0"/>
              <a:t>Code of Ethics for School Board Members:</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9378298"/>
              </p:ext>
            </p:extLst>
          </p:nvPr>
        </p:nvGraphicFramePr>
        <p:xfrm>
          <a:off x="304800" y="14478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E2C5D9D-D858-4C8C-970A-B5708DA9B6D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41A4FE15-10F1-4F0C-AB44-6A9EBF8235D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1F393F1-CB1E-415C-B9DF-8204A9C770E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228600"/>
            <a:ext cx="7391400" cy="990600"/>
          </a:xfrm>
          <a:ln>
            <a:solidFill>
              <a:srgbClr val="00B0F0"/>
            </a:solidFill>
          </a:ln>
        </p:spPr>
        <p:txBody>
          <a:bodyPr/>
          <a:lstStyle/>
          <a:p>
            <a:pPr algn="ctr" eaLnBrk="1" fontAlgn="auto" hangingPunct="1">
              <a:spcAft>
                <a:spcPts val="0"/>
              </a:spcAft>
              <a:defRPr/>
            </a:pPr>
            <a:r>
              <a:rPr lang="en-US" sz="3000" dirty="0" smtClean="0"/>
              <a:t>Code of Ethics for School Board Members (cont.):</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6122764"/>
              </p:ext>
            </p:extLst>
          </p:nvPr>
        </p:nvGraphicFramePr>
        <p:xfrm>
          <a:off x="304800" y="1447800"/>
          <a:ext cx="8610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E2C5D9D-D858-4C8C-970A-B5708DA9B6D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41A4FE15-10F1-4F0C-AB44-6A9EBF8235D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1F393F1-CB1E-415C-B9DF-8204A9C770E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228600"/>
            <a:ext cx="7391400" cy="990600"/>
          </a:xfrm>
          <a:ln>
            <a:solidFill>
              <a:srgbClr val="00B0F0"/>
            </a:solidFill>
          </a:ln>
        </p:spPr>
        <p:txBody>
          <a:bodyPr/>
          <a:lstStyle/>
          <a:p>
            <a:pPr algn="ctr" eaLnBrk="1" fontAlgn="auto" hangingPunct="1">
              <a:spcAft>
                <a:spcPts val="0"/>
              </a:spcAft>
              <a:defRPr/>
            </a:pPr>
            <a:r>
              <a:rPr lang="en-US" sz="3000" dirty="0" smtClean="0"/>
              <a:t>Code of Ethics for School Board Members (cont.):</a:t>
            </a:r>
            <a:endParaRPr lang="en-US"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0836049"/>
              </p:ext>
            </p:extLst>
          </p:nvPr>
        </p:nvGraphicFramePr>
        <p:xfrm>
          <a:off x="304800" y="1301728"/>
          <a:ext cx="8229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E2C5D9D-D858-4C8C-970A-B5708DA9B6D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41A4FE15-10F1-4F0C-AB44-6A9EBF8235D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1F393F1-CB1E-415C-B9DF-8204A9C770E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3ADEFCC0-6AB4-47E0-8C5E-B633CFCF82E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7162800" cy="990600"/>
          </a:xfrm>
          <a:ln>
            <a:solidFill>
              <a:srgbClr val="00B0F0"/>
            </a:solidFill>
          </a:ln>
        </p:spPr>
        <p:txBody>
          <a:bodyPr/>
          <a:lstStyle/>
          <a:p>
            <a:pPr algn="ctr" eaLnBrk="1" fontAlgn="auto" hangingPunct="1">
              <a:spcAft>
                <a:spcPts val="0"/>
              </a:spcAft>
              <a:defRPr/>
            </a:pPr>
            <a:r>
              <a:rPr lang="en-US" sz="3000" dirty="0" smtClean="0"/>
              <a:t>Financial and Personal/Relative disclosure ( </a:t>
            </a:r>
            <a:r>
              <a:rPr lang="en-US" sz="3000" u="sng" dirty="0" smtClean="0"/>
              <a:t>N.J.S.A.</a:t>
            </a:r>
            <a:r>
              <a:rPr lang="en-US" sz="3000" dirty="0" smtClean="0"/>
              <a:t> 18A:12-26)</a:t>
            </a:r>
            <a:endParaRPr lang="en-US" sz="3000" dirty="0"/>
          </a:p>
        </p:txBody>
      </p:sp>
      <p:sp>
        <p:nvSpPr>
          <p:cNvPr id="2" name="Content Placeholder 1"/>
          <p:cNvSpPr>
            <a:spLocks noGrp="1"/>
          </p:cNvSpPr>
          <p:nvPr>
            <p:ph idx="1"/>
          </p:nvPr>
        </p:nvSpPr>
        <p:spPr>
          <a:xfrm>
            <a:off x="152400" y="1371600"/>
            <a:ext cx="8839200" cy="5410199"/>
          </a:xfrm>
        </p:spPr>
        <p:txBody>
          <a:bodyPr>
            <a:normAutofit lnSpcReduction="10000"/>
          </a:bodyPr>
          <a:lstStyle/>
          <a:p>
            <a:r>
              <a:rPr lang="en-US" dirty="0" smtClean="0"/>
              <a:t>(a) Each school official shall annually file a financial disclosure statement with the School Ethics Commission, which shall specify, the name and address of each source and the school official’s position:</a:t>
            </a:r>
          </a:p>
          <a:p>
            <a:pPr lvl="1"/>
            <a:r>
              <a:rPr lang="en-US" dirty="0" smtClean="0"/>
              <a:t>(1) Source of income, earned or unearned, exceeding $2,000 received by the school official or a member of his immediate family during the preceding year.</a:t>
            </a:r>
          </a:p>
          <a:p>
            <a:pPr lvl="2"/>
            <a:r>
              <a:rPr lang="en-US" dirty="0" smtClean="0"/>
              <a:t>Individual client fees, customer receipts or commissions on transactions received through a business organization need not be separately reported as sources of income.</a:t>
            </a:r>
          </a:p>
          <a:p>
            <a:pPr lvl="2"/>
            <a:r>
              <a:rPr lang="en-US" dirty="0" smtClean="0"/>
              <a:t>If public traded security or interest derived from a financial institution is the source of income, the security or interest derived from a financial institution need not be reported unless the school official or member of his immediate family has an interest in the business organization or financial institution.</a:t>
            </a:r>
          </a:p>
          <a:p>
            <a:pPr lvl="1"/>
            <a:r>
              <a:rPr lang="en-US" dirty="0" smtClean="0"/>
              <a:t>(2) Each source of fees and honorariums having an aggregate amount exceeding $250 from any single source for personal appearances, speeches or writings received by the school official or a member of his immediate family during the preceding calendar year.</a:t>
            </a:r>
          </a:p>
        </p:txBody>
      </p:sp>
    </p:spTree>
    <p:extLst>
      <p:ext uri="{BB962C8B-B14F-4D97-AF65-F5344CB8AC3E}">
        <p14:creationId xmlns:p14="http://schemas.microsoft.com/office/powerpoint/2010/main" val="38029592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7162800" cy="990600"/>
          </a:xfrm>
          <a:ln>
            <a:solidFill>
              <a:srgbClr val="00B0F0"/>
            </a:solidFill>
          </a:ln>
        </p:spPr>
        <p:txBody>
          <a:bodyPr/>
          <a:lstStyle/>
          <a:p>
            <a:pPr algn="ctr" eaLnBrk="1" fontAlgn="auto" hangingPunct="1">
              <a:spcAft>
                <a:spcPts val="0"/>
              </a:spcAft>
              <a:defRPr/>
            </a:pPr>
            <a:r>
              <a:rPr lang="en-US" sz="3000" dirty="0" smtClean="0"/>
              <a:t>Financial and Personal/Relative disclosure ( </a:t>
            </a:r>
            <a:r>
              <a:rPr lang="en-US" sz="3000" u="sng" dirty="0" smtClean="0"/>
              <a:t>N.J.S.A.</a:t>
            </a:r>
            <a:r>
              <a:rPr lang="en-US" sz="3000" dirty="0" smtClean="0"/>
              <a:t> 18A:12-26) </a:t>
            </a:r>
            <a:r>
              <a:rPr lang="en-US" sz="3000" b="1" dirty="0" smtClean="0"/>
              <a:t>(cont.)</a:t>
            </a:r>
            <a:endParaRPr lang="en-US" sz="3000" dirty="0"/>
          </a:p>
        </p:txBody>
      </p:sp>
      <p:sp>
        <p:nvSpPr>
          <p:cNvPr id="2" name="Content Placeholder 1"/>
          <p:cNvSpPr>
            <a:spLocks noGrp="1"/>
          </p:cNvSpPr>
          <p:nvPr>
            <p:ph idx="1"/>
          </p:nvPr>
        </p:nvSpPr>
        <p:spPr>
          <a:xfrm>
            <a:off x="152400" y="1371600"/>
            <a:ext cx="8839200" cy="5410199"/>
          </a:xfrm>
        </p:spPr>
        <p:txBody>
          <a:bodyPr>
            <a:normAutofit/>
          </a:bodyPr>
          <a:lstStyle/>
          <a:p>
            <a:pPr lvl="1"/>
            <a:r>
              <a:rPr lang="en-US" dirty="0" smtClean="0"/>
              <a:t>(</a:t>
            </a:r>
            <a:r>
              <a:rPr lang="en-US" dirty="0"/>
              <a:t>3</a:t>
            </a:r>
            <a:r>
              <a:rPr lang="en-US" dirty="0" smtClean="0"/>
              <a:t>) </a:t>
            </a:r>
            <a:r>
              <a:rPr lang="en-US" dirty="0"/>
              <a:t>Each source of gifts, reimbursements or prepaid expenses having an aggregate value exceeding $250 from any single source, excluding relatives received by the school official or a member of his immediate family during the preceding calendar year; </a:t>
            </a:r>
            <a:r>
              <a:rPr lang="en-US" dirty="0" smtClean="0"/>
              <a:t>and</a:t>
            </a:r>
          </a:p>
          <a:p>
            <a:pPr lvl="1"/>
            <a:endParaRPr lang="en-US" dirty="0" smtClean="0"/>
          </a:p>
          <a:p>
            <a:pPr lvl="1"/>
            <a:r>
              <a:rPr lang="en-US" dirty="0"/>
              <a:t>(4) The name and address of all business organizations in which the school official or a member of his immediate family had an interest during the preceding calendar year</a:t>
            </a:r>
            <a:r>
              <a:rPr lang="en-US" dirty="0" smtClean="0"/>
              <a:t>.</a:t>
            </a:r>
          </a:p>
          <a:p>
            <a:pPr lvl="1"/>
            <a:endParaRPr lang="en-US" dirty="0" smtClean="0"/>
          </a:p>
          <a:p>
            <a:r>
              <a:rPr lang="en-US" dirty="0" smtClean="0"/>
              <a:t>(b) The commission shall prescribe a financial disclosure statement form for filing purposes.  Financial disclosure statements shall be filed on or before April 30</a:t>
            </a:r>
            <a:r>
              <a:rPr lang="en-US" baseline="30000" dirty="0" smtClean="0"/>
              <a:t>th</a:t>
            </a:r>
            <a:r>
              <a:rPr lang="en-US" dirty="0" smtClean="0"/>
              <a:t> each year.</a:t>
            </a:r>
          </a:p>
          <a:p>
            <a:endParaRPr lang="en-US" dirty="0" smtClean="0"/>
          </a:p>
          <a:p>
            <a:r>
              <a:rPr lang="en-US" dirty="0" smtClean="0"/>
              <a:t>(c) All financial disclosure statements filed shall be public records.  </a:t>
            </a:r>
            <a:endParaRPr lang="en-US" dirty="0"/>
          </a:p>
          <a:p>
            <a:pPr lvl="1"/>
            <a:endParaRPr lang="en-US" dirty="0" smtClean="0"/>
          </a:p>
        </p:txBody>
      </p:sp>
    </p:spTree>
    <p:extLst>
      <p:ext uri="{BB962C8B-B14F-4D97-AF65-F5344CB8AC3E}">
        <p14:creationId xmlns:p14="http://schemas.microsoft.com/office/powerpoint/2010/main" val="64899958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9090" cy="766482"/>
          </a:xfrm>
          <a:ln>
            <a:solidFill>
              <a:srgbClr val="00B0F0"/>
            </a:solidFill>
          </a:ln>
        </p:spPr>
        <p:txBody>
          <a:bodyPr/>
          <a:lstStyle/>
          <a:p>
            <a:pPr eaLnBrk="1" fontAlgn="auto" hangingPunct="1">
              <a:spcAft>
                <a:spcPts val="0"/>
              </a:spcAft>
              <a:defRPr/>
            </a:pPr>
            <a:r>
              <a:rPr lang="en-US" sz="3800" dirty="0" smtClean="0"/>
              <a:t>Alleged Violations of the Act:</a:t>
            </a:r>
            <a:endParaRPr lang="en-US" sz="3800" dirty="0"/>
          </a:p>
        </p:txBody>
      </p:sp>
      <p:graphicFrame>
        <p:nvGraphicFramePr>
          <p:cNvPr id="4" name="Content Placeholder 3"/>
          <p:cNvGraphicFramePr>
            <a:graphicFrameLocks noGrp="1"/>
          </p:cNvGraphicFramePr>
          <p:nvPr>
            <p:ph idx="1"/>
          </p:nvPr>
        </p:nvGraphicFramePr>
        <p:xfrm>
          <a:off x="827088" y="2052638"/>
          <a:ext cx="67119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162800" cy="762000"/>
          </a:xfrm>
          <a:ln>
            <a:solidFill>
              <a:srgbClr val="00B0F0"/>
            </a:solidFill>
          </a:ln>
        </p:spPr>
        <p:txBody>
          <a:bodyPr/>
          <a:lstStyle/>
          <a:p>
            <a:pPr algn="ctr" eaLnBrk="1" fontAlgn="auto" hangingPunct="1">
              <a:spcAft>
                <a:spcPts val="0"/>
              </a:spcAft>
              <a:defRPr/>
            </a:pPr>
            <a:r>
              <a:rPr lang="en-US" dirty="0" smtClean="0"/>
              <a:t>SEC Jurisdiction: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5394257"/>
              </p:ext>
            </p:extLst>
          </p:nvPr>
        </p:nvGraphicFramePr>
        <p:xfrm>
          <a:off x="381000" y="1447800"/>
          <a:ext cx="8153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02AF05F-5688-4CF8-9D88-1A4BA886C3E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1EFADEC2-2B89-4550-AAE4-761CE83F0E6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D9F3CA3A-3EF0-4872-8C49-D9360CFE839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593F2906-657F-4717-824F-608A98174F8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1AEF86B8-165E-4025-9E15-2A90A19D98C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D27E104B-7521-4739-A00E-3E3B85BC3D3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3124200"/>
            <a:ext cx="7162800" cy="1633538"/>
          </a:xfrm>
        </p:spPr>
        <p:txBody>
          <a:bodyPr rtlCol="0">
            <a:normAutofit/>
          </a:bodyPr>
          <a:lstStyle/>
          <a:p>
            <a:pPr eaLnBrk="1" fontAlgn="auto" hangingPunct="1">
              <a:spcAft>
                <a:spcPts val="0"/>
              </a:spcAft>
              <a:defRPr/>
            </a:pPr>
            <a:r>
              <a:rPr lang="en-US" sz="5400" b="1" cap="small" dirty="0">
                <a:solidFill>
                  <a:schemeClr val="bg1"/>
                </a:solidFill>
              </a:rPr>
              <a:t>Nepotism Policy</a:t>
            </a:r>
            <a:r>
              <a:rPr lang="en-US" sz="3600" b="1" dirty="0">
                <a:solidFill>
                  <a:schemeClr val="bg1"/>
                </a:solidFill>
              </a:rPr>
              <a:t/>
            </a:r>
            <a:br>
              <a:rPr lang="en-US" sz="3600" b="1" dirty="0">
                <a:solidFill>
                  <a:schemeClr val="bg1"/>
                </a:solidFill>
              </a:rPr>
            </a:br>
            <a:r>
              <a:rPr lang="en-US" sz="3600" i="1" dirty="0">
                <a:solidFill>
                  <a:schemeClr val="bg1"/>
                </a:solidFill>
              </a:rPr>
              <a:t>N.J.A.C. 6A:23A-6.2</a:t>
            </a:r>
            <a:endParaRPr lang="en-US" sz="3600" dirty="0">
              <a:solidFill>
                <a:schemeClr val="bg1"/>
              </a:solidFill>
            </a:endParaRPr>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3124200"/>
            <a:ext cx="7162800" cy="1633538"/>
          </a:xfrm>
        </p:spPr>
        <p:txBody>
          <a:bodyPr rtlCol="0">
            <a:normAutofit/>
          </a:bodyPr>
          <a:lstStyle/>
          <a:p>
            <a:pPr eaLnBrk="1" fontAlgn="auto" hangingPunct="1">
              <a:spcAft>
                <a:spcPts val="0"/>
              </a:spcAft>
              <a:defRPr/>
            </a:pPr>
            <a:r>
              <a:rPr lang="en-US" sz="5400" b="1" cap="small" dirty="0" smtClean="0">
                <a:solidFill>
                  <a:schemeClr val="bg1"/>
                </a:solidFill>
              </a:rPr>
              <a:t>The </a:t>
            </a:r>
            <a:r>
              <a:rPr lang="en-US" sz="5400" b="1" cap="small" dirty="0">
                <a:solidFill>
                  <a:schemeClr val="bg1"/>
                </a:solidFill>
              </a:rPr>
              <a:t>School Ethics Act</a:t>
            </a:r>
            <a:r>
              <a:rPr lang="en-US" sz="3600" dirty="0">
                <a:solidFill>
                  <a:schemeClr val="bg1"/>
                </a:solidFill>
              </a:rPr>
              <a:t/>
            </a:r>
            <a:br>
              <a:rPr lang="en-US" sz="3600" dirty="0">
                <a:solidFill>
                  <a:schemeClr val="bg1"/>
                </a:solidFill>
              </a:rPr>
            </a:br>
            <a:r>
              <a:rPr lang="en-US" sz="3600" i="1" dirty="0">
                <a:solidFill>
                  <a:schemeClr val="bg1"/>
                </a:solidFill>
              </a:rPr>
              <a:t>N.J.S.A. 18A:12-21 et seq.</a:t>
            </a:r>
            <a:r>
              <a:rPr lang="en-US" sz="3600" b="1" dirty="0" smtClean="0">
                <a:solidFill>
                  <a:schemeClr val="bg1"/>
                </a:solidFill>
                <a:latin typeface="+mj-lt"/>
              </a:rPr>
              <a:t>	</a:t>
            </a:r>
          </a:p>
          <a:p>
            <a:pPr eaLnBrk="1" fontAlgn="auto" hangingPunct="1">
              <a:spcAft>
                <a:spcPts val="0"/>
              </a:spcAft>
              <a:buFont typeface="Arial" pitchFamily="34" charset="0"/>
              <a:buNone/>
              <a:defRPr/>
            </a:pPr>
            <a:endParaRPr lang="en-US" sz="3600" dirty="0">
              <a:latin typeface="+mj-lt"/>
            </a:endParaRPr>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6678090" cy="766482"/>
          </a:xfrm>
          <a:ln>
            <a:solidFill>
              <a:srgbClr val="00B0F0"/>
            </a:solidFill>
          </a:ln>
        </p:spPr>
        <p:txBody>
          <a:bodyPr/>
          <a:lstStyle/>
          <a:p>
            <a:pPr algn="ctr" eaLnBrk="1" fontAlgn="auto" hangingPunct="1">
              <a:spcAft>
                <a:spcPts val="0"/>
              </a:spcAft>
              <a:defRPr/>
            </a:pPr>
            <a:r>
              <a:rPr lang="en-US" dirty="0" smtClean="0"/>
              <a:t>Policy Requirements:</a:t>
            </a:r>
            <a:endParaRPr lang="en-US" dirty="0"/>
          </a:p>
        </p:txBody>
      </p:sp>
      <p:sp>
        <p:nvSpPr>
          <p:cNvPr id="3" name="Content Placeholder 2"/>
          <p:cNvSpPr>
            <a:spLocks noGrp="1"/>
          </p:cNvSpPr>
          <p:nvPr>
            <p:ph idx="1"/>
          </p:nvPr>
        </p:nvSpPr>
        <p:spPr>
          <a:xfrm>
            <a:off x="228600" y="1981200"/>
            <a:ext cx="8087700" cy="3814475"/>
          </a:xfrm>
        </p:spPr>
        <p:txBody>
          <a:bodyPr rtlCol="0">
            <a:normAutofit/>
          </a:bodyPr>
          <a:lstStyle/>
          <a:p>
            <a:pPr marL="114300" indent="0" algn="just" eaLnBrk="1" fontAlgn="auto" hangingPunct="1">
              <a:spcAft>
                <a:spcPts val="0"/>
              </a:spcAft>
              <a:buFont typeface="Arial" pitchFamily="34" charset="0"/>
              <a:buNone/>
              <a:defRPr/>
            </a:pPr>
            <a:r>
              <a:rPr lang="en-US" sz="4400" dirty="0" smtClean="0">
                <a:latin typeface="+mj-lt"/>
              </a:rPr>
              <a:t>As a condition of receiving State aid, a school district must implement a nepotism policy that includes certain definitions and provisions …</a:t>
            </a:r>
            <a:endParaRPr lang="en-US" sz="4400" dirty="0">
              <a:latin typeface="+mj-lt"/>
            </a:endParaRPr>
          </a:p>
        </p:txBody>
      </p:sp>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6477000" cy="762000"/>
          </a:xfrm>
          <a:ln>
            <a:solidFill>
              <a:srgbClr val="00B0F0"/>
            </a:solidFill>
          </a:ln>
        </p:spPr>
        <p:txBody>
          <a:bodyPr/>
          <a:lstStyle/>
          <a:p>
            <a:pPr algn="ctr" eaLnBrk="1" fontAlgn="auto" hangingPunct="1">
              <a:spcAft>
                <a:spcPts val="0"/>
              </a:spcAft>
              <a:defRPr/>
            </a:pPr>
            <a:r>
              <a:rPr lang="en-US" dirty="0" smtClean="0"/>
              <a:t>Required Definitions:</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389178890"/>
              </p:ext>
            </p:extLst>
          </p:nvPr>
        </p:nvGraphicFramePr>
        <p:xfrm>
          <a:off x="228600" y="1143000"/>
          <a:ext cx="8153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02AF05F-5688-4CF8-9D88-1A4BA886C3E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1EFADEC2-2B89-4550-AAE4-761CE83F0E6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1AEF86B8-165E-4025-9E15-2A90A19D98C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D27E104B-7521-4739-A00E-3E3B85BC3D3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6830490" cy="690282"/>
          </a:xfrm>
          <a:ln>
            <a:solidFill>
              <a:srgbClr val="00B0F0"/>
            </a:solidFill>
          </a:ln>
        </p:spPr>
        <p:txBody>
          <a:bodyPr/>
          <a:lstStyle/>
          <a:p>
            <a:pPr algn="ctr" eaLnBrk="1" fontAlgn="auto" hangingPunct="1">
              <a:spcAft>
                <a:spcPts val="0"/>
              </a:spcAft>
              <a:defRPr/>
            </a:pPr>
            <a:r>
              <a:rPr lang="en-US" dirty="0" smtClean="0"/>
              <a:t>Required Provisions:</a:t>
            </a:r>
            <a:endParaRPr lang="en-US" dirty="0"/>
          </a:p>
        </p:txBody>
      </p:sp>
      <p:graphicFrame>
        <p:nvGraphicFramePr>
          <p:cNvPr id="4" name="Content Placeholder 3"/>
          <p:cNvGraphicFramePr>
            <a:graphicFrameLocks noGrp="1"/>
          </p:cNvGraphicFramePr>
          <p:nvPr>
            <p:ph idx="1"/>
          </p:nvPr>
        </p:nvGraphicFramePr>
        <p:xfrm>
          <a:off x="228600" y="1219200"/>
          <a:ext cx="8077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EC88FAD-241E-4EA7-86D1-B1018D35E59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C2F585B-1AD9-496D-AEC6-0682195651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982890" cy="690282"/>
          </a:xfrm>
          <a:ln>
            <a:solidFill>
              <a:srgbClr val="00B0F0"/>
            </a:solidFill>
          </a:ln>
        </p:spPr>
        <p:txBody>
          <a:bodyPr/>
          <a:lstStyle/>
          <a:p>
            <a:pPr algn="ctr" eaLnBrk="1" fontAlgn="auto" hangingPunct="1">
              <a:spcAft>
                <a:spcPts val="0"/>
              </a:spcAft>
              <a:defRPr/>
            </a:pPr>
            <a:r>
              <a:rPr lang="en-US" dirty="0" smtClean="0"/>
              <a:t>Exceptions: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9334188"/>
              </p:ext>
            </p:extLst>
          </p:nvPr>
        </p:nvGraphicFramePr>
        <p:xfrm>
          <a:off x="152400" y="1143000"/>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135290" cy="766482"/>
          </a:xfrm>
          <a:ln>
            <a:solidFill>
              <a:srgbClr val="00B0F0"/>
            </a:solidFill>
          </a:ln>
        </p:spPr>
        <p:txBody>
          <a:bodyPr/>
          <a:lstStyle/>
          <a:p>
            <a:pPr eaLnBrk="1" fontAlgn="auto" hangingPunct="1">
              <a:spcAft>
                <a:spcPts val="0"/>
              </a:spcAft>
              <a:defRPr/>
            </a:pPr>
            <a:r>
              <a:rPr lang="en-US" dirty="0" smtClean="0"/>
              <a:t>Required Provisions </a:t>
            </a:r>
            <a:r>
              <a:rPr lang="en-US" i="1" dirty="0" smtClean="0"/>
              <a:t>(cont.)</a:t>
            </a:r>
            <a:r>
              <a:rPr lang="en-US" dirty="0" smtClean="0"/>
              <a:t>:</a:t>
            </a:r>
            <a:endParaRPr lang="en-US" dirty="0"/>
          </a:p>
        </p:txBody>
      </p:sp>
      <p:graphicFrame>
        <p:nvGraphicFramePr>
          <p:cNvPr id="4" name="Content Placeholder 3"/>
          <p:cNvGraphicFramePr>
            <a:graphicFrameLocks noGrp="1"/>
          </p:cNvGraphicFramePr>
          <p:nvPr>
            <p:ph idx="1"/>
          </p:nvPr>
        </p:nvGraphicFramePr>
        <p:xfrm>
          <a:off x="827088" y="2052638"/>
          <a:ext cx="67119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EC88FAD-241E-4EA7-86D1-B1018D35E59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7135290" cy="766482"/>
          </a:xfrm>
          <a:ln>
            <a:solidFill>
              <a:srgbClr val="00B0F0"/>
            </a:solidFill>
          </a:ln>
        </p:spPr>
        <p:txBody>
          <a:bodyPr/>
          <a:lstStyle/>
          <a:p>
            <a:pPr eaLnBrk="1" fontAlgn="auto" hangingPunct="1">
              <a:spcAft>
                <a:spcPts val="0"/>
              </a:spcAft>
              <a:defRPr/>
            </a:pPr>
            <a:r>
              <a:rPr lang="en-US" dirty="0" smtClean="0"/>
              <a:t>Required Provisions </a:t>
            </a:r>
            <a:r>
              <a:rPr lang="en-US" i="1" dirty="0" smtClean="0"/>
              <a:t>(cont.)</a:t>
            </a:r>
            <a:r>
              <a:rPr lang="en-US" dirty="0" smtClean="0"/>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1167202"/>
              </p:ext>
            </p:extLst>
          </p:nvPr>
        </p:nvGraphicFramePr>
        <p:xfrm>
          <a:off x="457200" y="1524000"/>
          <a:ext cx="8458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C2F585B-1AD9-496D-AEC6-0682195651D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AD12129-7447-43E0-A07E-C1B5DE637B0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7135290" cy="766482"/>
          </a:xfrm>
          <a:ln>
            <a:solidFill>
              <a:srgbClr val="00B0F0"/>
            </a:solidFill>
          </a:ln>
        </p:spPr>
        <p:txBody>
          <a:bodyPr/>
          <a:lstStyle/>
          <a:p>
            <a:pPr eaLnBrk="1" fontAlgn="auto" hangingPunct="1">
              <a:spcAft>
                <a:spcPts val="0"/>
              </a:spcAft>
              <a:defRPr/>
            </a:pPr>
            <a:r>
              <a:rPr lang="en-US" dirty="0" smtClean="0"/>
              <a:t>Required Provisions </a:t>
            </a:r>
            <a:r>
              <a:rPr lang="en-US" i="1" dirty="0" smtClean="0"/>
              <a:t>(cont.)</a:t>
            </a:r>
            <a:r>
              <a:rPr lang="en-US" dirty="0" smtClean="0"/>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0969299"/>
              </p:ext>
            </p:extLst>
          </p:nvPr>
        </p:nvGraphicFramePr>
        <p:xfrm>
          <a:off x="304800" y="13716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C2F585B-1AD9-496D-AEC6-0682195651D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AAE83FB-1DC0-418B-8EEE-7BAE2709329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28600"/>
            <a:ext cx="7135290" cy="766482"/>
          </a:xfrm>
          <a:ln>
            <a:solidFill>
              <a:srgbClr val="00B0F0"/>
            </a:solidFill>
          </a:ln>
        </p:spPr>
        <p:txBody>
          <a:bodyPr/>
          <a:lstStyle/>
          <a:p>
            <a:pPr eaLnBrk="1" fontAlgn="auto" hangingPunct="1">
              <a:spcAft>
                <a:spcPts val="0"/>
              </a:spcAft>
              <a:defRPr/>
            </a:pPr>
            <a:r>
              <a:rPr lang="en-US" dirty="0" smtClean="0"/>
              <a:t>Required Provisions </a:t>
            </a:r>
            <a:r>
              <a:rPr lang="en-US" i="1" dirty="0" smtClean="0"/>
              <a:t>(cont.)</a:t>
            </a:r>
            <a:r>
              <a:rPr lang="en-US" dirty="0" smtClean="0"/>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2596219"/>
              </p:ext>
            </p:extLst>
          </p:nvPr>
        </p:nvGraphicFramePr>
        <p:xfrm>
          <a:off x="381000" y="1447800"/>
          <a:ext cx="8077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C2F585B-1AD9-496D-AEC6-0682195651D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AAE83FB-1DC0-418B-8EEE-7BAE2709329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228600"/>
            <a:ext cx="7135290" cy="766482"/>
          </a:xfrm>
          <a:ln>
            <a:solidFill>
              <a:srgbClr val="00B0F0"/>
            </a:solidFill>
          </a:ln>
        </p:spPr>
        <p:txBody>
          <a:bodyPr/>
          <a:lstStyle/>
          <a:p>
            <a:pPr eaLnBrk="1" fontAlgn="auto" hangingPunct="1">
              <a:spcAft>
                <a:spcPts val="0"/>
              </a:spcAft>
              <a:defRPr/>
            </a:pPr>
            <a:r>
              <a:rPr lang="en-US" dirty="0" smtClean="0"/>
              <a:t>Required Provisions </a:t>
            </a:r>
            <a:r>
              <a:rPr lang="en-US" i="1" dirty="0" smtClean="0"/>
              <a:t>(cont.)</a:t>
            </a:r>
            <a:r>
              <a:rPr lang="en-US" dirty="0" smtClean="0"/>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776487"/>
              </p:ext>
            </p:extLst>
          </p:nvPr>
        </p:nvGraphicFramePr>
        <p:xfrm>
          <a:off x="381000" y="1143000"/>
          <a:ext cx="8001000" cy="5456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C2F585B-1AD9-496D-AEC6-0682195651D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8C46A85-941A-464C-9801-82B65E76242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6906690" cy="766482"/>
          </a:xfrm>
          <a:ln>
            <a:solidFill>
              <a:srgbClr val="00B0F0"/>
            </a:solidFill>
          </a:ln>
        </p:spPr>
        <p:txBody>
          <a:bodyPr/>
          <a:lstStyle/>
          <a:p>
            <a:pPr algn="ctr" eaLnBrk="1" fontAlgn="auto" hangingPunct="1">
              <a:spcAft>
                <a:spcPts val="0"/>
              </a:spcAft>
              <a:defRPr/>
            </a:pPr>
            <a:r>
              <a:rPr lang="en-US" i="1" dirty="0" smtClean="0"/>
              <a:t>Optional</a:t>
            </a:r>
            <a:r>
              <a:rPr lang="en-US" dirty="0" smtClean="0"/>
              <a:t> Provisions: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8872139"/>
              </p:ext>
            </p:extLst>
          </p:nvPr>
        </p:nvGraphicFramePr>
        <p:xfrm>
          <a:off x="742059" y="1311499"/>
          <a:ext cx="7402512"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52400" y="5410200"/>
            <a:ext cx="8458200" cy="1107996"/>
          </a:xfrm>
          <a:prstGeom prst="rect">
            <a:avLst/>
          </a:prstGeom>
          <a:noFill/>
        </p:spPr>
        <p:txBody>
          <a:bodyPr wrap="square" rtlCol="0">
            <a:spAutoFit/>
          </a:bodyPr>
          <a:lstStyle/>
          <a:p>
            <a:r>
              <a:rPr lang="en-US" sz="2200" b="1" dirty="0" smtClean="0">
                <a:latin typeface="+mn-lt"/>
              </a:rPr>
              <a:t>*</a:t>
            </a:r>
            <a:r>
              <a:rPr lang="en-US" sz="2200" b="1" dirty="0" err="1" smtClean="0">
                <a:latin typeface="+mn-lt"/>
              </a:rPr>
              <a:t>Montogmery’s</a:t>
            </a:r>
            <a:r>
              <a:rPr lang="en-US" sz="2200" b="1" dirty="0" smtClean="0">
                <a:latin typeface="+mn-lt"/>
              </a:rPr>
              <a:t> Board of Education Nepotism Policy does provide for this exception. </a:t>
            </a:r>
          </a:p>
          <a:p>
            <a:r>
              <a:rPr lang="en-US" sz="2200" b="1" dirty="0" smtClean="0">
                <a:latin typeface="+mn-lt"/>
              </a:rPr>
              <a:t>Board By-Law No. 0142.1</a:t>
            </a:r>
            <a:endParaRPr lang="en-US" sz="2200" b="1" dirty="0">
              <a:latin typeface="+mn-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C2F585B-1AD9-496D-AEC6-0682195651D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710" y="452718"/>
            <a:ext cx="6906690" cy="918882"/>
          </a:xfrm>
          <a:ln>
            <a:solidFill>
              <a:srgbClr val="00B0F0"/>
            </a:solidFill>
          </a:ln>
        </p:spPr>
        <p:txBody>
          <a:bodyPr/>
          <a:lstStyle/>
          <a:p>
            <a:pPr eaLnBrk="1" fontAlgn="auto" hangingPunct="1">
              <a:spcAft>
                <a:spcPts val="0"/>
              </a:spcAft>
              <a:defRPr/>
            </a:pPr>
            <a:r>
              <a:rPr lang="en-US" dirty="0" smtClean="0"/>
              <a:t>Legislative Findings:</a:t>
            </a:r>
            <a:endParaRPr lang="en-US" dirty="0"/>
          </a:p>
        </p:txBody>
      </p:sp>
      <p:sp>
        <p:nvSpPr>
          <p:cNvPr id="5" name="Content Placeholder 4"/>
          <p:cNvSpPr>
            <a:spLocks noGrp="1"/>
          </p:cNvSpPr>
          <p:nvPr>
            <p:ph idx="1"/>
          </p:nvPr>
        </p:nvSpPr>
        <p:spPr>
          <a:xfrm>
            <a:off x="304800" y="2052925"/>
            <a:ext cx="8610600" cy="4195475"/>
          </a:xfrm>
        </p:spPr>
        <p:txBody>
          <a:bodyPr rtlCol="0">
            <a:normAutofit lnSpcReduction="10000"/>
          </a:bodyPr>
          <a:lstStyle/>
          <a:p>
            <a:pPr marL="0" lvl="3" indent="0" algn="just" eaLnBrk="1" fontAlgn="auto" hangingPunct="1">
              <a:spcAft>
                <a:spcPts val="0"/>
              </a:spcAft>
              <a:buClr>
                <a:schemeClr val="accent4"/>
              </a:buClr>
              <a:buFont typeface="Arial" pitchFamily="34" charset="0"/>
              <a:buNone/>
              <a:defRPr/>
            </a:pPr>
            <a:r>
              <a:rPr lang="en-US" sz="2800" i="1" dirty="0">
                <a:latin typeface="+mj-lt"/>
              </a:rPr>
              <a:t>It is essential that the conduct of members of local boards of education and local school administrators hold the </a:t>
            </a:r>
            <a:r>
              <a:rPr lang="en-US" sz="2800" b="1" i="1" dirty="0">
                <a:latin typeface="+mj-lt"/>
              </a:rPr>
              <a:t>respect</a:t>
            </a:r>
            <a:r>
              <a:rPr lang="en-US" sz="2800" i="1" dirty="0">
                <a:latin typeface="+mj-lt"/>
              </a:rPr>
              <a:t> and </a:t>
            </a:r>
            <a:r>
              <a:rPr lang="en-US" sz="2800" b="1" i="1" dirty="0">
                <a:latin typeface="+mj-lt"/>
              </a:rPr>
              <a:t>confidence</a:t>
            </a:r>
            <a:r>
              <a:rPr lang="en-US" sz="2800" i="1" dirty="0">
                <a:latin typeface="+mj-lt"/>
              </a:rPr>
              <a:t> of the people</a:t>
            </a:r>
            <a:r>
              <a:rPr lang="en-US" sz="2800" i="1" dirty="0" smtClean="0">
                <a:latin typeface="+mj-lt"/>
              </a:rPr>
              <a:t>.</a:t>
            </a:r>
          </a:p>
          <a:p>
            <a:pPr marL="0" lvl="3" indent="0" algn="just" eaLnBrk="1" fontAlgn="auto" hangingPunct="1">
              <a:spcAft>
                <a:spcPts val="0"/>
              </a:spcAft>
              <a:buClr>
                <a:schemeClr val="accent4"/>
              </a:buClr>
              <a:buFont typeface="Arial" pitchFamily="34" charset="0"/>
              <a:buNone/>
              <a:defRPr/>
            </a:pPr>
            <a:endParaRPr lang="en-US" sz="2800" i="1" dirty="0">
              <a:latin typeface="+mj-lt"/>
            </a:endParaRPr>
          </a:p>
          <a:p>
            <a:pPr marL="0" lvl="3" indent="0" algn="just" eaLnBrk="1" fontAlgn="auto" hangingPunct="1">
              <a:spcAft>
                <a:spcPts val="0"/>
              </a:spcAft>
              <a:buClr>
                <a:schemeClr val="accent4"/>
              </a:buClr>
              <a:buFont typeface="Arial" pitchFamily="34" charset="0"/>
              <a:buNone/>
              <a:defRPr/>
            </a:pPr>
            <a:r>
              <a:rPr lang="en-US" sz="2800" i="1" dirty="0" smtClean="0">
                <a:latin typeface="+mj-lt"/>
              </a:rPr>
              <a:t>These </a:t>
            </a:r>
            <a:r>
              <a:rPr lang="en-US" sz="2800" i="1" dirty="0">
                <a:latin typeface="+mj-lt"/>
              </a:rPr>
              <a:t>board members and administrators must </a:t>
            </a:r>
            <a:r>
              <a:rPr lang="en-US" sz="2800" b="1" i="1" dirty="0">
                <a:latin typeface="+mj-lt"/>
              </a:rPr>
              <a:t>avoid conduct </a:t>
            </a:r>
            <a:r>
              <a:rPr lang="en-US" sz="2800" i="1" dirty="0">
                <a:latin typeface="+mj-lt"/>
              </a:rPr>
              <a:t>which is in </a:t>
            </a:r>
            <a:r>
              <a:rPr lang="en-US" sz="2800" b="1" i="1" dirty="0">
                <a:latin typeface="+mj-lt"/>
              </a:rPr>
              <a:t>violation of their public trust</a:t>
            </a:r>
            <a:r>
              <a:rPr lang="en-US" sz="2800" i="1" dirty="0">
                <a:latin typeface="+mj-lt"/>
              </a:rPr>
              <a:t> </a:t>
            </a:r>
            <a:r>
              <a:rPr lang="en-US" sz="2800" i="1" u="sng" dirty="0">
                <a:latin typeface="+mj-lt"/>
              </a:rPr>
              <a:t>or</a:t>
            </a:r>
            <a:r>
              <a:rPr lang="en-US" sz="2800" i="1" dirty="0">
                <a:latin typeface="+mj-lt"/>
              </a:rPr>
              <a:t> which creates a </a:t>
            </a:r>
            <a:r>
              <a:rPr lang="en-US" sz="2800" b="1" i="1" dirty="0">
                <a:latin typeface="+mj-lt"/>
              </a:rPr>
              <a:t>justifiable impression </a:t>
            </a:r>
            <a:r>
              <a:rPr lang="en-US" sz="2800" i="1" dirty="0">
                <a:latin typeface="+mj-lt"/>
              </a:rPr>
              <a:t>among the public that such trust is being violated. </a:t>
            </a:r>
          </a:p>
        </p:txBody>
      </p:sp>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9400"/>
            <a:ext cx="7659687" cy="2006600"/>
          </a:xfrm>
        </p:spPr>
        <p:txBody>
          <a:bodyPr/>
          <a:lstStyle/>
          <a:p>
            <a:pPr eaLnBrk="1" fontAlgn="auto" hangingPunct="1">
              <a:spcAft>
                <a:spcPts val="0"/>
              </a:spcAft>
              <a:defRPr/>
            </a:pPr>
            <a:r>
              <a:rPr lang="en-US" sz="5400" b="1" cap="small" dirty="0" smtClean="0">
                <a:solidFill>
                  <a:schemeClr val="bg1"/>
                </a:solidFill>
              </a:rPr>
              <a:t>Ethics Decisions and Advisory Opinions Issued by the SEC</a:t>
            </a:r>
            <a:endParaRPr lang="en-US" b="1" dirty="0">
              <a:solidFill>
                <a:schemeClr val="bg1"/>
              </a:solidFill>
            </a:endParaRPr>
          </a:p>
        </p:txBody>
      </p:sp>
    </p:spTree>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563562"/>
          </a:xfrm>
          <a:ln>
            <a:solidFill>
              <a:srgbClr val="00B0F0"/>
            </a:solidFill>
          </a:ln>
        </p:spPr>
        <p:txBody>
          <a:bodyPr>
            <a:normAutofit fontScale="90000"/>
          </a:bodyPr>
          <a:lstStyle/>
          <a:p>
            <a:pPr algn="ctr" eaLnBrk="1" fontAlgn="auto" hangingPunct="1">
              <a:spcAft>
                <a:spcPts val="0"/>
              </a:spcAft>
              <a:defRPr/>
            </a:pPr>
            <a:r>
              <a:rPr lang="en-US" sz="3200" dirty="0" smtClean="0"/>
              <a:t>Advisory Opinions: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448054"/>
              </p:ext>
            </p:extLst>
          </p:nvPr>
        </p:nvGraphicFramePr>
        <p:xfrm>
          <a:off x="228600" y="1066800"/>
          <a:ext cx="8686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606A0DA5-358E-4525-81B3-E5E6710D82AD}"/>
                                            </p:graphicEl>
                                          </p:spTgt>
                                        </p:tgtEl>
                                        <p:attrNameLst>
                                          <p:attrName>style.visibility</p:attrName>
                                        </p:attrNameLst>
                                      </p:cBhvr>
                                      <p:to>
                                        <p:strVal val="visible"/>
                                      </p:to>
                                    </p:set>
                                    <p:anim calcmode="lin" valueType="num">
                                      <p:cBhvr additive="base">
                                        <p:cTn id="7" dur="500" fill="hold"/>
                                        <p:tgtEl>
                                          <p:spTgt spid="4">
                                            <p:graphicEl>
                                              <a:dgm id="{606A0DA5-358E-4525-81B3-E5E6710D82A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606A0DA5-358E-4525-81B3-E5E6710D82A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D7857E36-515A-4AA3-BCE1-663A1093A01F}"/>
                                            </p:graphicEl>
                                          </p:spTgt>
                                        </p:tgtEl>
                                        <p:attrNameLst>
                                          <p:attrName>style.visibility</p:attrName>
                                        </p:attrNameLst>
                                      </p:cBhvr>
                                      <p:to>
                                        <p:strVal val="visible"/>
                                      </p:to>
                                    </p:set>
                                    <p:anim calcmode="lin" valueType="num">
                                      <p:cBhvr additive="base">
                                        <p:cTn id="13" dur="500" fill="hold"/>
                                        <p:tgtEl>
                                          <p:spTgt spid="4">
                                            <p:graphicEl>
                                              <a:dgm id="{D7857E36-515A-4AA3-BCE1-663A1093A01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D7857E36-515A-4AA3-BCE1-663A1093A01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13526490"/>
              </p:ext>
            </p:extLst>
          </p:nvPr>
        </p:nvGraphicFramePr>
        <p:xfrm>
          <a:off x="457200" y="990600"/>
          <a:ext cx="8534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457200" y="274638"/>
            <a:ext cx="7162800" cy="563562"/>
          </a:xfrm>
          <a:ln>
            <a:solidFill>
              <a:srgbClr val="00B0F0"/>
            </a:solidFill>
          </a:ln>
        </p:spPr>
        <p:txBody>
          <a:bodyPr>
            <a:normAutofit fontScale="90000"/>
          </a:bodyPr>
          <a:lstStyle/>
          <a:p>
            <a:pPr algn="ctr" eaLnBrk="1" fontAlgn="auto" hangingPunct="1">
              <a:spcAft>
                <a:spcPts val="0"/>
              </a:spcAft>
              <a:defRPr/>
            </a:pPr>
            <a:r>
              <a:rPr lang="en-US" sz="3200" dirty="0" smtClean="0"/>
              <a:t>Advisory Opinions:</a:t>
            </a:r>
            <a:endParaRPr lang="en-US" sz="3200" dirty="0"/>
          </a:p>
        </p:txBody>
      </p:sp>
    </p:spTree>
    <p:extLst>
      <p:ext uri="{BB962C8B-B14F-4D97-AF65-F5344CB8AC3E}">
        <p14:creationId xmlns:p14="http://schemas.microsoft.com/office/powerpoint/2010/main" val="9415259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606A0DA5-358E-4525-81B3-E5E6710D82AD}"/>
                                            </p:graphicEl>
                                          </p:spTgt>
                                        </p:tgtEl>
                                        <p:attrNameLst>
                                          <p:attrName>style.visibility</p:attrName>
                                        </p:attrNameLst>
                                      </p:cBhvr>
                                      <p:to>
                                        <p:strVal val="visible"/>
                                      </p:to>
                                    </p:set>
                                    <p:anim calcmode="lin" valueType="num">
                                      <p:cBhvr additive="base">
                                        <p:cTn id="7" dur="500" fill="hold"/>
                                        <p:tgtEl>
                                          <p:spTgt spid="4">
                                            <p:graphicEl>
                                              <a:dgm id="{606A0DA5-358E-4525-81B3-E5E6710D82A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606A0DA5-358E-4525-81B3-E5E6710D82A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53FE7F7A-7CB7-4D18-8B2F-6B6BBD927A6A}"/>
                                            </p:graphicEl>
                                          </p:spTgt>
                                        </p:tgtEl>
                                        <p:attrNameLst>
                                          <p:attrName>style.visibility</p:attrName>
                                        </p:attrNameLst>
                                      </p:cBhvr>
                                      <p:to>
                                        <p:strVal val="visible"/>
                                      </p:to>
                                    </p:set>
                                    <p:anim calcmode="lin" valueType="num">
                                      <p:cBhvr additive="base">
                                        <p:cTn id="13" dur="500" fill="hold"/>
                                        <p:tgtEl>
                                          <p:spTgt spid="4">
                                            <p:graphicEl>
                                              <a:dgm id="{53FE7F7A-7CB7-4D18-8B2F-6B6BBD927A6A}"/>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53FE7F7A-7CB7-4D18-8B2F-6B6BBD927A6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62598586"/>
              </p:ext>
            </p:extLst>
          </p:nvPr>
        </p:nvGraphicFramePr>
        <p:xfrm>
          <a:off x="152400" y="10668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457200" y="274638"/>
            <a:ext cx="7162800" cy="563562"/>
          </a:xfrm>
          <a:ln>
            <a:solidFill>
              <a:srgbClr val="00B0F0"/>
            </a:solidFill>
          </a:ln>
        </p:spPr>
        <p:txBody>
          <a:bodyPr>
            <a:normAutofit fontScale="90000"/>
          </a:bodyPr>
          <a:lstStyle/>
          <a:p>
            <a:pPr algn="ctr" eaLnBrk="1" fontAlgn="auto" hangingPunct="1">
              <a:spcAft>
                <a:spcPts val="0"/>
              </a:spcAft>
              <a:defRPr/>
            </a:pPr>
            <a:r>
              <a:rPr lang="en-US" sz="3200" dirty="0" smtClean="0"/>
              <a:t>Advisory Opinions:</a:t>
            </a:r>
            <a:endParaRPr lang="en-US" sz="3200" dirty="0"/>
          </a:p>
        </p:txBody>
      </p:sp>
    </p:spTree>
    <p:extLst>
      <p:ext uri="{BB962C8B-B14F-4D97-AF65-F5344CB8AC3E}">
        <p14:creationId xmlns:p14="http://schemas.microsoft.com/office/powerpoint/2010/main" val="287120755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606A0DA5-358E-4525-81B3-E5E6710D82AD}"/>
                                            </p:graphicEl>
                                          </p:spTgt>
                                        </p:tgtEl>
                                        <p:attrNameLst>
                                          <p:attrName>style.visibility</p:attrName>
                                        </p:attrNameLst>
                                      </p:cBhvr>
                                      <p:to>
                                        <p:strVal val="visible"/>
                                      </p:to>
                                    </p:set>
                                    <p:anim calcmode="lin" valueType="num">
                                      <p:cBhvr additive="base">
                                        <p:cTn id="7" dur="500" fill="hold"/>
                                        <p:tgtEl>
                                          <p:spTgt spid="4">
                                            <p:graphicEl>
                                              <a:dgm id="{606A0DA5-358E-4525-81B3-E5E6710D82A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606A0DA5-358E-4525-81B3-E5E6710D82A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D7857E36-515A-4AA3-BCE1-663A1093A01F}"/>
                                            </p:graphicEl>
                                          </p:spTgt>
                                        </p:tgtEl>
                                        <p:attrNameLst>
                                          <p:attrName>style.visibility</p:attrName>
                                        </p:attrNameLst>
                                      </p:cBhvr>
                                      <p:to>
                                        <p:strVal val="visible"/>
                                      </p:to>
                                    </p:set>
                                    <p:anim calcmode="lin" valueType="num">
                                      <p:cBhvr additive="base">
                                        <p:cTn id="13" dur="500" fill="hold"/>
                                        <p:tgtEl>
                                          <p:spTgt spid="4">
                                            <p:graphicEl>
                                              <a:dgm id="{D7857E36-515A-4AA3-BCE1-663A1093A01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D7857E36-515A-4AA3-BCE1-663A1093A01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10611064"/>
              </p:ext>
            </p:extLst>
          </p:nvPr>
        </p:nvGraphicFramePr>
        <p:xfrm>
          <a:off x="457200" y="1066800"/>
          <a:ext cx="85344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457200" y="274638"/>
            <a:ext cx="7162800" cy="563562"/>
          </a:xfrm>
          <a:ln>
            <a:solidFill>
              <a:srgbClr val="00B0F0"/>
            </a:solidFill>
          </a:ln>
        </p:spPr>
        <p:txBody>
          <a:bodyPr>
            <a:normAutofit fontScale="90000"/>
          </a:bodyPr>
          <a:lstStyle/>
          <a:p>
            <a:pPr algn="ctr" eaLnBrk="1" fontAlgn="auto" hangingPunct="1">
              <a:spcAft>
                <a:spcPts val="0"/>
              </a:spcAft>
              <a:defRPr/>
            </a:pPr>
            <a:r>
              <a:rPr lang="en-US" sz="3200" dirty="0" smtClean="0"/>
              <a:t>Advisory Opinions:</a:t>
            </a:r>
            <a:endParaRPr lang="en-US" sz="3200" dirty="0"/>
          </a:p>
        </p:txBody>
      </p:sp>
    </p:spTree>
    <p:extLst>
      <p:ext uri="{BB962C8B-B14F-4D97-AF65-F5344CB8AC3E}">
        <p14:creationId xmlns:p14="http://schemas.microsoft.com/office/powerpoint/2010/main" val="14478595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606A0DA5-358E-4525-81B3-E5E6710D82AD}"/>
                                            </p:graphicEl>
                                          </p:spTgt>
                                        </p:tgtEl>
                                        <p:attrNameLst>
                                          <p:attrName>style.visibility</p:attrName>
                                        </p:attrNameLst>
                                      </p:cBhvr>
                                      <p:to>
                                        <p:strVal val="visible"/>
                                      </p:to>
                                    </p:set>
                                    <p:anim calcmode="lin" valueType="num">
                                      <p:cBhvr additive="base">
                                        <p:cTn id="7" dur="500" fill="hold"/>
                                        <p:tgtEl>
                                          <p:spTgt spid="4">
                                            <p:graphicEl>
                                              <a:dgm id="{606A0DA5-358E-4525-81B3-E5E6710D82A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606A0DA5-358E-4525-81B3-E5E6710D82A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D7857E36-515A-4AA3-BCE1-663A1093A01F}"/>
                                            </p:graphicEl>
                                          </p:spTgt>
                                        </p:tgtEl>
                                        <p:attrNameLst>
                                          <p:attrName>style.visibility</p:attrName>
                                        </p:attrNameLst>
                                      </p:cBhvr>
                                      <p:to>
                                        <p:strVal val="visible"/>
                                      </p:to>
                                    </p:set>
                                    <p:anim calcmode="lin" valueType="num">
                                      <p:cBhvr additive="base">
                                        <p:cTn id="13" dur="500" fill="hold"/>
                                        <p:tgtEl>
                                          <p:spTgt spid="4">
                                            <p:graphicEl>
                                              <a:dgm id="{D7857E36-515A-4AA3-BCE1-663A1093A01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D7857E36-515A-4AA3-BCE1-663A1093A01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15214483"/>
              </p:ext>
            </p:extLst>
          </p:nvPr>
        </p:nvGraphicFramePr>
        <p:xfrm>
          <a:off x="457200" y="990600"/>
          <a:ext cx="8382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457200" y="274638"/>
            <a:ext cx="7162800" cy="563562"/>
          </a:xfrm>
          <a:ln>
            <a:solidFill>
              <a:srgbClr val="00B0F0"/>
            </a:solidFill>
          </a:ln>
        </p:spPr>
        <p:txBody>
          <a:bodyPr>
            <a:normAutofit fontScale="90000"/>
          </a:bodyPr>
          <a:lstStyle/>
          <a:p>
            <a:pPr algn="ctr" eaLnBrk="1" fontAlgn="auto" hangingPunct="1">
              <a:spcAft>
                <a:spcPts val="0"/>
              </a:spcAft>
              <a:defRPr/>
            </a:pPr>
            <a:r>
              <a:rPr lang="en-US" sz="3200" dirty="0" smtClean="0"/>
              <a:t>Ethics Decisions:</a:t>
            </a:r>
            <a:endParaRPr lang="en-US" sz="3200" dirty="0"/>
          </a:p>
        </p:txBody>
      </p:sp>
    </p:spTree>
    <p:extLst>
      <p:ext uri="{BB962C8B-B14F-4D97-AF65-F5344CB8AC3E}">
        <p14:creationId xmlns:p14="http://schemas.microsoft.com/office/powerpoint/2010/main" val="91505097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087067D1-DB0C-4D90-9CFD-B430DD0AE828}"/>
                                            </p:graphicEl>
                                          </p:spTgt>
                                        </p:tgtEl>
                                        <p:attrNameLst>
                                          <p:attrName>style.visibility</p:attrName>
                                        </p:attrNameLst>
                                      </p:cBhvr>
                                      <p:to>
                                        <p:strVal val="visible"/>
                                      </p:to>
                                    </p:set>
                                    <p:anim calcmode="lin" valueType="num">
                                      <p:cBhvr additive="base">
                                        <p:cTn id="7" dur="500" fill="hold"/>
                                        <p:tgtEl>
                                          <p:spTgt spid="4">
                                            <p:graphicEl>
                                              <a:dgm id="{087067D1-DB0C-4D90-9CFD-B430DD0AE82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087067D1-DB0C-4D90-9CFD-B430DD0AE82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51CA2342-CF77-43FF-9AAD-7BBF41825024}"/>
                                            </p:graphicEl>
                                          </p:spTgt>
                                        </p:tgtEl>
                                        <p:attrNameLst>
                                          <p:attrName>style.visibility</p:attrName>
                                        </p:attrNameLst>
                                      </p:cBhvr>
                                      <p:to>
                                        <p:strVal val="visible"/>
                                      </p:to>
                                    </p:set>
                                    <p:anim calcmode="lin" valueType="num">
                                      <p:cBhvr additive="base">
                                        <p:cTn id="13" dur="500" fill="hold"/>
                                        <p:tgtEl>
                                          <p:spTgt spid="4">
                                            <p:graphicEl>
                                              <a:dgm id="{51CA2342-CF77-43FF-9AAD-7BBF4182502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51CA2342-CF77-43FF-9AAD-7BBF4182502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12190296"/>
              </p:ext>
            </p:extLst>
          </p:nvPr>
        </p:nvGraphicFramePr>
        <p:xfrm>
          <a:off x="381000" y="1143000"/>
          <a:ext cx="8382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381000" y="152400"/>
            <a:ext cx="7162800" cy="563562"/>
          </a:xfrm>
          <a:ln>
            <a:solidFill>
              <a:srgbClr val="00B0F0"/>
            </a:solidFill>
          </a:ln>
        </p:spPr>
        <p:txBody>
          <a:bodyPr>
            <a:normAutofit fontScale="90000"/>
          </a:bodyPr>
          <a:lstStyle/>
          <a:p>
            <a:pPr algn="ctr" eaLnBrk="1" fontAlgn="auto" hangingPunct="1">
              <a:spcAft>
                <a:spcPts val="0"/>
              </a:spcAft>
              <a:defRPr/>
            </a:pPr>
            <a:r>
              <a:rPr lang="en-US" sz="3200" dirty="0" smtClean="0"/>
              <a:t>Ethics Decisions:</a:t>
            </a:r>
            <a:endParaRPr lang="en-US" sz="3200" dirty="0"/>
          </a:p>
        </p:txBody>
      </p:sp>
    </p:spTree>
    <p:extLst>
      <p:ext uri="{BB962C8B-B14F-4D97-AF65-F5344CB8AC3E}">
        <p14:creationId xmlns:p14="http://schemas.microsoft.com/office/powerpoint/2010/main" val="28672354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087067D1-DB0C-4D90-9CFD-B430DD0AE828}"/>
                                            </p:graphicEl>
                                          </p:spTgt>
                                        </p:tgtEl>
                                        <p:attrNameLst>
                                          <p:attrName>style.visibility</p:attrName>
                                        </p:attrNameLst>
                                      </p:cBhvr>
                                      <p:to>
                                        <p:strVal val="visible"/>
                                      </p:to>
                                    </p:set>
                                    <p:anim calcmode="lin" valueType="num">
                                      <p:cBhvr additive="base">
                                        <p:cTn id="7" dur="500" fill="hold"/>
                                        <p:tgtEl>
                                          <p:spTgt spid="4">
                                            <p:graphicEl>
                                              <a:dgm id="{087067D1-DB0C-4D90-9CFD-B430DD0AE82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087067D1-DB0C-4D90-9CFD-B430DD0AE82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51CA2342-CF77-43FF-9AAD-7BBF41825024}"/>
                                            </p:graphicEl>
                                          </p:spTgt>
                                        </p:tgtEl>
                                        <p:attrNameLst>
                                          <p:attrName>style.visibility</p:attrName>
                                        </p:attrNameLst>
                                      </p:cBhvr>
                                      <p:to>
                                        <p:strVal val="visible"/>
                                      </p:to>
                                    </p:set>
                                    <p:anim calcmode="lin" valueType="num">
                                      <p:cBhvr additive="base">
                                        <p:cTn id="13" dur="500" fill="hold"/>
                                        <p:tgtEl>
                                          <p:spTgt spid="4">
                                            <p:graphicEl>
                                              <a:dgm id="{51CA2342-CF77-43FF-9AAD-7BBF4182502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51CA2342-CF77-43FF-9AAD-7BBF4182502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63693023"/>
              </p:ext>
            </p:extLst>
          </p:nvPr>
        </p:nvGraphicFramePr>
        <p:xfrm>
          <a:off x="304800" y="1143000"/>
          <a:ext cx="8382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457200" y="274638"/>
            <a:ext cx="7162800" cy="563562"/>
          </a:xfrm>
          <a:ln>
            <a:solidFill>
              <a:srgbClr val="00B0F0"/>
            </a:solidFill>
          </a:ln>
        </p:spPr>
        <p:txBody>
          <a:bodyPr>
            <a:normAutofit fontScale="90000"/>
          </a:bodyPr>
          <a:lstStyle/>
          <a:p>
            <a:pPr algn="ctr" eaLnBrk="1" fontAlgn="auto" hangingPunct="1">
              <a:spcAft>
                <a:spcPts val="0"/>
              </a:spcAft>
              <a:defRPr/>
            </a:pPr>
            <a:r>
              <a:rPr lang="en-US" sz="3200" dirty="0" smtClean="0"/>
              <a:t>Ethics Decisions:</a:t>
            </a:r>
            <a:endParaRPr lang="en-US" sz="3200" dirty="0"/>
          </a:p>
        </p:txBody>
      </p:sp>
    </p:spTree>
    <p:extLst>
      <p:ext uri="{BB962C8B-B14F-4D97-AF65-F5344CB8AC3E}">
        <p14:creationId xmlns:p14="http://schemas.microsoft.com/office/powerpoint/2010/main" val="32420982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087067D1-DB0C-4D90-9CFD-B430DD0AE828}"/>
                                            </p:graphicEl>
                                          </p:spTgt>
                                        </p:tgtEl>
                                        <p:attrNameLst>
                                          <p:attrName>style.visibility</p:attrName>
                                        </p:attrNameLst>
                                      </p:cBhvr>
                                      <p:to>
                                        <p:strVal val="visible"/>
                                      </p:to>
                                    </p:set>
                                    <p:anim calcmode="lin" valueType="num">
                                      <p:cBhvr additive="base">
                                        <p:cTn id="7" dur="500" fill="hold"/>
                                        <p:tgtEl>
                                          <p:spTgt spid="4">
                                            <p:graphicEl>
                                              <a:dgm id="{087067D1-DB0C-4D90-9CFD-B430DD0AE82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087067D1-DB0C-4D90-9CFD-B430DD0AE82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51CA2342-CF77-43FF-9AAD-7BBF41825024}"/>
                                            </p:graphicEl>
                                          </p:spTgt>
                                        </p:tgtEl>
                                        <p:attrNameLst>
                                          <p:attrName>style.visibility</p:attrName>
                                        </p:attrNameLst>
                                      </p:cBhvr>
                                      <p:to>
                                        <p:strVal val="visible"/>
                                      </p:to>
                                    </p:set>
                                    <p:anim calcmode="lin" valueType="num">
                                      <p:cBhvr additive="base">
                                        <p:cTn id="13" dur="500" fill="hold"/>
                                        <p:tgtEl>
                                          <p:spTgt spid="4">
                                            <p:graphicEl>
                                              <a:dgm id="{51CA2342-CF77-43FF-9AAD-7BBF4182502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51CA2342-CF77-43FF-9AAD-7BBF4182502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12497412"/>
              </p:ext>
            </p:extLst>
          </p:nvPr>
        </p:nvGraphicFramePr>
        <p:xfrm>
          <a:off x="152400" y="1219200"/>
          <a:ext cx="8839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457200" y="274638"/>
            <a:ext cx="7162800" cy="563562"/>
          </a:xfrm>
          <a:prstGeom prst="rect">
            <a:avLst/>
          </a:prstGeom>
          <a:ln>
            <a:solidFill>
              <a:srgbClr val="00B0F0"/>
            </a:solidFill>
          </a:ln>
        </p:spPr>
        <p:txBody>
          <a:bodyPr vert="horz" lIns="91440" tIns="45720" rIns="91440" bIns="45720" rtlCol="0" anchor="t">
            <a:normAutofit fontScale="97500" lnSpcReduction="10000"/>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en-US" sz="3200" dirty="0" smtClean="0"/>
              <a:t>Ethics Decisions:</a:t>
            </a:r>
            <a:endParaRPr lang="en-US" sz="3200" dirty="0"/>
          </a:p>
        </p:txBody>
      </p:sp>
    </p:spTree>
    <p:extLst>
      <p:ext uri="{BB962C8B-B14F-4D97-AF65-F5344CB8AC3E}">
        <p14:creationId xmlns:p14="http://schemas.microsoft.com/office/powerpoint/2010/main" val="194650401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087067D1-DB0C-4D90-9CFD-B430DD0AE828}"/>
                                            </p:graphicEl>
                                          </p:spTgt>
                                        </p:tgtEl>
                                        <p:attrNameLst>
                                          <p:attrName>style.visibility</p:attrName>
                                        </p:attrNameLst>
                                      </p:cBhvr>
                                      <p:to>
                                        <p:strVal val="visible"/>
                                      </p:to>
                                    </p:set>
                                    <p:anim calcmode="lin" valueType="num">
                                      <p:cBhvr additive="base">
                                        <p:cTn id="7" dur="500" fill="hold"/>
                                        <p:tgtEl>
                                          <p:spTgt spid="4">
                                            <p:graphicEl>
                                              <a:dgm id="{087067D1-DB0C-4D90-9CFD-B430DD0AE82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087067D1-DB0C-4D90-9CFD-B430DD0AE82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51CA2342-CF77-43FF-9AAD-7BBF41825024}"/>
                                            </p:graphicEl>
                                          </p:spTgt>
                                        </p:tgtEl>
                                        <p:attrNameLst>
                                          <p:attrName>style.visibility</p:attrName>
                                        </p:attrNameLst>
                                      </p:cBhvr>
                                      <p:to>
                                        <p:strVal val="visible"/>
                                      </p:to>
                                    </p:set>
                                    <p:anim calcmode="lin" valueType="num">
                                      <p:cBhvr additive="base">
                                        <p:cTn id="13" dur="500" fill="hold"/>
                                        <p:tgtEl>
                                          <p:spTgt spid="4">
                                            <p:graphicEl>
                                              <a:dgm id="{51CA2342-CF77-43FF-9AAD-7BBF4182502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51CA2342-CF77-43FF-9AAD-7BBF4182502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162800" cy="563562"/>
          </a:xfrm>
          <a:ln>
            <a:solidFill>
              <a:srgbClr val="00B0F0"/>
            </a:solidFill>
          </a:ln>
        </p:spPr>
        <p:txBody>
          <a:bodyPr>
            <a:normAutofit fontScale="90000"/>
          </a:bodyPr>
          <a:lstStyle/>
          <a:p>
            <a:pPr algn="ctr" eaLnBrk="1" fontAlgn="auto" hangingPunct="1">
              <a:spcAft>
                <a:spcPts val="0"/>
              </a:spcAft>
              <a:defRPr/>
            </a:pPr>
            <a:r>
              <a:rPr lang="en-US" sz="3200" dirty="0" smtClean="0"/>
              <a:t>Recent Ethics Decisions: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800088"/>
              </p:ext>
            </p:extLst>
          </p:nvPr>
        </p:nvGraphicFramePr>
        <p:xfrm>
          <a:off x="304800" y="990600"/>
          <a:ext cx="8534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356942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087067D1-DB0C-4D90-9CFD-B430DD0AE828}"/>
                                            </p:graphicEl>
                                          </p:spTgt>
                                        </p:tgtEl>
                                        <p:attrNameLst>
                                          <p:attrName>style.visibility</p:attrName>
                                        </p:attrNameLst>
                                      </p:cBhvr>
                                      <p:to>
                                        <p:strVal val="visible"/>
                                      </p:to>
                                    </p:set>
                                    <p:anim calcmode="lin" valueType="num">
                                      <p:cBhvr additive="base">
                                        <p:cTn id="7" dur="500" fill="hold"/>
                                        <p:tgtEl>
                                          <p:spTgt spid="4">
                                            <p:graphicEl>
                                              <a:dgm id="{087067D1-DB0C-4D90-9CFD-B430DD0AE82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087067D1-DB0C-4D90-9CFD-B430DD0AE82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51CA2342-CF77-43FF-9AAD-7BBF41825024}"/>
                                            </p:graphicEl>
                                          </p:spTgt>
                                        </p:tgtEl>
                                        <p:attrNameLst>
                                          <p:attrName>style.visibility</p:attrName>
                                        </p:attrNameLst>
                                      </p:cBhvr>
                                      <p:to>
                                        <p:strVal val="visible"/>
                                      </p:to>
                                    </p:set>
                                    <p:anim calcmode="lin" valueType="num">
                                      <p:cBhvr additive="base">
                                        <p:cTn id="13" dur="500" fill="hold"/>
                                        <p:tgtEl>
                                          <p:spTgt spid="4">
                                            <p:graphicEl>
                                              <a:dgm id="{51CA2342-CF77-43FF-9AAD-7BBF4182502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51CA2342-CF77-43FF-9AAD-7BBF4182502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705600" cy="792162"/>
          </a:xfrm>
          <a:ln>
            <a:solidFill>
              <a:srgbClr val="00B0F0"/>
            </a:solidFill>
          </a:ln>
        </p:spPr>
        <p:txBody>
          <a:bodyPr/>
          <a:lstStyle/>
          <a:p>
            <a:pPr algn="ctr" eaLnBrk="1" fontAlgn="auto" hangingPunct="1">
              <a:spcAft>
                <a:spcPts val="0"/>
              </a:spcAft>
              <a:defRPr/>
            </a:pPr>
            <a:r>
              <a:rPr lang="en-US" dirty="0" smtClean="0"/>
              <a:t>Important Definitions: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4126144"/>
              </p:ext>
            </p:extLst>
          </p:nvPr>
        </p:nvGraphicFramePr>
        <p:xfrm>
          <a:off x="228600" y="1295400"/>
          <a:ext cx="8763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482663488"/>
              </p:ext>
            </p:extLst>
          </p:nvPr>
        </p:nvGraphicFramePr>
        <p:xfrm>
          <a:off x="228600" y="4800600"/>
          <a:ext cx="8153400" cy="1828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4DB80A7-577D-43EB-BAAD-C598132572A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A49AE45A-D838-499E-9926-6C6FA1928E8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55F4DFE-0D50-46DA-9999-B15BBE6782A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E7694138-9AE7-4F57-AB6A-627F44E46F3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8DC40416-260E-4281-A01D-F70ACC69173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9A6B89FC-FEE8-47D1-BAA5-FFD1431EE99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93C02B3C-B254-4DC3-B371-903C8113ED1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5"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162800" cy="563562"/>
          </a:xfrm>
          <a:ln>
            <a:solidFill>
              <a:srgbClr val="00B0F0"/>
            </a:solidFill>
          </a:ln>
        </p:spPr>
        <p:txBody>
          <a:bodyPr>
            <a:normAutofit fontScale="90000"/>
          </a:bodyPr>
          <a:lstStyle/>
          <a:p>
            <a:pPr algn="ctr" eaLnBrk="1" fontAlgn="auto" hangingPunct="1">
              <a:spcAft>
                <a:spcPts val="0"/>
              </a:spcAft>
              <a:defRPr/>
            </a:pPr>
            <a:r>
              <a:rPr lang="en-US" sz="3200" dirty="0" smtClean="0"/>
              <a:t>Recent Ethics Decisions: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4959998"/>
              </p:ext>
            </p:extLst>
          </p:nvPr>
        </p:nvGraphicFramePr>
        <p:xfrm>
          <a:off x="304800" y="990600"/>
          <a:ext cx="8534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750763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087067D1-DB0C-4D90-9CFD-B430DD0AE828}"/>
                                            </p:graphicEl>
                                          </p:spTgt>
                                        </p:tgtEl>
                                        <p:attrNameLst>
                                          <p:attrName>style.visibility</p:attrName>
                                        </p:attrNameLst>
                                      </p:cBhvr>
                                      <p:to>
                                        <p:strVal val="visible"/>
                                      </p:to>
                                    </p:set>
                                    <p:anim calcmode="lin" valueType="num">
                                      <p:cBhvr additive="base">
                                        <p:cTn id="7" dur="500" fill="hold"/>
                                        <p:tgtEl>
                                          <p:spTgt spid="4">
                                            <p:graphicEl>
                                              <a:dgm id="{087067D1-DB0C-4D90-9CFD-B430DD0AE82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087067D1-DB0C-4D90-9CFD-B430DD0AE82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51CA2342-CF77-43FF-9AAD-7BBF41825024}"/>
                                            </p:graphicEl>
                                          </p:spTgt>
                                        </p:tgtEl>
                                        <p:attrNameLst>
                                          <p:attrName>style.visibility</p:attrName>
                                        </p:attrNameLst>
                                      </p:cBhvr>
                                      <p:to>
                                        <p:strVal val="visible"/>
                                      </p:to>
                                    </p:set>
                                    <p:anim calcmode="lin" valueType="num">
                                      <p:cBhvr additive="base">
                                        <p:cTn id="13" dur="500" fill="hold"/>
                                        <p:tgtEl>
                                          <p:spTgt spid="4">
                                            <p:graphicEl>
                                              <a:dgm id="{51CA2342-CF77-43FF-9AAD-7BBF4182502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51CA2342-CF77-43FF-9AAD-7BBF4182502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162800" cy="563562"/>
          </a:xfrm>
          <a:ln>
            <a:solidFill>
              <a:srgbClr val="00B0F0"/>
            </a:solidFill>
          </a:ln>
        </p:spPr>
        <p:txBody>
          <a:bodyPr>
            <a:normAutofit fontScale="90000"/>
          </a:bodyPr>
          <a:lstStyle/>
          <a:p>
            <a:pPr algn="ctr" eaLnBrk="1" fontAlgn="auto" hangingPunct="1">
              <a:spcAft>
                <a:spcPts val="0"/>
              </a:spcAft>
              <a:defRPr/>
            </a:pPr>
            <a:r>
              <a:rPr lang="en-US" sz="3200" dirty="0" smtClean="0"/>
              <a:t>Recent Ethics Decisions: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76049043"/>
              </p:ext>
            </p:extLst>
          </p:nvPr>
        </p:nvGraphicFramePr>
        <p:xfrm>
          <a:off x="381000" y="990600"/>
          <a:ext cx="83058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57128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087067D1-DB0C-4D90-9CFD-B430DD0AE828}"/>
                                            </p:graphicEl>
                                          </p:spTgt>
                                        </p:tgtEl>
                                        <p:attrNameLst>
                                          <p:attrName>style.visibility</p:attrName>
                                        </p:attrNameLst>
                                      </p:cBhvr>
                                      <p:to>
                                        <p:strVal val="visible"/>
                                      </p:to>
                                    </p:set>
                                    <p:anim calcmode="lin" valueType="num">
                                      <p:cBhvr additive="base">
                                        <p:cTn id="7" dur="500" fill="hold"/>
                                        <p:tgtEl>
                                          <p:spTgt spid="4">
                                            <p:graphicEl>
                                              <a:dgm id="{087067D1-DB0C-4D90-9CFD-B430DD0AE82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087067D1-DB0C-4D90-9CFD-B430DD0AE82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51CA2342-CF77-43FF-9AAD-7BBF41825024}"/>
                                            </p:graphicEl>
                                          </p:spTgt>
                                        </p:tgtEl>
                                        <p:attrNameLst>
                                          <p:attrName>style.visibility</p:attrName>
                                        </p:attrNameLst>
                                      </p:cBhvr>
                                      <p:to>
                                        <p:strVal val="visible"/>
                                      </p:to>
                                    </p:set>
                                    <p:anim calcmode="lin" valueType="num">
                                      <p:cBhvr additive="base">
                                        <p:cTn id="13" dur="500" fill="hold"/>
                                        <p:tgtEl>
                                          <p:spTgt spid="4">
                                            <p:graphicEl>
                                              <a:dgm id="{51CA2342-CF77-43FF-9AAD-7BBF4182502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51CA2342-CF77-43FF-9AAD-7BBF4182502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162800" cy="563562"/>
          </a:xfrm>
          <a:ln>
            <a:solidFill>
              <a:srgbClr val="00B0F0"/>
            </a:solidFill>
          </a:ln>
        </p:spPr>
        <p:txBody>
          <a:bodyPr>
            <a:normAutofit fontScale="90000"/>
          </a:bodyPr>
          <a:lstStyle/>
          <a:p>
            <a:pPr algn="ctr" eaLnBrk="1" fontAlgn="auto" hangingPunct="1">
              <a:spcAft>
                <a:spcPts val="0"/>
              </a:spcAft>
              <a:defRPr/>
            </a:pPr>
            <a:r>
              <a:rPr lang="en-US" sz="3200" dirty="0" smtClean="0"/>
              <a:t>Recent Ethics Decisions: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3414729"/>
              </p:ext>
            </p:extLst>
          </p:nvPr>
        </p:nvGraphicFramePr>
        <p:xfrm>
          <a:off x="304800" y="1066800"/>
          <a:ext cx="8382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13259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087067D1-DB0C-4D90-9CFD-B430DD0AE828}"/>
                                            </p:graphicEl>
                                          </p:spTgt>
                                        </p:tgtEl>
                                        <p:attrNameLst>
                                          <p:attrName>style.visibility</p:attrName>
                                        </p:attrNameLst>
                                      </p:cBhvr>
                                      <p:to>
                                        <p:strVal val="visible"/>
                                      </p:to>
                                    </p:set>
                                    <p:anim calcmode="lin" valueType="num">
                                      <p:cBhvr additive="base">
                                        <p:cTn id="7" dur="500" fill="hold"/>
                                        <p:tgtEl>
                                          <p:spTgt spid="4">
                                            <p:graphicEl>
                                              <a:dgm id="{087067D1-DB0C-4D90-9CFD-B430DD0AE82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087067D1-DB0C-4D90-9CFD-B430DD0AE82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51CA2342-CF77-43FF-9AAD-7BBF41825024}"/>
                                            </p:graphicEl>
                                          </p:spTgt>
                                        </p:tgtEl>
                                        <p:attrNameLst>
                                          <p:attrName>style.visibility</p:attrName>
                                        </p:attrNameLst>
                                      </p:cBhvr>
                                      <p:to>
                                        <p:strVal val="visible"/>
                                      </p:to>
                                    </p:set>
                                    <p:anim calcmode="lin" valueType="num">
                                      <p:cBhvr additive="base">
                                        <p:cTn id="13" dur="500" fill="hold"/>
                                        <p:tgtEl>
                                          <p:spTgt spid="4">
                                            <p:graphicEl>
                                              <a:dgm id="{51CA2342-CF77-43FF-9AAD-7BBF4182502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51CA2342-CF77-43FF-9AAD-7BBF4182502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162800" cy="563562"/>
          </a:xfrm>
          <a:ln>
            <a:solidFill>
              <a:srgbClr val="00B0F0"/>
            </a:solidFill>
          </a:ln>
        </p:spPr>
        <p:txBody>
          <a:bodyPr>
            <a:normAutofit fontScale="90000"/>
          </a:bodyPr>
          <a:lstStyle/>
          <a:p>
            <a:pPr algn="ctr" eaLnBrk="1" fontAlgn="auto" hangingPunct="1">
              <a:spcAft>
                <a:spcPts val="0"/>
              </a:spcAft>
              <a:defRPr/>
            </a:pPr>
            <a:r>
              <a:rPr lang="en-US" sz="3200" dirty="0" smtClean="0"/>
              <a:t>Recent Ethics Decisions: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2819852"/>
              </p:ext>
            </p:extLst>
          </p:nvPr>
        </p:nvGraphicFramePr>
        <p:xfrm>
          <a:off x="304800" y="1066800"/>
          <a:ext cx="8382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545619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087067D1-DB0C-4D90-9CFD-B430DD0AE828}"/>
                                            </p:graphicEl>
                                          </p:spTgt>
                                        </p:tgtEl>
                                        <p:attrNameLst>
                                          <p:attrName>style.visibility</p:attrName>
                                        </p:attrNameLst>
                                      </p:cBhvr>
                                      <p:to>
                                        <p:strVal val="visible"/>
                                      </p:to>
                                    </p:set>
                                    <p:anim calcmode="lin" valueType="num">
                                      <p:cBhvr additive="base">
                                        <p:cTn id="7" dur="500" fill="hold"/>
                                        <p:tgtEl>
                                          <p:spTgt spid="4">
                                            <p:graphicEl>
                                              <a:dgm id="{087067D1-DB0C-4D90-9CFD-B430DD0AE82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087067D1-DB0C-4D90-9CFD-B430DD0AE82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51CA2342-CF77-43FF-9AAD-7BBF41825024}"/>
                                            </p:graphicEl>
                                          </p:spTgt>
                                        </p:tgtEl>
                                        <p:attrNameLst>
                                          <p:attrName>style.visibility</p:attrName>
                                        </p:attrNameLst>
                                      </p:cBhvr>
                                      <p:to>
                                        <p:strVal val="visible"/>
                                      </p:to>
                                    </p:set>
                                    <p:anim calcmode="lin" valueType="num">
                                      <p:cBhvr additive="base">
                                        <p:cTn id="13" dur="500" fill="hold"/>
                                        <p:tgtEl>
                                          <p:spTgt spid="4">
                                            <p:graphicEl>
                                              <a:dgm id="{51CA2342-CF77-43FF-9AAD-7BBF4182502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51CA2342-CF77-43FF-9AAD-7BBF4182502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162800" cy="563562"/>
          </a:xfrm>
          <a:ln>
            <a:solidFill>
              <a:srgbClr val="00B0F0"/>
            </a:solidFill>
          </a:ln>
        </p:spPr>
        <p:txBody>
          <a:bodyPr>
            <a:normAutofit fontScale="90000"/>
          </a:bodyPr>
          <a:lstStyle/>
          <a:p>
            <a:pPr algn="ctr" eaLnBrk="1" fontAlgn="auto" hangingPunct="1">
              <a:spcAft>
                <a:spcPts val="0"/>
              </a:spcAft>
              <a:defRPr/>
            </a:pPr>
            <a:r>
              <a:rPr lang="en-US" sz="3200" dirty="0" smtClean="0"/>
              <a:t>Recent Ethics Decisions: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79682781"/>
              </p:ext>
            </p:extLst>
          </p:nvPr>
        </p:nvGraphicFramePr>
        <p:xfrm>
          <a:off x="304800" y="1066800"/>
          <a:ext cx="8382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985088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087067D1-DB0C-4D90-9CFD-B430DD0AE828}"/>
                                            </p:graphicEl>
                                          </p:spTgt>
                                        </p:tgtEl>
                                        <p:attrNameLst>
                                          <p:attrName>style.visibility</p:attrName>
                                        </p:attrNameLst>
                                      </p:cBhvr>
                                      <p:to>
                                        <p:strVal val="visible"/>
                                      </p:to>
                                    </p:set>
                                    <p:anim calcmode="lin" valueType="num">
                                      <p:cBhvr additive="base">
                                        <p:cTn id="7" dur="500" fill="hold"/>
                                        <p:tgtEl>
                                          <p:spTgt spid="4">
                                            <p:graphicEl>
                                              <a:dgm id="{087067D1-DB0C-4D90-9CFD-B430DD0AE82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087067D1-DB0C-4D90-9CFD-B430DD0AE82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51CA2342-CF77-43FF-9AAD-7BBF41825024}"/>
                                            </p:graphicEl>
                                          </p:spTgt>
                                        </p:tgtEl>
                                        <p:attrNameLst>
                                          <p:attrName>style.visibility</p:attrName>
                                        </p:attrNameLst>
                                      </p:cBhvr>
                                      <p:to>
                                        <p:strVal val="visible"/>
                                      </p:to>
                                    </p:set>
                                    <p:anim calcmode="lin" valueType="num">
                                      <p:cBhvr additive="base">
                                        <p:cTn id="13" dur="500" fill="hold"/>
                                        <p:tgtEl>
                                          <p:spTgt spid="4">
                                            <p:graphicEl>
                                              <a:dgm id="{51CA2342-CF77-43FF-9AAD-7BBF4182502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51CA2342-CF77-43FF-9AAD-7BBF4182502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7162800" cy="563562"/>
          </a:xfrm>
          <a:ln>
            <a:solidFill>
              <a:srgbClr val="00B0F0"/>
            </a:solidFill>
          </a:ln>
        </p:spPr>
        <p:txBody>
          <a:bodyPr>
            <a:normAutofit fontScale="90000"/>
          </a:bodyPr>
          <a:lstStyle/>
          <a:p>
            <a:pPr algn="ctr" eaLnBrk="1" fontAlgn="auto" hangingPunct="1">
              <a:spcAft>
                <a:spcPts val="0"/>
              </a:spcAft>
              <a:defRPr/>
            </a:pPr>
            <a:r>
              <a:rPr lang="en-US" sz="3200" dirty="0" smtClean="0"/>
              <a:t>Recent Ethics Decisions: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5800404"/>
              </p:ext>
            </p:extLst>
          </p:nvPr>
        </p:nvGraphicFramePr>
        <p:xfrm>
          <a:off x="228600" y="1066800"/>
          <a:ext cx="86106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138486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087067D1-DB0C-4D90-9CFD-B430DD0AE828}"/>
                                            </p:graphicEl>
                                          </p:spTgt>
                                        </p:tgtEl>
                                        <p:attrNameLst>
                                          <p:attrName>style.visibility</p:attrName>
                                        </p:attrNameLst>
                                      </p:cBhvr>
                                      <p:to>
                                        <p:strVal val="visible"/>
                                      </p:to>
                                    </p:set>
                                    <p:anim calcmode="lin" valueType="num">
                                      <p:cBhvr additive="base">
                                        <p:cTn id="7" dur="500" fill="hold"/>
                                        <p:tgtEl>
                                          <p:spTgt spid="4">
                                            <p:graphicEl>
                                              <a:dgm id="{087067D1-DB0C-4D90-9CFD-B430DD0AE82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087067D1-DB0C-4D90-9CFD-B430DD0AE82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51CA2342-CF77-43FF-9AAD-7BBF41825024}"/>
                                            </p:graphicEl>
                                          </p:spTgt>
                                        </p:tgtEl>
                                        <p:attrNameLst>
                                          <p:attrName>style.visibility</p:attrName>
                                        </p:attrNameLst>
                                      </p:cBhvr>
                                      <p:to>
                                        <p:strVal val="visible"/>
                                      </p:to>
                                    </p:set>
                                    <p:anim calcmode="lin" valueType="num">
                                      <p:cBhvr additive="base">
                                        <p:cTn id="13" dur="500" fill="hold"/>
                                        <p:tgtEl>
                                          <p:spTgt spid="4">
                                            <p:graphicEl>
                                              <a:dgm id="{51CA2342-CF77-43FF-9AAD-7BBF4182502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51CA2342-CF77-43FF-9AAD-7BBF4182502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315200" cy="609600"/>
          </a:xfrm>
          <a:ln>
            <a:solidFill>
              <a:srgbClr val="00B0F0"/>
            </a:solidFill>
          </a:ln>
        </p:spPr>
        <p:txBody>
          <a:bodyPr/>
          <a:lstStyle/>
          <a:p>
            <a:pPr algn="ctr" eaLnBrk="1" fontAlgn="auto" hangingPunct="1">
              <a:spcAft>
                <a:spcPts val="0"/>
              </a:spcAft>
              <a:defRPr/>
            </a:pPr>
            <a:r>
              <a:rPr lang="en-US" sz="2600" dirty="0" smtClean="0"/>
              <a:t> Recent Ethics Decisions: Appellate Division</a:t>
            </a:r>
            <a:endParaRPr lang="en-US" sz="2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8033987"/>
              </p:ext>
            </p:extLst>
          </p:nvPr>
        </p:nvGraphicFramePr>
        <p:xfrm>
          <a:off x="304800" y="1143000"/>
          <a:ext cx="8382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087067D1-DB0C-4D90-9CFD-B430DD0AE828}"/>
                                            </p:graphicEl>
                                          </p:spTgt>
                                        </p:tgtEl>
                                        <p:attrNameLst>
                                          <p:attrName>style.visibility</p:attrName>
                                        </p:attrNameLst>
                                      </p:cBhvr>
                                      <p:to>
                                        <p:strVal val="visible"/>
                                      </p:to>
                                    </p:set>
                                    <p:anim calcmode="lin" valueType="num">
                                      <p:cBhvr additive="base">
                                        <p:cTn id="7" dur="500" fill="hold"/>
                                        <p:tgtEl>
                                          <p:spTgt spid="4">
                                            <p:graphicEl>
                                              <a:dgm id="{087067D1-DB0C-4D90-9CFD-B430DD0AE82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087067D1-DB0C-4D90-9CFD-B430DD0AE82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B4F75D35-3D3C-4DEF-B771-FE1B1E4A3559}"/>
                                            </p:graphicEl>
                                          </p:spTgt>
                                        </p:tgtEl>
                                        <p:attrNameLst>
                                          <p:attrName>style.visibility</p:attrName>
                                        </p:attrNameLst>
                                      </p:cBhvr>
                                      <p:to>
                                        <p:strVal val="visible"/>
                                      </p:to>
                                    </p:set>
                                    <p:anim calcmode="lin" valueType="num">
                                      <p:cBhvr additive="base">
                                        <p:cTn id="13" dur="500" fill="hold"/>
                                        <p:tgtEl>
                                          <p:spTgt spid="4">
                                            <p:graphicEl>
                                              <a:dgm id="{B4F75D35-3D3C-4DEF-B771-FE1B1E4A355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B4F75D35-3D3C-4DEF-B771-FE1B1E4A355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304800"/>
            <a:ext cx="7315200" cy="609600"/>
          </a:xfrm>
          <a:ln>
            <a:solidFill>
              <a:srgbClr val="00B0F0"/>
            </a:solidFill>
          </a:ln>
        </p:spPr>
        <p:txBody>
          <a:bodyPr/>
          <a:lstStyle/>
          <a:p>
            <a:pPr algn="ctr" eaLnBrk="1" fontAlgn="auto" hangingPunct="1">
              <a:spcAft>
                <a:spcPts val="0"/>
              </a:spcAft>
              <a:defRPr/>
            </a:pPr>
            <a:r>
              <a:rPr lang="en-US" sz="2600" dirty="0" smtClean="0"/>
              <a:t>Recent Ethics Decisions: Appellate Division</a:t>
            </a:r>
            <a:endParaRPr lang="en-US" sz="2600" dirty="0"/>
          </a:p>
        </p:txBody>
      </p:sp>
      <p:sp>
        <p:nvSpPr>
          <p:cNvPr id="3" name="Content Placeholder 2"/>
          <p:cNvSpPr>
            <a:spLocks noGrp="1"/>
          </p:cNvSpPr>
          <p:nvPr>
            <p:ph idx="1"/>
          </p:nvPr>
        </p:nvSpPr>
        <p:spPr>
          <a:xfrm>
            <a:off x="152400" y="1295400"/>
            <a:ext cx="8763000" cy="5334000"/>
          </a:xfrm>
        </p:spPr>
        <p:txBody>
          <a:bodyPr>
            <a:normAutofit/>
          </a:bodyPr>
          <a:lstStyle/>
          <a:p>
            <a:pPr lvl="0" algn="just"/>
            <a:r>
              <a:rPr lang="en-US" dirty="0"/>
              <a:t>On appeal, the </a:t>
            </a:r>
            <a:r>
              <a:rPr lang="en-US" dirty="0" smtClean="0"/>
              <a:t>Appellate Division concluded </a:t>
            </a:r>
            <a:r>
              <a:rPr lang="en-US" dirty="0"/>
              <a:t>that the Commissioner’s decision lacked sufficient clarity, failed to provide the level of guidance that is necessary as to who can </a:t>
            </a:r>
            <a:r>
              <a:rPr lang="en-US" dirty="0" smtClean="0"/>
              <a:t>issue a </a:t>
            </a:r>
            <a:r>
              <a:rPr lang="en-US" i="1" dirty="0"/>
              <a:t>RICE</a:t>
            </a:r>
            <a:r>
              <a:rPr lang="en-US" dirty="0"/>
              <a:t> notice, and did not fully address other aspects of the board member’s conduct that were alleged to constituted ethical violations</a:t>
            </a:r>
            <a:r>
              <a:rPr lang="en-US" dirty="0" smtClean="0"/>
              <a:t>.  </a:t>
            </a:r>
            <a:r>
              <a:rPr lang="en-US" sz="1700" u="sng" dirty="0" err="1" smtClean="0"/>
              <a:t>Persi</a:t>
            </a:r>
            <a:r>
              <a:rPr lang="en-US" sz="1700" u="sng" dirty="0" smtClean="0"/>
              <a:t> v. </a:t>
            </a:r>
            <a:r>
              <a:rPr lang="en-US" sz="1700" u="sng" dirty="0" err="1" smtClean="0"/>
              <a:t>Woska</a:t>
            </a:r>
            <a:r>
              <a:rPr lang="en-US" sz="1700" dirty="0" smtClean="0"/>
              <a:t>, 2013 WL 6480255 (App. Div. Dec. 11, 2013). </a:t>
            </a:r>
          </a:p>
          <a:p>
            <a:pPr lvl="0" algn="just"/>
            <a:endParaRPr lang="en-US" dirty="0"/>
          </a:p>
          <a:p>
            <a:pPr lvl="0" algn="just"/>
            <a:r>
              <a:rPr lang="en-US" dirty="0" smtClean="0"/>
              <a:t>On remand, the </a:t>
            </a:r>
            <a:r>
              <a:rPr lang="en-US" dirty="0"/>
              <a:t>Commissioner </a:t>
            </a:r>
            <a:r>
              <a:rPr lang="en-US" dirty="0" smtClean="0"/>
              <a:t>of Education clarified </a:t>
            </a:r>
            <a:r>
              <a:rPr lang="en-US" dirty="0"/>
              <a:t>that “a single board member is without authority to direct issuance of a </a:t>
            </a:r>
            <a:r>
              <a:rPr lang="en-US" i="1" dirty="0"/>
              <a:t>RICE</a:t>
            </a:r>
            <a:r>
              <a:rPr lang="en-US" dirty="0"/>
              <a:t> notice to the chief school administrator of a district.  Rather, that authority lies with the president of the district board of education or a majority of the full membership of a district board of education</a:t>
            </a:r>
            <a:r>
              <a:rPr lang="en-US" dirty="0" smtClean="0"/>
              <a:t>.” </a:t>
            </a:r>
            <a:r>
              <a:rPr lang="en-US" sz="1700" u="sng" dirty="0" err="1" smtClean="0"/>
              <a:t>Persi</a:t>
            </a:r>
            <a:r>
              <a:rPr lang="en-US" sz="1700" u="sng" dirty="0" smtClean="0"/>
              <a:t> </a:t>
            </a:r>
            <a:r>
              <a:rPr lang="en-US" sz="1700" u="sng" dirty="0"/>
              <a:t>v. </a:t>
            </a:r>
            <a:r>
              <a:rPr lang="en-US" sz="1700" u="sng" dirty="0" err="1"/>
              <a:t>Woska</a:t>
            </a:r>
            <a:r>
              <a:rPr lang="en-US" sz="1700" dirty="0"/>
              <a:t>, </a:t>
            </a:r>
            <a:r>
              <a:rPr lang="en-US" sz="1700" dirty="0" err="1"/>
              <a:t>Comm’r</a:t>
            </a:r>
            <a:r>
              <a:rPr lang="en-US" sz="1700" dirty="0"/>
              <a:t>, No. 260-14A (June 17, 2014</a:t>
            </a:r>
            <a:r>
              <a:rPr lang="en-US" sz="1700" dirty="0" smtClean="0"/>
              <a:t>).</a:t>
            </a:r>
            <a:endParaRPr lang="en-US" sz="1700" dirty="0"/>
          </a:p>
          <a:p>
            <a:pPr lvl="0" algn="just"/>
            <a:endParaRPr lang="en-US" dirty="0" smtClean="0"/>
          </a:p>
          <a:p>
            <a:pPr lvl="0" algn="just"/>
            <a:r>
              <a:rPr lang="en-US" dirty="0" smtClean="0"/>
              <a:t>The </a:t>
            </a:r>
            <a:r>
              <a:rPr lang="en-US" dirty="0"/>
              <a:t>matter was </a:t>
            </a:r>
            <a:r>
              <a:rPr lang="en-US" dirty="0" smtClean="0"/>
              <a:t>remanded back </a:t>
            </a:r>
            <a:r>
              <a:rPr lang="en-US" dirty="0"/>
              <a:t>to the </a:t>
            </a:r>
            <a:r>
              <a:rPr lang="en-US" dirty="0" smtClean="0"/>
              <a:t>SEC. </a:t>
            </a:r>
            <a:r>
              <a:rPr lang="en-US" dirty="0" smtClean="0">
                <a:solidFill>
                  <a:schemeClr val="tx1"/>
                </a:solidFill>
              </a:rPr>
              <a:t>	</a:t>
            </a:r>
          </a:p>
          <a:p>
            <a:pPr algn="just"/>
            <a:endParaRPr lang="en-US" sz="2800" dirty="0"/>
          </a:p>
          <a:p>
            <a:pPr algn="just"/>
            <a:endParaRPr lang="en-US" sz="2800" dirty="0">
              <a:solidFill>
                <a:schemeClr val="tx1"/>
              </a:solidFill>
              <a:latin typeface="+mn-lt"/>
            </a:endParaRPr>
          </a:p>
          <a:p>
            <a:pPr algn="ctr"/>
            <a:endParaRPr lang="en-US" sz="2800" dirty="0">
              <a:solidFill>
                <a:schemeClr val="tx1"/>
              </a:solidFill>
              <a:latin typeface="+mn-lt"/>
            </a:endParaRPr>
          </a:p>
        </p:txBody>
      </p:sp>
    </p:spTree>
    <p:extLst>
      <p:ext uri="{BB962C8B-B14F-4D97-AF65-F5344CB8AC3E}">
        <p14:creationId xmlns:p14="http://schemas.microsoft.com/office/powerpoint/2010/main" val="309285456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304800"/>
            <a:ext cx="7467600" cy="609600"/>
          </a:xfrm>
          <a:ln>
            <a:solidFill>
              <a:srgbClr val="00B0F0"/>
            </a:solidFill>
          </a:ln>
        </p:spPr>
        <p:txBody>
          <a:bodyPr/>
          <a:lstStyle/>
          <a:p>
            <a:pPr algn="ctr" eaLnBrk="1" fontAlgn="auto" hangingPunct="1">
              <a:spcAft>
                <a:spcPts val="0"/>
              </a:spcAft>
              <a:defRPr/>
            </a:pPr>
            <a:r>
              <a:rPr lang="en-US" sz="2600" dirty="0" smtClean="0"/>
              <a:t>SEC Decision on Remand</a:t>
            </a:r>
            <a:endParaRPr lang="en-US" sz="2600" dirty="0"/>
          </a:p>
        </p:txBody>
      </p:sp>
      <p:sp>
        <p:nvSpPr>
          <p:cNvPr id="3" name="Content Placeholder 2"/>
          <p:cNvSpPr>
            <a:spLocks noGrp="1"/>
          </p:cNvSpPr>
          <p:nvPr>
            <p:ph idx="1"/>
          </p:nvPr>
        </p:nvSpPr>
        <p:spPr>
          <a:xfrm>
            <a:off x="152400" y="1295400"/>
            <a:ext cx="8686800" cy="5181600"/>
          </a:xfrm>
        </p:spPr>
        <p:txBody>
          <a:bodyPr>
            <a:normAutofit/>
          </a:bodyPr>
          <a:lstStyle/>
          <a:p>
            <a:pPr lvl="0" algn="just"/>
            <a:endParaRPr lang="en-US" dirty="0" smtClean="0"/>
          </a:p>
          <a:p>
            <a:pPr lvl="0" algn="just"/>
            <a:r>
              <a:rPr lang="en-US" dirty="0" smtClean="0"/>
              <a:t>On remand, the Commission indicated that the Commissioner of Education’s decision fully supports and substantiates the position that a Board Member alone lacks the authority to issue a </a:t>
            </a:r>
            <a:r>
              <a:rPr lang="en-US" i="1" dirty="0" smtClean="0"/>
              <a:t>Rice</a:t>
            </a:r>
            <a:r>
              <a:rPr lang="en-US" dirty="0" smtClean="0"/>
              <a:t> notice and, therefore, its prior ruling on this issue remains undisturbed.</a:t>
            </a:r>
          </a:p>
          <a:p>
            <a:pPr lvl="0" algn="just"/>
            <a:endParaRPr lang="en-US" dirty="0" smtClean="0"/>
          </a:p>
          <a:p>
            <a:pPr lvl="0" algn="just"/>
            <a:r>
              <a:rPr lang="en-US" dirty="0" smtClean="0"/>
              <a:t>The Commission further concluded that the Board member violated </a:t>
            </a:r>
            <a:r>
              <a:rPr lang="en-US" u="sng" dirty="0" smtClean="0"/>
              <a:t>N.J.S.A.</a:t>
            </a:r>
            <a:r>
              <a:rPr lang="en-US" dirty="0" smtClean="0"/>
              <a:t> 18A:12-24.1(e), “Private Action,” through his discussions with the three members elect resulting in him becoming the new Board President and leading to the termination of the superintendent.</a:t>
            </a:r>
            <a:endParaRPr lang="en-US" dirty="0"/>
          </a:p>
          <a:p>
            <a:pPr marL="0" indent="0" algn="just">
              <a:buNone/>
            </a:pPr>
            <a:r>
              <a:rPr lang="en-US" dirty="0" smtClean="0">
                <a:solidFill>
                  <a:schemeClr val="tx1"/>
                </a:solidFill>
              </a:rPr>
              <a:t>	</a:t>
            </a:r>
          </a:p>
          <a:p>
            <a:pPr algn="just"/>
            <a:endParaRPr lang="en-US" sz="2800" dirty="0"/>
          </a:p>
          <a:p>
            <a:pPr algn="just"/>
            <a:endParaRPr lang="en-US" sz="2800" dirty="0">
              <a:solidFill>
                <a:schemeClr val="tx1"/>
              </a:solidFill>
              <a:latin typeface="+mn-lt"/>
            </a:endParaRPr>
          </a:p>
          <a:p>
            <a:pPr algn="ctr"/>
            <a:endParaRPr lang="en-US" sz="2800" dirty="0">
              <a:solidFill>
                <a:schemeClr val="tx1"/>
              </a:solidFill>
              <a:latin typeface="+mn-lt"/>
            </a:endParaRPr>
          </a:p>
        </p:txBody>
      </p:sp>
    </p:spTree>
    <p:extLst>
      <p:ext uri="{BB962C8B-B14F-4D97-AF65-F5344CB8AC3E}">
        <p14:creationId xmlns:p14="http://schemas.microsoft.com/office/powerpoint/2010/main" val="285976725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52600" y="2514600"/>
            <a:ext cx="7086600" cy="2286000"/>
          </a:xfrm>
        </p:spPr>
        <p:txBody>
          <a:bodyPr rtlCol="0">
            <a:normAutofit/>
          </a:bodyPr>
          <a:lstStyle/>
          <a:p>
            <a:pPr eaLnBrk="1" fontAlgn="auto" hangingPunct="1">
              <a:spcAft>
                <a:spcPts val="0"/>
              </a:spcAft>
              <a:defRPr/>
            </a:pPr>
            <a:r>
              <a:rPr lang="en-US" sz="8000" cap="small" dirty="0" smtClean="0">
                <a:solidFill>
                  <a:schemeClr val="tx1"/>
                </a:solidFill>
              </a:rPr>
              <a:t>Questions ?</a:t>
            </a:r>
            <a:r>
              <a:rPr lang="en-US" sz="3600" dirty="0"/>
              <a:t/>
            </a:r>
            <a:br>
              <a:rPr lang="en-US" sz="3600" dirty="0"/>
            </a:br>
            <a:endParaRPr lang="en-US" sz="3600" dirty="0">
              <a:latin typeface="+mj-lt"/>
            </a:endParaRPr>
          </a:p>
        </p:txBody>
      </p:sp>
    </p:spTree>
    <p:extLst>
      <p:ext uri="{BB962C8B-B14F-4D97-AF65-F5344CB8AC3E}">
        <p14:creationId xmlns:p14="http://schemas.microsoft.com/office/powerpoint/2010/main" val="3336277580"/>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792162"/>
          </a:xfrm>
          <a:ln>
            <a:solidFill>
              <a:srgbClr val="00B0F0"/>
            </a:solidFill>
          </a:ln>
        </p:spPr>
        <p:txBody>
          <a:bodyPr/>
          <a:lstStyle/>
          <a:p>
            <a:pPr algn="ctr" eaLnBrk="1" fontAlgn="auto" hangingPunct="1">
              <a:spcAft>
                <a:spcPts val="0"/>
              </a:spcAft>
              <a:defRPr/>
            </a:pPr>
            <a:r>
              <a:rPr lang="en-US" dirty="0" smtClean="0"/>
              <a:t>Important Definitions: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5758299"/>
              </p:ext>
            </p:extLst>
          </p:nvPr>
        </p:nvGraphicFramePr>
        <p:xfrm>
          <a:off x="304800" y="1219200"/>
          <a:ext cx="8534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3C02B3C-B254-4DC3-B371-903C8113ED1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261A96D-9252-4EDF-A15A-707282D4822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9E44477-5F31-480E-BD81-335A8160AB9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E651F97C-BC4C-46CB-82BD-41C5E51BFFD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8746CB2C-0FD9-4713-ACD2-B32CFF7B08D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68B6FDD3-BFDA-4098-9106-E63CE2711B9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6982890" cy="842682"/>
          </a:xfrm>
          <a:ln>
            <a:solidFill>
              <a:srgbClr val="00B0F0"/>
            </a:solidFill>
          </a:ln>
        </p:spPr>
        <p:txBody>
          <a:bodyPr/>
          <a:lstStyle/>
          <a:p>
            <a:pPr algn="ctr" eaLnBrk="1" fontAlgn="auto" hangingPunct="1">
              <a:spcAft>
                <a:spcPts val="0"/>
              </a:spcAft>
              <a:defRPr/>
            </a:pPr>
            <a:r>
              <a:rPr lang="en-US" dirty="0" smtClean="0"/>
              <a:t>Prohibited Acts: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5922596"/>
              </p:ext>
            </p:extLst>
          </p:nvPr>
        </p:nvGraphicFramePr>
        <p:xfrm>
          <a:off x="827088" y="2052638"/>
          <a:ext cx="7631112" cy="4271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99490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EC88FAD-241E-4EA7-86D1-B1018D35E59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715962"/>
          </a:xfrm>
          <a:ln>
            <a:solidFill>
              <a:srgbClr val="00B0F0"/>
            </a:solidFill>
          </a:ln>
        </p:spPr>
        <p:txBody>
          <a:bodyPr/>
          <a:lstStyle/>
          <a:p>
            <a:pPr algn="ctr" eaLnBrk="1" fontAlgn="auto" hangingPunct="1">
              <a:spcAft>
                <a:spcPts val="0"/>
              </a:spcAft>
              <a:defRPr/>
            </a:pPr>
            <a:r>
              <a:rPr lang="en-US" sz="3800" dirty="0" smtClean="0"/>
              <a:t>Prohibited Acts </a:t>
            </a:r>
            <a:r>
              <a:rPr lang="en-US" sz="3800" i="1" dirty="0" smtClean="0"/>
              <a:t>(cont.)</a:t>
            </a:r>
            <a:r>
              <a:rPr lang="en-US" sz="3800" dirty="0" smtClean="0"/>
              <a:t>:</a:t>
            </a:r>
            <a:endParaRPr lang="en-US" sz="3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6906163"/>
              </p:ext>
            </p:extLst>
          </p:nvPr>
        </p:nvGraphicFramePr>
        <p:xfrm>
          <a:off x="228600" y="1143000"/>
          <a:ext cx="78486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653933845"/>
              </p:ext>
            </p:extLst>
          </p:nvPr>
        </p:nvGraphicFramePr>
        <p:xfrm>
          <a:off x="304800" y="3810000"/>
          <a:ext cx="7772400" cy="3048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228600"/>
            <a:ext cx="6906690" cy="690282"/>
          </a:xfrm>
          <a:ln>
            <a:solidFill>
              <a:srgbClr val="00B0F0"/>
            </a:solidFill>
          </a:ln>
        </p:spPr>
        <p:txBody>
          <a:bodyPr/>
          <a:lstStyle/>
          <a:p>
            <a:pPr algn="ctr" eaLnBrk="1" fontAlgn="auto" hangingPunct="1">
              <a:spcAft>
                <a:spcPts val="0"/>
              </a:spcAft>
              <a:defRPr/>
            </a:pPr>
            <a:r>
              <a:rPr lang="en-US" sz="3800" dirty="0" smtClean="0"/>
              <a:t>Prohibited Acts </a:t>
            </a:r>
            <a:r>
              <a:rPr lang="en-US" sz="3800" i="1" dirty="0" smtClean="0"/>
              <a:t>(cont.)</a:t>
            </a:r>
            <a:r>
              <a:rPr lang="en-US" sz="3800" dirty="0" smtClean="0"/>
              <a:t>:</a:t>
            </a:r>
            <a:endParaRPr lang="en-US" sz="3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6305085"/>
              </p:ext>
            </p:extLst>
          </p:nvPr>
        </p:nvGraphicFramePr>
        <p:xfrm>
          <a:off x="228600" y="1143000"/>
          <a:ext cx="82296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546307647"/>
              </p:ext>
            </p:extLst>
          </p:nvPr>
        </p:nvGraphicFramePr>
        <p:xfrm>
          <a:off x="304800" y="4800600"/>
          <a:ext cx="8153400" cy="1905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563114104"/>
              </p:ext>
            </p:extLst>
          </p:nvPr>
        </p:nvGraphicFramePr>
        <p:xfrm>
          <a:off x="228600" y="3124200"/>
          <a:ext cx="8229600" cy="2057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81000" y="228600"/>
            <a:ext cx="6830490" cy="690282"/>
          </a:xfrm>
          <a:ln>
            <a:solidFill>
              <a:srgbClr val="00B0F0"/>
            </a:solidFill>
          </a:ln>
        </p:spPr>
        <p:txBody>
          <a:bodyPr/>
          <a:lstStyle/>
          <a:p>
            <a:pPr algn="ctr" eaLnBrk="1" fontAlgn="auto" hangingPunct="1">
              <a:spcAft>
                <a:spcPts val="0"/>
              </a:spcAft>
              <a:defRPr/>
            </a:pPr>
            <a:r>
              <a:rPr lang="en-US" sz="3800" dirty="0" smtClean="0"/>
              <a:t>Prohibited Acts </a:t>
            </a:r>
            <a:r>
              <a:rPr lang="en-US" sz="3800" i="1" dirty="0" smtClean="0"/>
              <a:t>(cont.)</a:t>
            </a:r>
            <a:r>
              <a:rPr lang="en-US" sz="3800" dirty="0" smtClean="0"/>
              <a:t>:</a:t>
            </a:r>
            <a:endParaRPr lang="en-US" sz="3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7897755"/>
              </p:ext>
            </p:extLst>
          </p:nvPr>
        </p:nvGraphicFramePr>
        <p:xfrm>
          <a:off x="152400" y="1219200"/>
          <a:ext cx="8077200" cy="2783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4038564852"/>
              </p:ext>
            </p:extLst>
          </p:nvPr>
        </p:nvGraphicFramePr>
        <p:xfrm>
          <a:off x="76200" y="3962400"/>
          <a:ext cx="8077200" cy="2895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1">
      <a:dk1>
        <a:sysClr val="windowText" lastClr="000000"/>
      </a:dk1>
      <a:lt1>
        <a:sysClr val="window" lastClr="FFFFFF"/>
      </a:lt1>
      <a:dk2>
        <a:srgbClr val="0E5580"/>
      </a:dk2>
      <a:lt2>
        <a:srgbClr val="EBEBEB"/>
      </a:lt2>
      <a:accent1>
        <a:srgbClr val="EF7A24"/>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33592</TotalTime>
  <Words>7183</Words>
  <Application>Microsoft Office PowerPoint</Application>
  <PresentationFormat>On-screen Show (4:3)</PresentationFormat>
  <Paragraphs>358</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Ion</vt:lpstr>
      <vt:lpstr>The School Ethics Act: Advisory Opinions &amp; Decisions</vt:lpstr>
      <vt:lpstr>PowerPoint Presentation</vt:lpstr>
      <vt:lpstr>Legislative Findings:</vt:lpstr>
      <vt:lpstr>Important Definitions: </vt:lpstr>
      <vt:lpstr>Important Definitions: </vt:lpstr>
      <vt:lpstr>Prohibited Acts:</vt:lpstr>
      <vt:lpstr>Prohibited Acts (cont.):</vt:lpstr>
      <vt:lpstr>Prohibited Acts (cont.):</vt:lpstr>
      <vt:lpstr>Prohibited Acts (cont.):</vt:lpstr>
      <vt:lpstr>Prohibited Acts (cont.):</vt:lpstr>
      <vt:lpstr>Prohibited Acts (cont.):</vt:lpstr>
      <vt:lpstr>Code of Ethics for School Board Members:</vt:lpstr>
      <vt:lpstr>Code of Ethics for School Board Members (cont.):</vt:lpstr>
      <vt:lpstr>Code of Ethics for School Board Members (cont.):</vt:lpstr>
      <vt:lpstr>Financial and Personal/Relative disclosure ( N.J.S.A. 18A:12-26)</vt:lpstr>
      <vt:lpstr>Financial and Personal/Relative disclosure ( N.J.S.A. 18A:12-26) (cont.)</vt:lpstr>
      <vt:lpstr>Alleged Violations of the Act:</vt:lpstr>
      <vt:lpstr>SEC Jurisdiction:</vt:lpstr>
      <vt:lpstr>PowerPoint Presentation</vt:lpstr>
      <vt:lpstr>Policy Requirements:</vt:lpstr>
      <vt:lpstr>Required Definitions:</vt:lpstr>
      <vt:lpstr>Required Provisions:</vt:lpstr>
      <vt:lpstr>Exceptions:</vt:lpstr>
      <vt:lpstr>Required Provisions (cont.):</vt:lpstr>
      <vt:lpstr>Required Provisions (cont.):</vt:lpstr>
      <vt:lpstr>Required Provisions (cont.):</vt:lpstr>
      <vt:lpstr>Required Provisions (cont.):</vt:lpstr>
      <vt:lpstr>Required Provisions (cont.):</vt:lpstr>
      <vt:lpstr>Optional Provisions:</vt:lpstr>
      <vt:lpstr>Ethics Decisions and Advisory Opinions Issued by the SEC</vt:lpstr>
      <vt:lpstr>Advisory Opinions:</vt:lpstr>
      <vt:lpstr>Advisory Opinions:</vt:lpstr>
      <vt:lpstr>Advisory Opinions:</vt:lpstr>
      <vt:lpstr>Advisory Opinions:</vt:lpstr>
      <vt:lpstr>Ethics Decisions:</vt:lpstr>
      <vt:lpstr>Ethics Decisions:</vt:lpstr>
      <vt:lpstr>Ethics Decisions:</vt:lpstr>
      <vt:lpstr>PowerPoint Presentation</vt:lpstr>
      <vt:lpstr>Recent Ethics Decisions:</vt:lpstr>
      <vt:lpstr>Recent Ethics Decisions:</vt:lpstr>
      <vt:lpstr>Recent Ethics Decisions:</vt:lpstr>
      <vt:lpstr>Recent Ethics Decisions:</vt:lpstr>
      <vt:lpstr>Recent Ethics Decisions:</vt:lpstr>
      <vt:lpstr>Recent Ethics Decisions:</vt:lpstr>
      <vt:lpstr>Recent Ethics Decisions:</vt:lpstr>
      <vt:lpstr> Recent Ethics Decisions: Appellate Division</vt:lpstr>
      <vt:lpstr>Recent Ethics Decisions: Appellate Division</vt:lpstr>
      <vt:lpstr>SEC Decision on Remand</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School Ethics Act &amp; Recent Advisory Opinions/Decisions of the School Ethics Commission</dc:title>
  <dc:creator>Heather Marcalus</dc:creator>
  <cp:lastModifiedBy>student logon</cp:lastModifiedBy>
  <cp:revision>593</cp:revision>
  <cp:lastPrinted>2015-01-05T21:54:59Z</cp:lastPrinted>
  <dcterms:created xsi:type="dcterms:W3CDTF">2012-06-19T13:15:29Z</dcterms:created>
  <dcterms:modified xsi:type="dcterms:W3CDTF">2015-01-09T15:19:14Z</dcterms:modified>
</cp:coreProperties>
</file>