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91" r:id="rId3"/>
    <p:sldId id="313" r:id="rId4"/>
    <p:sldId id="312" r:id="rId5"/>
    <p:sldId id="306" r:id="rId6"/>
    <p:sldId id="260" r:id="rId7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600"/>
    <a:srgbClr val="005400"/>
    <a:srgbClr val="06401A"/>
    <a:srgbClr val="336600"/>
    <a:srgbClr val="FF3300"/>
    <a:srgbClr val="FFFFFF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31" autoAdjust="0"/>
    <p:restoredTop sz="94660"/>
  </p:normalViewPr>
  <p:slideViewPr>
    <p:cSldViewPr>
      <p:cViewPr>
        <p:scale>
          <a:sx n="108" d="100"/>
          <a:sy n="108" d="100"/>
        </p:scale>
        <p:origin x="-58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 defTabSz="93345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8275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 defTabSz="93345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8275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C6248ED5-7041-4987-80D4-36292F9975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3154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 defTabSz="93345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275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3263" y="4422775"/>
            <a:ext cx="5616575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 defTabSz="93345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275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8BFB48D-93A5-48E8-ABF8-1BF2D6A907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373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84BFBA-5B98-453B-A8C5-1949153F9A69}" type="slidenum">
              <a:rPr lang="en-US" smtClean="0">
                <a:latin typeface="Arial" charset="0"/>
              </a:rPr>
              <a:pPr/>
              <a:t>1</a:t>
            </a:fld>
            <a:endParaRPr lang="en-US" dirty="0" smtClean="0">
              <a:latin typeface="Arial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BFB48D-93A5-48E8-ABF8-1BF2D6A907F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5743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EAC424-EDE0-4C43-B394-AA4562F0709B}" type="slidenum">
              <a:rPr lang="en-US" smtClean="0">
                <a:latin typeface="Arial" charset="0"/>
              </a:rPr>
              <a:pPr/>
              <a:t>6</a:t>
            </a:fld>
            <a:endParaRPr lang="en-US" dirty="0" smtClean="0">
              <a:latin typeface="Arial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57200" y="6248400"/>
            <a:ext cx="6858000" cy="1588"/>
          </a:xfrm>
          <a:prstGeom prst="line">
            <a:avLst/>
          </a:prstGeom>
          <a:ln w="19050">
            <a:solidFill>
              <a:srgbClr val="004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0054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5400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540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5400"/>
                </a:solidFill>
              </a:defRPr>
            </a:lvl1pPr>
          </a:lstStyle>
          <a:p>
            <a:pPr>
              <a:defRPr/>
            </a:pPr>
            <a:r>
              <a:rPr lang="en-US" dirty="0"/>
              <a:t>Montgomery Township School District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5400"/>
                </a:solidFill>
              </a:defRPr>
            </a:lvl1pPr>
          </a:lstStyle>
          <a:p>
            <a:pPr>
              <a:defRPr/>
            </a:pPr>
            <a:fld id="{82C79DD2-7663-4ABF-B23A-32CBCC7ACC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Montgomery Township School District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8B5C8-EC40-4357-B8A1-7A7B8EE43F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Montgomery Township School District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2DCB0-DE24-427C-8158-018E8BF5EA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 w="19050">
            <a:solidFill>
              <a:srgbClr val="005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" y="6248400"/>
            <a:ext cx="6858000" cy="1588"/>
          </a:xfrm>
          <a:prstGeom prst="line">
            <a:avLst/>
          </a:prstGeom>
          <a:ln w="19050">
            <a:solidFill>
              <a:srgbClr val="004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54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8229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Montgomery Township School District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6C1C2-3553-4789-89F5-417F9B61F0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54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5400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540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5400"/>
                </a:solidFill>
              </a:defRPr>
            </a:lvl1pPr>
          </a:lstStyle>
          <a:p>
            <a:pPr>
              <a:defRPr/>
            </a:pPr>
            <a:r>
              <a:rPr lang="en-US" dirty="0"/>
              <a:t>Montgomery Township School District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5400"/>
                </a:solidFill>
              </a:defRPr>
            </a:lvl1pPr>
          </a:lstStyle>
          <a:p>
            <a:pPr>
              <a:defRPr/>
            </a:pPr>
            <a:fld id="{C880B2BA-9B06-45EF-9953-786DD7F961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54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005400"/>
                </a:solidFill>
              </a:defRPr>
            </a:lvl1pPr>
            <a:lvl2pPr>
              <a:defRPr sz="2400">
                <a:solidFill>
                  <a:srgbClr val="005400"/>
                </a:solidFill>
              </a:defRPr>
            </a:lvl2pPr>
            <a:lvl3pPr>
              <a:defRPr sz="2000">
                <a:solidFill>
                  <a:srgbClr val="005400"/>
                </a:solidFill>
              </a:defRPr>
            </a:lvl3pPr>
            <a:lvl4pPr>
              <a:defRPr sz="1800">
                <a:solidFill>
                  <a:srgbClr val="005400"/>
                </a:solidFill>
              </a:defRPr>
            </a:lvl4pPr>
            <a:lvl5pPr>
              <a:defRPr sz="1800">
                <a:solidFill>
                  <a:srgbClr val="0054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005400"/>
                </a:solidFill>
              </a:defRPr>
            </a:lvl1pPr>
            <a:lvl2pPr>
              <a:defRPr sz="2400">
                <a:solidFill>
                  <a:srgbClr val="005400"/>
                </a:solidFill>
              </a:defRPr>
            </a:lvl2pPr>
            <a:lvl3pPr>
              <a:defRPr sz="2000">
                <a:solidFill>
                  <a:srgbClr val="005400"/>
                </a:solidFill>
              </a:defRPr>
            </a:lvl3pPr>
            <a:lvl4pPr>
              <a:defRPr sz="1800">
                <a:solidFill>
                  <a:srgbClr val="005400"/>
                </a:solidFill>
              </a:defRPr>
            </a:lvl4pPr>
            <a:lvl5pPr>
              <a:defRPr sz="1800">
                <a:solidFill>
                  <a:srgbClr val="0054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540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5400"/>
                </a:solidFill>
              </a:defRPr>
            </a:lvl1pPr>
          </a:lstStyle>
          <a:p>
            <a:pPr>
              <a:defRPr/>
            </a:pPr>
            <a:r>
              <a:rPr lang="en-US" dirty="0"/>
              <a:t>Montgomery Township School District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5400"/>
                </a:solidFill>
              </a:defRPr>
            </a:lvl1pPr>
          </a:lstStyle>
          <a:p>
            <a:pPr>
              <a:defRPr/>
            </a:pPr>
            <a:fld id="{6892DDA5-1556-41D9-9E6C-E025FAAA06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54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54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rgbClr val="005400"/>
                </a:solidFill>
              </a:defRPr>
            </a:lvl1pPr>
            <a:lvl2pPr>
              <a:defRPr sz="2000">
                <a:solidFill>
                  <a:srgbClr val="005400"/>
                </a:solidFill>
              </a:defRPr>
            </a:lvl2pPr>
            <a:lvl3pPr>
              <a:defRPr sz="1800">
                <a:solidFill>
                  <a:srgbClr val="005400"/>
                </a:solidFill>
              </a:defRPr>
            </a:lvl3pPr>
            <a:lvl4pPr>
              <a:defRPr sz="1600">
                <a:solidFill>
                  <a:srgbClr val="005400"/>
                </a:solidFill>
              </a:defRPr>
            </a:lvl4pPr>
            <a:lvl5pPr>
              <a:defRPr sz="1600">
                <a:solidFill>
                  <a:srgbClr val="0054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54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rgbClr val="005400"/>
                </a:solidFill>
              </a:defRPr>
            </a:lvl1pPr>
            <a:lvl2pPr>
              <a:defRPr sz="2000">
                <a:solidFill>
                  <a:srgbClr val="005400"/>
                </a:solidFill>
              </a:defRPr>
            </a:lvl2pPr>
            <a:lvl3pPr>
              <a:defRPr sz="1800">
                <a:solidFill>
                  <a:srgbClr val="005400"/>
                </a:solidFill>
              </a:defRPr>
            </a:lvl3pPr>
            <a:lvl4pPr>
              <a:defRPr sz="1600">
                <a:solidFill>
                  <a:srgbClr val="005400"/>
                </a:solidFill>
              </a:defRPr>
            </a:lvl4pPr>
            <a:lvl5pPr>
              <a:defRPr sz="1600">
                <a:solidFill>
                  <a:srgbClr val="0054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540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5400"/>
                </a:solidFill>
              </a:defRPr>
            </a:lvl1pPr>
          </a:lstStyle>
          <a:p>
            <a:pPr>
              <a:defRPr/>
            </a:pPr>
            <a:r>
              <a:rPr lang="en-US" dirty="0"/>
              <a:t>Montgomery Township School District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5400"/>
                </a:solidFill>
              </a:defRPr>
            </a:lvl1pPr>
          </a:lstStyle>
          <a:p>
            <a:pPr>
              <a:defRPr/>
            </a:pPr>
            <a:fld id="{C8ADC7F7-6FBB-491B-B19B-E8C1D4939C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54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540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5400"/>
                </a:solidFill>
              </a:defRPr>
            </a:lvl1pPr>
          </a:lstStyle>
          <a:p>
            <a:pPr>
              <a:defRPr/>
            </a:pPr>
            <a:r>
              <a:rPr lang="en-US" dirty="0"/>
              <a:t>Montgomery Township School District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5400"/>
                </a:solidFill>
              </a:defRPr>
            </a:lvl1pPr>
          </a:lstStyle>
          <a:p>
            <a:pPr>
              <a:defRPr/>
            </a:pPr>
            <a:fld id="{6AC4F40C-8B7F-4660-8525-F694337B99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Montgomery Township School District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FA348-02A1-4EBD-B8D6-8F7FBEF7D2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Montgomery Township School District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631C2-3242-437A-9934-5D8DC8E085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Montgomery Township School District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6FB06-9F87-4D2F-9AA5-07E85CDDB3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54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45225"/>
            <a:ext cx="8229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800">
                <a:solidFill>
                  <a:srgbClr val="005400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Montgomery Township School District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5400"/>
                </a:solidFill>
                <a:latin typeface="Arial" charset="0"/>
              </a:defRPr>
            </a:lvl1pPr>
          </a:lstStyle>
          <a:p>
            <a:pPr>
              <a:defRPr/>
            </a:pPr>
            <a:fld id="{AA73A64A-F1B2-4EE6-8475-02E3803192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1" name="Picture 7" descr="mont_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96200" y="5324475"/>
            <a:ext cx="129540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457200" y="6248400"/>
            <a:ext cx="6858000" cy="1588"/>
          </a:xfrm>
          <a:prstGeom prst="line">
            <a:avLst/>
          </a:prstGeom>
          <a:ln w="19050">
            <a:solidFill>
              <a:srgbClr val="004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54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54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54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54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5400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54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54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54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54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54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4419600"/>
            <a:ext cx="7543800" cy="1143000"/>
          </a:xfrm>
        </p:spPr>
        <p:txBody>
          <a:bodyPr/>
          <a:lstStyle/>
          <a:p>
            <a:pPr algn="l" eaLnBrk="1" hangingPunct="1"/>
            <a:endParaRPr lang="en-US" sz="2400" b="1" dirty="0" smtClean="0">
              <a:latin typeface="Bell MT" pitchFamily="18" charset="0"/>
            </a:endParaRPr>
          </a:p>
          <a:p>
            <a:pPr algn="l" eaLnBrk="1" hangingPunct="1"/>
            <a:r>
              <a:rPr lang="en-US" sz="2400" b="1" dirty="0" smtClean="0">
                <a:latin typeface="Bell MT" pitchFamily="18" charset="0"/>
              </a:rPr>
              <a:t>April 29, 2014</a:t>
            </a:r>
          </a:p>
          <a:p>
            <a:pPr algn="l" eaLnBrk="1" hangingPunct="1"/>
            <a:endParaRPr lang="en-US" sz="2000" b="1" dirty="0" smtClean="0">
              <a:solidFill>
                <a:srgbClr val="FFFFFF"/>
              </a:solidFill>
              <a:latin typeface="Bell MT" pitchFamily="18" charset="0"/>
            </a:endParaRPr>
          </a:p>
          <a:p>
            <a:pPr algn="l" eaLnBrk="1" hangingPunct="1"/>
            <a:endParaRPr lang="en-US" sz="2000" dirty="0" smtClean="0">
              <a:solidFill>
                <a:srgbClr val="FFFFFF"/>
              </a:solidFill>
              <a:latin typeface="Corbel" pitchFamily="34" charset="0"/>
            </a:endParaRPr>
          </a:p>
          <a:p>
            <a:pPr algn="l" eaLnBrk="1" hangingPunct="1"/>
            <a:endParaRPr lang="en-US" sz="2000" dirty="0" smtClean="0">
              <a:solidFill>
                <a:srgbClr val="FFFFFF"/>
              </a:solidFill>
            </a:endParaRPr>
          </a:p>
        </p:txBody>
      </p:sp>
      <p:pic>
        <p:nvPicPr>
          <p:cNvPr id="13315" name="Picture 4" descr="mont_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5324475"/>
            <a:ext cx="129540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TextBox 5"/>
          <p:cNvSpPr txBox="1">
            <a:spLocks noChangeArrowheads="1"/>
          </p:cNvSpPr>
          <p:nvPr/>
        </p:nvSpPr>
        <p:spPr bwMode="auto">
          <a:xfrm>
            <a:off x="0" y="632460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rgbClr val="005400"/>
                </a:solidFill>
              </a:rPr>
              <a:t>Montgomery Township School District</a:t>
            </a:r>
          </a:p>
        </p:txBody>
      </p:sp>
      <p:sp>
        <p:nvSpPr>
          <p:cNvPr id="13317" name="Rectangle 2"/>
          <p:cNvSpPr>
            <a:spLocks noChangeArrowheads="1"/>
          </p:cNvSpPr>
          <p:nvPr/>
        </p:nvSpPr>
        <p:spPr bwMode="auto">
          <a:xfrm>
            <a:off x="609600" y="1752600"/>
            <a:ext cx="8153400" cy="162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4000" b="1" dirty="0" smtClean="0">
                <a:solidFill>
                  <a:srgbClr val="005400"/>
                </a:solidFill>
              </a:rPr>
              <a:t>BUDGET HEARING</a:t>
            </a:r>
          </a:p>
          <a:p>
            <a:pPr algn="ctr" eaLnBrk="0" hangingPunct="0"/>
            <a:r>
              <a:rPr lang="en-US" sz="4000" b="1" dirty="0" smtClean="0">
                <a:solidFill>
                  <a:srgbClr val="005400"/>
                </a:solidFill>
              </a:rPr>
              <a:t>2014-2015 </a:t>
            </a:r>
            <a:r>
              <a:rPr lang="en-US" sz="4000" b="1" dirty="0">
                <a:solidFill>
                  <a:srgbClr val="005400"/>
                </a:solidFill>
              </a:rPr>
              <a:t>BUDGET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sz="4000" dirty="0"/>
              <a:t>R</a:t>
            </a:r>
            <a:r>
              <a:rPr lang="en-US" sz="4000" dirty="0" smtClean="0"/>
              <a:t>EVENUES</a:t>
            </a:r>
          </a:p>
        </p:txBody>
      </p:sp>
      <p:sp>
        <p:nvSpPr>
          <p:cNvPr id="17411" name="TextBox 4"/>
          <p:cNvSpPr txBox="1">
            <a:spLocks noChangeArrowheads="1"/>
          </p:cNvSpPr>
          <p:nvPr/>
        </p:nvSpPr>
        <p:spPr bwMode="auto">
          <a:xfrm>
            <a:off x="0" y="6307931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rgbClr val="005400"/>
                </a:solidFill>
              </a:rPr>
              <a:t>Montgomery Township School District</a:t>
            </a:r>
          </a:p>
        </p:txBody>
      </p:sp>
      <p:sp>
        <p:nvSpPr>
          <p:cNvPr id="12800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686800" cy="5029200"/>
          </a:xfrm>
          <a:noFill/>
        </p:spPr>
        <p:txBody>
          <a:bodyPr/>
          <a:lstStyle/>
          <a:p>
            <a:pPr marL="381000" indent="-381000"/>
            <a:endParaRPr lang="en-US" sz="1600" dirty="0" smtClean="0"/>
          </a:p>
          <a:p>
            <a:pPr marL="381000" indent="-381000"/>
            <a:endParaRPr lang="en-US" sz="2800" dirty="0" smtClean="0"/>
          </a:p>
          <a:p>
            <a:pPr marL="381000" indent="-381000" eaLnBrk="1" hangingPunct="1">
              <a:buFontTx/>
              <a:buNone/>
            </a:pPr>
            <a:endParaRPr lang="en-US" sz="2800" dirty="0" smtClean="0">
              <a:solidFill>
                <a:srgbClr val="3366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938" y="1981200"/>
            <a:ext cx="6629400" cy="4212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581400" y="15240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$85,402,262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849314" y="1600200"/>
            <a:ext cx="508488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Current Expense			$76,179,628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Capital Outlay			       902,504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Special Revenue Fund*		       935,032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Debt Service			    </a:t>
            </a:r>
            <a:r>
              <a:rPr lang="en-US" sz="1400" u="sng" dirty="0" smtClean="0">
                <a:solidFill>
                  <a:schemeClr val="bg1"/>
                </a:solidFill>
              </a:rPr>
              <a:t>7,385,098</a:t>
            </a:r>
          </a:p>
          <a:p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smtClean="0">
                <a:solidFill>
                  <a:schemeClr val="bg1"/>
                </a:solidFill>
              </a:rPr>
              <a:t>  Total Budget			</a:t>
            </a:r>
            <a:r>
              <a:rPr lang="en-US" sz="1400" b="1" dirty="0" smtClean="0">
                <a:solidFill>
                  <a:schemeClr val="bg1"/>
                </a:solidFill>
              </a:rPr>
              <a:t>$85,402,262</a:t>
            </a:r>
            <a:endParaRPr lang="en-US" sz="1400" b="1" dirty="0">
              <a:solidFill>
                <a:schemeClr val="bg1"/>
              </a:solidFill>
            </a:endParaRPr>
          </a:p>
        </p:txBody>
      </p:sp>
      <p:pic>
        <p:nvPicPr>
          <p:cNvPr id="2054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801989"/>
            <a:ext cx="5486400" cy="3402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24000" y="6248400"/>
            <a:ext cx="53339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*Fund 20 – Monies received for specific purposes (i.e. Grants) 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469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CURRENT EXPENSE BUDGET</a:t>
            </a:r>
          </a:p>
        </p:txBody>
      </p:sp>
      <p:sp>
        <p:nvSpPr>
          <p:cNvPr id="20483" name="TextBox 4"/>
          <p:cNvSpPr txBox="1">
            <a:spLocks noChangeArrowheads="1"/>
          </p:cNvSpPr>
          <p:nvPr/>
        </p:nvSpPr>
        <p:spPr bwMode="auto">
          <a:xfrm>
            <a:off x="0" y="632460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005400"/>
                </a:solidFill>
              </a:rPr>
              <a:t>Montgomery Township School District</a:t>
            </a:r>
          </a:p>
        </p:txBody>
      </p:sp>
      <p:sp>
        <p:nvSpPr>
          <p:cNvPr id="13107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686800" cy="5029200"/>
          </a:xfrm>
          <a:noFill/>
        </p:spPr>
        <p:txBody>
          <a:bodyPr/>
          <a:lstStyle/>
          <a:p>
            <a:pPr marL="381000" indent="-381000">
              <a:buFontTx/>
              <a:buNone/>
            </a:pPr>
            <a:endParaRPr lang="en-US" sz="1000" dirty="0" smtClean="0"/>
          </a:p>
          <a:p>
            <a:pPr marL="381000" indent="-381000"/>
            <a:endParaRPr lang="en-US" sz="2000" dirty="0" smtClean="0"/>
          </a:p>
          <a:p>
            <a:pPr marL="381000" indent="-381000"/>
            <a:endParaRPr lang="en-US" sz="2800" dirty="0" smtClean="0"/>
          </a:p>
          <a:p>
            <a:pPr marL="381000" indent="-381000"/>
            <a:endParaRPr lang="en-US" sz="2800" dirty="0" smtClean="0"/>
          </a:p>
          <a:p>
            <a:pPr marL="381000" indent="-381000"/>
            <a:endParaRPr lang="en-US" sz="2000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1371600"/>
            <a:ext cx="8686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54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05400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5400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5400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5400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81000" indent="-381000"/>
            <a:endParaRPr lang="en-US" sz="2400" dirty="0" smtClean="0"/>
          </a:p>
          <a:p>
            <a:pPr marL="781050" lvl="1" indent="-381000"/>
            <a:endParaRPr lang="en-US" sz="2400" dirty="0" smtClean="0"/>
          </a:p>
          <a:p>
            <a:pPr marL="381000" indent="-381000"/>
            <a:endParaRPr lang="en-US" sz="2400" dirty="0" smtClean="0"/>
          </a:p>
          <a:p>
            <a:pPr marL="381000" indent="-381000"/>
            <a:endParaRPr lang="en-US" sz="2400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133600"/>
            <a:ext cx="82296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581400" y="1600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$76,179,628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TAX IMPACT</a:t>
            </a:r>
          </a:p>
        </p:txBody>
      </p:sp>
      <p:sp>
        <p:nvSpPr>
          <p:cNvPr id="18435" name="TextBox 4"/>
          <p:cNvSpPr txBox="1">
            <a:spLocks noChangeArrowheads="1"/>
          </p:cNvSpPr>
          <p:nvPr/>
        </p:nvSpPr>
        <p:spPr bwMode="auto">
          <a:xfrm>
            <a:off x="0" y="632460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rgbClr val="005400"/>
                </a:solidFill>
              </a:rPr>
              <a:t>Montgomery Township School District</a:t>
            </a:r>
          </a:p>
        </p:txBody>
      </p:sp>
      <p:sp>
        <p:nvSpPr>
          <p:cNvPr id="13005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686800" cy="5029200"/>
          </a:xfrm>
          <a:noFill/>
        </p:spPr>
        <p:txBody>
          <a:bodyPr/>
          <a:lstStyle/>
          <a:p>
            <a:pPr marL="381000" indent="-381000"/>
            <a:endParaRPr lang="en-US" sz="2400" dirty="0" smtClean="0"/>
          </a:p>
          <a:p>
            <a:pPr marL="381000" indent="-381000"/>
            <a:r>
              <a:rPr lang="en-US" sz="2600" dirty="0" smtClean="0">
                <a:solidFill>
                  <a:srgbClr val="004600"/>
                </a:solidFill>
              </a:rPr>
              <a:t>Montgomery</a:t>
            </a:r>
          </a:p>
          <a:p>
            <a:pPr marL="781050" lvl="1" indent="-381000"/>
            <a:r>
              <a:rPr lang="en-US" sz="2400" dirty="0" smtClean="0">
                <a:solidFill>
                  <a:srgbClr val="004600"/>
                </a:solidFill>
              </a:rPr>
              <a:t>Actual Assessments (+$600K)</a:t>
            </a:r>
          </a:p>
          <a:p>
            <a:pPr marL="781050" lvl="1" indent="-381000"/>
            <a:r>
              <a:rPr lang="en-US" sz="2400" dirty="0" smtClean="0">
                <a:solidFill>
                  <a:srgbClr val="004600"/>
                </a:solidFill>
              </a:rPr>
              <a:t>Tax Rate +.032/per Hundred</a:t>
            </a:r>
          </a:p>
          <a:p>
            <a:pPr marL="781050" lvl="1" indent="-381000"/>
            <a:r>
              <a:rPr lang="en-US" sz="2400" dirty="0" smtClean="0">
                <a:solidFill>
                  <a:srgbClr val="004600"/>
                </a:solidFill>
              </a:rPr>
              <a:t>Average Assessment $497,790 = +$161</a:t>
            </a:r>
          </a:p>
          <a:p>
            <a:pPr marL="781050" lvl="1" indent="-381000"/>
            <a:endParaRPr lang="en-US" sz="2000" dirty="0" smtClean="0">
              <a:solidFill>
                <a:srgbClr val="004600"/>
              </a:solidFill>
            </a:endParaRPr>
          </a:p>
          <a:p>
            <a:pPr marL="381000" indent="-381000"/>
            <a:r>
              <a:rPr lang="en-US" sz="2600" dirty="0" smtClean="0">
                <a:solidFill>
                  <a:srgbClr val="004600"/>
                </a:solidFill>
              </a:rPr>
              <a:t>Rocky Hill</a:t>
            </a:r>
          </a:p>
          <a:p>
            <a:pPr marL="781050" lvl="1" indent="-381000"/>
            <a:r>
              <a:rPr lang="en-US" sz="2400" dirty="0" smtClean="0">
                <a:solidFill>
                  <a:srgbClr val="004600"/>
                </a:solidFill>
              </a:rPr>
              <a:t>Actual Assessments (+$447K)</a:t>
            </a:r>
          </a:p>
          <a:p>
            <a:pPr marL="781050" lvl="1" indent="-381000"/>
            <a:r>
              <a:rPr lang="en-US" sz="2400" dirty="0" smtClean="0">
                <a:solidFill>
                  <a:srgbClr val="004600"/>
                </a:solidFill>
              </a:rPr>
              <a:t>Tax Rate +.051/per Hundred</a:t>
            </a:r>
          </a:p>
          <a:p>
            <a:pPr marL="781050" lvl="1" indent="-381000"/>
            <a:r>
              <a:rPr lang="en-US" sz="2400" dirty="0" smtClean="0">
                <a:solidFill>
                  <a:srgbClr val="004600"/>
                </a:solidFill>
              </a:rPr>
              <a:t>Average Assessment $406,630 = +$209</a:t>
            </a:r>
          </a:p>
          <a:p>
            <a:pPr marL="398463" lvl="1" indent="-398463">
              <a:buFont typeface="Arial" pitchFamily="34" charset="0"/>
              <a:buChar char="•"/>
            </a:pPr>
            <a:endParaRPr lang="en-US" sz="2200" dirty="0" smtClean="0">
              <a:solidFill>
                <a:srgbClr val="004600"/>
              </a:solidFill>
            </a:endParaRPr>
          </a:p>
          <a:p>
            <a:pPr marL="781050" lvl="1" indent="-381000"/>
            <a:endParaRPr lang="en-US" sz="2400" dirty="0" smtClean="0"/>
          </a:p>
          <a:p>
            <a:pPr marL="381000" indent="-381000"/>
            <a:endParaRPr lang="en-US" sz="2400" dirty="0" smtClean="0"/>
          </a:p>
          <a:p>
            <a:pPr marL="381000" indent="-381000"/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dirty="0" smtClean="0"/>
              <a:t>QUESTIONS</a:t>
            </a:r>
          </a:p>
        </p:txBody>
      </p:sp>
      <p:pic>
        <p:nvPicPr>
          <p:cNvPr id="25603" name="Picture 4" descr="mont_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5324475"/>
            <a:ext cx="129540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4" name="TextBox 5"/>
          <p:cNvSpPr txBox="1">
            <a:spLocks noChangeArrowheads="1"/>
          </p:cNvSpPr>
          <p:nvPr/>
        </p:nvSpPr>
        <p:spPr bwMode="auto">
          <a:xfrm>
            <a:off x="0" y="632460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rgbClr val="005400"/>
                </a:solidFill>
              </a:rPr>
              <a:t>Montgomery Township School District</a:t>
            </a:r>
          </a:p>
        </p:txBody>
      </p:sp>
      <p:pic>
        <p:nvPicPr>
          <p:cNvPr id="25605" name="Picture 7" descr="MPj04395360000[1]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1371600" y="2139950"/>
            <a:ext cx="6400800" cy="31940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TSD white ppt template (3)">
  <a:themeElements>
    <a:clrScheme name="Default Design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MTSD white ppt template (3)</Template>
  <TotalTime>1809</TotalTime>
  <Words>96</Words>
  <Application>Microsoft Office PowerPoint</Application>
  <PresentationFormat>On-screen Show (4:3)</PresentationFormat>
  <Paragraphs>44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MTSD white ppt template (3)</vt:lpstr>
      <vt:lpstr>PowerPoint Presentation</vt:lpstr>
      <vt:lpstr>REVENUES</vt:lpstr>
      <vt:lpstr>BUDGET</vt:lpstr>
      <vt:lpstr>CURRENT EXPENSE BUDGET</vt:lpstr>
      <vt:lpstr>TAX IMPACT</vt:lpstr>
      <vt:lpstr>QUESTIONS</vt:lpstr>
    </vt:vector>
  </TitlesOfParts>
  <Company>mtsd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 YOUR TITLE HERE</dc:title>
  <dc:creator>ekim</dc:creator>
  <cp:lastModifiedBy>student logon</cp:lastModifiedBy>
  <cp:revision>194</cp:revision>
  <dcterms:created xsi:type="dcterms:W3CDTF">2008-10-10T19:52:05Z</dcterms:created>
  <dcterms:modified xsi:type="dcterms:W3CDTF">2014-04-29T17:42:43Z</dcterms:modified>
</cp:coreProperties>
</file>